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88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69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99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357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9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9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3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45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79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4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82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1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4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07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8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63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1BAD428-C479-4191-AFD4-58A4A516C3B8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D5309A7-3934-44B1-9DDA-1E7D47185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769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DF1A-B4A8-46F4-8873-B9A23F439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BD76F-9E43-4DDF-A9AA-E0D74AC48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7172" y="52022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Presentation By:</a:t>
            </a:r>
          </a:p>
          <a:p>
            <a:pPr algn="r"/>
            <a:r>
              <a:rPr lang="en-US" sz="2800" u="sng" dirty="0">
                <a:solidFill>
                  <a:schemeClr val="tx1">
                    <a:lumMod val="85000"/>
                  </a:schemeClr>
                </a:solidFill>
                <a:latin typeface="Bahnschrift Light" panose="020B0502040204020203" pitchFamily="34" charset="0"/>
              </a:rPr>
              <a:t>Rajneesh Pandey</a:t>
            </a:r>
          </a:p>
          <a:p>
            <a:pPr algn="r"/>
            <a:r>
              <a:rPr lang="en-US" sz="2800" u="sng" dirty="0">
                <a:solidFill>
                  <a:schemeClr val="tx1">
                    <a:lumMod val="85000"/>
                  </a:schemeClr>
                </a:solidFill>
              </a:rPr>
              <a:t>106119100</a:t>
            </a:r>
            <a:endParaRPr lang="en-IN" sz="2800" u="sng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D29BBC9-43BC-439F-9C44-DC2097ABF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980" y="103618"/>
            <a:ext cx="6038480" cy="2729777"/>
          </a:xfrm>
          <a:prstGeom prst="rect">
            <a:avLst/>
          </a:prstGeom>
        </p:spPr>
      </p:pic>
      <p:pic>
        <p:nvPicPr>
          <p:cNvPr id="7" name="Picture 6" descr="A picture containing animal, table, water&#10;&#10;Description automatically generated">
            <a:extLst>
              <a:ext uri="{FF2B5EF4-FFF2-40B4-BE49-F238E27FC236}">
                <a16:creationId xmlns:a16="http://schemas.microsoft.com/office/drawing/2014/main" id="{F05E9FCD-B9DD-4E96-B3B1-5712B85B1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544" y="2919444"/>
            <a:ext cx="3594735" cy="247056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42D1E16-E0D6-472A-A501-B25D88A78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8" y="99578"/>
            <a:ext cx="5785619" cy="2929032"/>
          </a:xfrm>
          <a:prstGeom prst="rect">
            <a:avLst/>
          </a:prstGeom>
        </p:spPr>
      </p:pic>
      <p:pic>
        <p:nvPicPr>
          <p:cNvPr id="11" name="Picture 10" descr="A picture containing indoor, sitting, coffee, doughnut&#10;&#10;Description automatically generated">
            <a:extLst>
              <a:ext uri="{FF2B5EF4-FFF2-40B4-BE49-F238E27FC236}">
                <a16:creationId xmlns:a16="http://schemas.microsoft.com/office/drawing/2014/main" id="{71EBDEBC-24F6-432F-8808-47D25F8CCE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013" y="3065195"/>
            <a:ext cx="4014566" cy="1731498"/>
          </a:xfrm>
          <a:prstGeom prst="rect">
            <a:avLst/>
          </a:prstGeom>
        </p:spPr>
      </p:pic>
      <p:pic>
        <p:nvPicPr>
          <p:cNvPr id="13" name="Picture 12" descr="A person standing on a beach&#10;&#10;Description automatically generated">
            <a:extLst>
              <a:ext uri="{FF2B5EF4-FFF2-40B4-BE49-F238E27FC236}">
                <a16:creationId xmlns:a16="http://schemas.microsoft.com/office/drawing/2014/main" id="{61C262BF-F7C8-49F1-8D8A-3470359CE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8" y="3142696"/>
            <a:ext cx="4305650" cy="3533312"/>
          </a:xfrm>
          <a:prstGeom prst="rect">
            <a:avLst/>
          </a:prstGeom>
        </p:spPr>
      </p:pic>
      <p:pic>
        <p:nvPicPr>
          <p:cNvPr id="15" name="Picture 14" descr="A picture containing graffiti, young, man, holding&#10;&#10;Description automatically generated">
            <a:extLst>
              <a:ext uri="{FF2B5EF4-FFF2-40B4-BE49-F238E27FC236}">
                <a16:creationId xmlns:a16="http://schemas.microsoft.com/office/drawing/2014/main" id="{1368C3A4-C94C-4163-8A0E-2B02F2D19B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37" y="4869864"/>
            <a:ext cx="3980318" cy="192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236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21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Bahnschrift Light</vt:lpstr>
      <vt:lpstr>Corbel</vt:lpstr>
      <vt:lpstr>Depth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RAJNEESH PANDEY</dc:creator>
  <cp:lastModifiedBy>RAJNEESH PANDEY</cp:lastModifiedBy>
  <cp:revision>3</cp:revision>
  <dcterms:created xsi:type="dcterms:W3CDTF">2020-02-05T15:35:59Z</dcterms:created>
  <dcterms:modified xsi:type="dcterms:W3CDTF">2020-02-05T16:00:53Z</dcterms:modified>
</cp:coreProperties>
</file>