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Comfortaa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mforta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Comforta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aleway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f94359ee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f94359ee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f94359ee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f94359ee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f94359ee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f94359ee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f94359ee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f94359ee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f94359ee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f94359ee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f94359ee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f94359ee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3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</a:t>
            </a:r>
            <a:r>
              <a:rPr lang="en" sz="4644"/>
              <a:t>VR in Tourism</a:t>
            </a:r>
            <a:endParaRPr sz="46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2382725"/>
            <a:ext cx="7688100" cy="22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4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Group No. 27</a:t>
            </a:r>
            <a:r>
              <a:rPr b="1" lang="en" sz="344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344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2005" lvl="3" marL="1828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43"/>
              <a:buFont typeface="Raleway"/>
              <a:buChar char="❏"/>
            </a:pPr>
            <a:r>
              <a:rPr lang="en" sz="1943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Satyarth Pandey (106119112)</a:t>
            </a:r>
            <a:endParaRPr sz="1943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2005" lvl="3" marL="1828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43"/>
              <a:buFont typeface="Raleway"/>
              <a:buChar char="❏"/>
            </a:pPr>
            <a:r>
              <a:rPr lang="en" sz="1943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Rajneesh Pandey (106119100)</a:t>
            </a:r>
            <a:endParaRPr sz="1943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2005" lvl="3" marL="1828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43"/>
              <a:buFont typeface="Raleway"/>
              <a:buChar char="❏"/>
            </a:pPr>
            <a:r>
              <a:rPr lang="en" sz="1943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Nikhil Murari (106119084)</a:t>
            </a:r>
            <a:endParaRPr sz="1943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2005" lvl="3" marL="1828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43"/>
              <a:buFont typeface="Raleway"/>
              <a:buChar char="❏"/>
            </a:pPr>
            <a:r>
              <a:rPr lang="en" sz="1943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Aman Anand (106119010) </a:t>
            </a:r>
            <a:endParaRPr sz="1943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272575" y="2101250"/>
            <a:ext cx="83880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/>
              <a:t>Due to travel restrictions around the world, Global Tourism came to a </a:t>
            </a:r>
            <a:r>
              <a:rPr lang="en" sz="1750"/>
              <a:t>halt, but the urge to travel didn’t. </a:t>
            </a:r>
            <a:endParaRPr sz="1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/>
              <a:t>We addressed this Problem by using Virtual Reality in the field of Tourism (Unity 3D).</a:t>
            </a:r>
            <a:endParaRPr sz="1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/>
              <a:t>One of the greatest strengths of VR is allowing the user to experience the feeling of “being there”. Whilst regular images and videos can work well for showing what a destination has to offer, they don’t often elicit an emotional response.</a:t>
            </a:r>
            <a:endParaRPr sz="1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4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VR technology in tourism</a:t>
            </a:r>
            <a:endParaRPr sz="225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sz="175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85500" y="1853850"/>
            <a:ext cx="7688700" cy="19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VR can be used in many different ways in the tourism industry. The technology is evolving at a rapid rate and the uses of VR within tourism is expanding along with the technology.</a:t>
            </a:r>
            <a:endParaRPr sz="1600">
              <a:solidFill>
                <a:srgbClr val="36363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600">
                <a:solidFill>
                  <a:srgbClr val="363636"/>
                </a:solidFill>
                <a:latin typeface="Roboto"/>
                <a:ea typeface="Roboto"/>
                <a:cs typeface="Roboto"/>
                <a:sym typeface="Roboto"/>
              </a:rPr>
              <a:t>The main VR technologies that are used in the travel industry are </a:t>
            </a:r>
            <a:r>
              <a:rPr lang="e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VR tourism videos/photography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-22090" l="12980" r="-12980" t="22090"/>
          <a:stretch/>
        </p:blipFill>
        <p:spPr>
          <a:xfrm>
            <a:off x="207325" y="85550"/>
            <a:ext cx="4876950" cy="325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5625" y="2674300"/>
            <a:ext cx="4681700" cy="23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5">
            <a:alphaModFix/>
          </a:blip>
          <a:srcRect b="0" l="4973" r="10588" t="0"/>
          <a:stretch/>
        </p:blipFill>
        <p:spPr>
          <a:xfrm>
            <a:off x="414649" y="2674301"/>
            <a:ext cx="3517677" cy="23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30475"/>
            <a:ext cx="4497859" cy="24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69600" y="2045100"/>
            <a:ext cx="2939400" cy="13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Block </a:t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Diagram</a:t>
            </a:r>
            <a:endParaRPr sz="370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875" y="37900"/>
            <a:ext cx="5705224" cy="499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40"/>
              <a:t>Tools Used</a:t>
            </a:r>
            <a:endParaRPr sz="2740"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896625" y="2108825"/>
            <a:ext cx="7741200" cy="22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Software:</a:t>
            </a:r>
            <a:r>
              <a:rPr lang="en" sz="1800"/>
              <a:t>     </a:t>
            </a:r>
            <a:r>
              <a:rPr lang="en" sz="1800"/>
              <a:t>Unity 3D,  VS Code, GitHub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/>
              <a:t>Programming language:  </a:t>
            </a:r>
            <a:r>
              <a:rPr lang="en" sz="1900"/>
              <a:t>C# (mostly),  ShaderLab (HLSL)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/>
              <a:t>Packages </a:t>
            </a:r>
            <a:r>
              <a:rPr lang="en" sz="1900"/>
              <a:t>: </a:t>
            </a:r>
            <a:r>
              <a:rPr lang="en" sz="1900"/>
              <a:t>Unity</a:t>
            </a:r>
            <a:r>
              <a:rPr lang="en" sz="1900"/>
              <a:t> Assets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Used </a:t>
            </a:r>
            <a:r>
              <a:rPr b="1" lang="en" sz="17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Photospheres</a:t>
            </a:r>
            <a:r>
              <a:rPr lang="en" sz="17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for the virtual reality and also </a:t>
            </a:r>
            <a:r>
              <a:rPr b="1" lang="en" sz="17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3D Model Prefabs</a:t>
            </a:r>
            <a:r>
              <a:rPr lang="en" sz="17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it.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196" y="493971"/>
            <a:ext cx="5556750" cy="46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