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7C2-7E6A-41E6-BBF9-A11724AE9CBE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379F-81FE-49A1-AB74-465A22C19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8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7C2-7E6A-41E6-BBF9-A11724AE9CBE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379F-81FE-49A1-AB74-465A22C19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7C2-7E6A-41E6-BBF9-A11724AE9CBE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379F-81FE-49A1-AB74-465A22C19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6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7C2-7E6A-41E6-BBF9-A11724AE9CBE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379F-81FE-49A1-AB74-465A22C19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2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7C2-7E6A-41E6-BBF9-A11724AE9CBE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379F-81FE-49A1-AB74-465A22C19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7C2-7E6A-41E6-BBF9-A11724AE9CBE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379F-81FE-49A1-AB74-465A22C19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9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7C2-7E6A-41E6-BBF9-A11724AE9CBE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379F-81FE-49A1-AB74-465A22C19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4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7C2-7E6A-41E6-BBF9-A11724AE9CBE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379F-81FE-49A1-AB74-465A22C19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9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7C2-7E6A-41E6-BBF9-A11724AE9CBE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379F-81FE-49A1-AB74-465A22C19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2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7C2-7E6A-41E6-BBF9-A11724AE9CBE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379F-81FE-49A1-AB74-465A22C19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0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7C2-7E6A-41E6-BBF9-A11724AE9CBE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379F-81FE-49A1-AB74-465A22C19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0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F7C2-7E6A-41E6-BBF9-A11724AE9CBE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379F-81FE-49A1-AB74-465A22C19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wZpJzpE2lQ" TargetMode="External"/><Relationship Id="rId2" Type="http://schemas.openxmlformats.org/officeDocument/2006/relationships/hyperlink" Target="https://www.lullabot.com/articles/11-tools-for-vr-develop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nity3d.com/ScriptReference/" TargetMode="External"/><Relationship Id="rId4" Type="http://schemas.openxmlformats.org/officeDocument/2006/relationships/hyperlink" Target="https://www.youtube.com/watch?v=gGYtahQjmW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499"/>
            <a:ext cx="10515600" cy="5057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Tools for VR: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www.lullabot.com/articles/11-tools-for-vr-developers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Unity </a:t>
            </a:r>
            <a:r>
              <a:rPr lang="en-IN" dirty="0">
                <a:solidFill>
                  <a:srgbClr val="FF0000"/>
                </a:solidFill>
              </a:rPr>
              <a:t>basics</a:t>
            </a:r>
            <a:endParaRPr lang="en-IN" dirty="0" smtClean="0">
              <a:solidFill>
                <a:srgbClr val="FF0000"/>
              </a:solidFill>
              <a:hlinkClick r:id="rId3"/>
            </a:endParaRPr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 smtClean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www.youtube.com/watch?v=pwZpJzpE2lQ</a:t>
            </a:r>
            <a:endParaRPr lang="en-IN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VR in unity </a:t>
            </a:r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www.youtube.com/watch?v=gGYtahQjmWQ</a:t>
            </a:r>
            <a:r>
              <a:rPr lang="en-IN" dirty="0" smtClean="0"/>
              <a:t> 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C# Script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https://docs.unity3d.com/ScriptReference/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16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64751AF73494BA5AD4405005AB343" ma:contentTypeVersion="4" ma:contentTypeDescription="Create a new document." ma:contentTypeScope="" ma:versionID="b81f839e308fa04bfbec0087aa77fb5e">
  <xsd:schema xmlns:xsd="http://www.w3.org/2001/XMLSchema" xmlns:xs="http://www.w3.org/2001/XMLSchema" xmlns:p="http://schemas.microsoft.com/office/2006/metadata/properties" xmlns:ns2="3e71e501-9981-4f71-8744-f09f5c3dbf6f" targetNamespace="http://schemas.microsoft.com/office/2006/metadata/properties" ma:root="true" ma:fieldsID="32c54ace27f2e04cb87a3b4015bb740a" ns2:_="">
    <xsd:import namespace="3e71e501-9981-4f71-8744-f09f5c3dbf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1e501-9981-4f71-8744-f09f5c3db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3FCCAA-35F2-4C40-872E-9D99078F56CF}"/>
</file>

<file path=customXml/itemProps2.xml><?xml version="1.0" encoding="utf-8"?>
<ds:datastoreItem xmlns:ds="http://schemas.openxmlformats.org/officeDocument/2006/customXml" ds:itemID="{4471DFEF-AC74-4747-9F2E-74F92BD4B907}"/>
</file>

<file path=customXml/itemProps3.xml><?xml version="1.0" encoding="utf-8"?>
<ds:datastoreItem xmlns:ds="http://schemas.openxmlformats.org/officeDocument/2006/customXml" ds:itemID="{24F2E3CC-1922-4521-8D68-8EEDD1785B28}"/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2021-08-24T10:56:24Z</dcterms:created>
  <dcterms:modified xsi:type="dcterms:W3CDTF">2021-10-08T07:58:08Z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0x010100B4F64751AF73494BA5AD4405005AB343</vt:lpwstr>
  </property>
</Properties>
</file>