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AC6C6-2F00-4E6B-A9AB-EB9914856CB5}" v="1" dt="2021-09-05T12:04:01.267"/>
    <p1510:client id="{D74B2FF2-D99F-46C3-BD40-758727BF2591}" v="1" dt="2021-09-04T10:58:54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Kumar MP" userId="S::106119038@nitt.edu::6e96e7c9-985d-44a3-a4d6-1fbffb8bd554" providerId="AD" clId="Web-{5D1AC6C6-2F00-4E6B-A9AB-EB9914856CB5}"/>
    <pc:docChg chg="modSld">
      <pc:chgData name="Girish Kumar MP" userId="S::106119038@nitt.edu::6e96e7c9-985d-44a3-a4d6-1fbffb8bd554" providerId="AD" clId="Web-{5D1AC6C6-2F00-4E6B-A9AB-EB9914856CB5}" dt="2021-09-05T12:04:01.267" v="0" actId="1076"/>
      <pc:docMkLst>
        <pc:docMk/>
      </pc:docMkLst>
      <pc:sldChg chg="modSp">
        <pc:chgData name="Girish Kumar MP" userId="S::106119038@nitt.edu::6e96e7c9-985d-44a3-a4d6-1fbffb8bd554" providerId="AD" clId="Web-{5D1AC6C6-2F00-4E6B-A9AB-EB9914856CB5}" dt="2021-09-05T12:04:01.267" v="0" actId="1076"/>
        <pc:sldMkLst>
          <pc:docMk/>
          <pc:sldMk cId="411468699" sldId="260"/>
        </pc:sldMkLst>
        <pc:picChg chg="mod">
          <ac:chgData name="Girish Kumar MP" userId="S::106119038@nitt.edu::6e96e7c9-985d-44a3-a4d6-1fbffb8bd554" providerId="AD" clId="Web-{5D1AC6C6-2F00-4E6B-A9AB-EB9914856CB5}" dt="2021-09-05T12:04:01.267" v="0" actId="1076"/>
          <ac:picMkLst>
            <pc:docMk/>
            <pc:sldMk cId="411468699" sldId="260"/>
            <ac:picMk id="4" creationId="{00000000-0000-0000-0000-000000000000}"/>
          </ac:picMkLst>
        </pc:picChg>
      </pc:sldChg>
    </pc:docChg>
  </pc:docChgLst>
  <pc:docChgLst>
    <pc:chgData name="Ishwarya A" userId="S::106119054@nitt.edu::260d3710-12f5-4994-a87f-00973d1d4cdf" providerId="AD" clId="Web-{D74B2FF2-D99F-46C3-BD40-758727BF2591}"/>
    <pc:docChg chg="modSld">
      <pc:chgData name="Ishwarya A" userId="S::106119054@nitt.edu::260d3710-12f5-4994-a87f-00973d1d4cdf" providerId="AD" clId="Web-{D74B2FF2-D99F-46C3-BD40-758727BF2591}" dt="2021-09-04T10:58:54.313" v="0" actId="1076"/>
      <pc:docMkLst>
        <pc:docMk/>
      </pc:docMkLst>
      <pc:sldChg chg="modSp">
        <pc:chgData name="Ishwarya A" userId="S::106119054@nitt.edu::260d3710-12f5-4994-a87f-00973d1d4cdf" providerId="AD" clId="Web-{D74B2FF2-D99F-46C3-BD40-758727BF2591}" dt="2021-09-04T10:58:54.313" v="0" actId="1076"/>
        <pc:sldMkLst>
          <pc:docMk/>
          <pc:sldMk cId="1537921205" sldId="257"/>
        </pc:sldMkLst>
        <pc:picChg chg="mod">
          <ac:chgData name="Ishwarya A" userId="S::106119054@nitt.edu::260d3710-12f5-4994-a87f-00973d1d4cdf" providerId="AD" clId="Web-{D74B2FF2-D99F-46C3-BD40-758727BF2591}" dt="2021-09-04T10:58:54.313" v="0" actId="1076"/>
          <ac:picMkLst>
            <pc:docMk/>
            <pc:sldMk cId="1537921205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D03-4AA3-424D-9A6F-F6CB79BD467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B651-9A39-44E5-84D0-34298A9AA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09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D03-4AA3-424D-9A6F-F6CB79BD467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B651-9A39-44E5-84D0-34298A9AA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D03-4AA3-424D-9A6F-F6CB79BD467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B651-9A39-44E5-84D0-34298A9AA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10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D03-4AA3-424D-9A6F-F6CB79BD467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B651-9A39-44E5-84D0-34298A9AA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35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D03-4AA3-424D-9A6F-F6CB79BD467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B651-9A39-44E5-84D0-34298A9AA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80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D03-4AA3-424D-9A6F-F6CB79BD467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B651-9A39-44E5-84D0-34298A9AA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2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D03-4AA3-424D-9A6F-F6CB79BD467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B651-9A39-44E5-84D0-34298A9AA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D03-4AA3-424D-9A6F-F6CB79BD467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B651-9A39-44E5-84D0-34298A9AA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82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D03-4AA3-424D-9A6F-F6CB79BD467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B651-9A39-44E5-84D0-34298A9AA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87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D03-4AA3-424D-9A6F-F6CB79BD467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B651-9A39-44E5-84D0-34298A9AA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1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D03-4AA3-424D-9A6F-F6CB79BD467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B651-9A39-44E5-84D0-34298A9AA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43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9D03-4AA3-424D-9A6F-F6CB79BD4679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B651-9A39-44E5-84D0-34298A9AA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1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1 Problems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97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Problem1 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915" y="1412110"/>
            <a:ext cx="9222377" cy="32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2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14" y="1384663"/>
            <a:ext cx="9849395" cy="2442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55" y="3827417"/>
            <a:ext cx="9757954" cy="251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3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Problem2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we have two implementations of the same instruction set architecture. </a:t>
            </a:r>
          </a:p>
          <a:p>
            <a:r>
              <a:rPr lang="en-US"/>
              <a:t>Computer A has a clock cycle time of 250 </a:t>
            </a:r>
            <a:r>
              <a:rPr lang="en-US" err="1"/>
              <a:t>ps</a:t>
            </a:r>
            <a:r>
              <a:rPr lang="en-US"/>
              <a:t> and a CPI of 2.0 for some program, and computer B has a clock cycle time of 500 </a:t>
            </a:r>
            <a:r>
              <a:rPr lang="en-US" err="1"/>
              <a:t>ps</a:t>
            </a:r>
            <a:r>
              <a:rPr lang="en-US"/>
              <a:t> and a CPI of 1.2 for the same program. </a:t>
            </a:r>
          </a:p>
          <a:p>
            <a:r>
              <a:rPr lang="en-US"/>
              <a:t>Which computer is faster for this program and by how much?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9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4469"/>
            <a:ext cx="9429206" cy="430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3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Suppose a program runs in 100 seconds on a computer, with multiply operations responsible for 80 seconds of this time. How much do I have to improve the speed of multiplication if I want my program to run five times faster?</a:t>
            </a:r>
          </a:p>
          <a:p>
            <a:pPr marL="0" indent="0">
              <a:buNone/>
            </a:pPr>
            <a:r>
              <a:rPr lang="en-US"/>
              <a:t>Note: The execution time of the program after making the improvement is given by the following simple equation known as </a:t>
            </a:r>
            <a:r>
              <a:rPr lang="en-US" b="1"/>
              <a:t>Amdahl’s Law</a:t>
            </a:r>
            <a:r>
              <a:rPr lang="en-US"/>
              <a:t>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958" y="4467497"/>
            <a:ext cx="5076281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9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096"/>
          <a:stretch/>
        </p:blipFill>
        <p:spPr>
          <a:xfrm>
            <a:off x="969099" y="1690687"/>
            <a:ext cx="8592912" cy="1457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99" y="3278777"/>
            <a:ext cx="8616585" cy="25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3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4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Consider three diff </a:t>
            </a:r>
            <a:r>
              <a:rPr lang="en-US" err="1"/>
              <a:t>erent</a:t>
            </a:r>
            <a:r>
              <a:rPr lang="en-US"/>
              <a:t> processors P1, P2, and P3 executing the same instruction set. P1 has a 3 GHz clock rate and a CPI of 1.5. P2 has a 2.5 GHz clock rate and a CPI of 1.0. P3 has a 4.0 GHz clock rate and has a CPI </a:t>
            </a:r>
            <a:r>
              <a:rPr lang="en-IN"/>
              <a:t>of 2.2.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Which processor has the highest performance expressed in instructions per second?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If the processors each execute a program in 10 seconds, fi </a:t>
            </a:r>
            <a:r>
              <a:rPr lang="en-US" err="1"/>
              <a:t>nd</a:t>
            </a:r>
            <a:r>
              <a:rPr lang="en-US"/>
              <a:t> the number  of cycles and the number of instructions.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We are trying to reduce the execution time by 30% but this leads to an increase of 20% in the CPI. What clock rate should we have to get this time reduction?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99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64751AF73494BA5AD4405005AB343" ma:contentTypeVersion="4" ma:contentTypeDescription="Create a new document." ma:contentTypeScope="" ma:versionID="b81f839e308fa04bfbec0087aa77fb5e">
  <xsd:schema xmlns:xsd="http://www.w3.org/2001/XMLSchema" xmlns:xs="http://www.w3.org/2001/XMLSchema" xmlns:p="http://schemas.microsoft.com/office/2006/metadata/properties" xmlns:ns2="3e71e501-9981-4f71-8744-f09f5c3dbf6f" targetNamespace="http://schemas.microsoft.com/office/2006/metadata/properties" ma:root="true" ma:fieldsID="32c54ace27f2e04cb87a3b4015bb740a" ns2:_="">
    <xsd:import namespace="3e71e501-9981-4f71-8744-f09f5c3dbf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1e501-9981-4f71-8744-f09f5c3db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233563-EFB6-4255-92E4-95A827634A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EC4A34-0DCE-4A31-84B3-1ACFB9C76B7F}">
  <ds:schemaRefs>
    <ds:schemaRef ds:uri="3e71e501-9981-4f71-8744-f09f5c3dbf6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C0CA01A-7493-440A-A7D2-D93AA329C8B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Chapter 1 Problems</vt:lpstr>
      <vt:lpstr>Problem1 </vt:lpstr>
      <vt:lpstr>Solution</vt:lpstr>
      <vt:lpstr>Problem2</vt:lpstr>
      <vt:lpstr>Solution </vt:lpstr>
      <vt:lpstr>Problem 3</vt:lpstr>
      <vt:lpstr>Solution </vt:lpstr>
      <vt:lpstr>Problem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Problems</dc:title>
  <dc:creator>aditishovan@gmail.com</dc:creator>
  <cp:revision>1</cp:revision>
  <dcterms:created xsi:type="dcterms:W3CDTF">2021-08-27T04:20:15Z</dcterms:created>
  <dcterms:modified xsi:type="dcterms:W3CDTF">2021-09-05T12:04:02Z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0x010100B4F64751AF73494BA5AD4405005AB343</vt:lpwstr>
  </property>
</Properties>
</file>