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DDA-2B45-4C6D-A8B0-AF285BB0FBA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149B-24D1-4771-8FC0-8746119BC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83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DDA-2B45-4C6D-A8B0-AF285BB0FBA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149B-24D1-4771-8FC0-8746119BC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50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DDA-2B45-4C6D-A8B0-AF285BB0FBA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149B-24D1-4771-8FC0-8746119BC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7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DDA-2B45-4C6D-A8B0-AF285BB0FBA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149B-24D1-4771-8FC0-8746119BC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80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DDA-2B45-4C6D-A8B0-AF285BB0FBA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149B-24D1-4771-8FC0-8746119BC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DDA-2B45-4C6D-A8B0-AF285BB0FBA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149B-24D1-4771-8FC0-8746119BC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5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DDA-2B45-4C6D-A8B0-AF285BB0FBA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149B-24D1-4771-8FC0-8746119BC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70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DDA-2B45-4C6D-A8B0-AF285BB0FBA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149B-24D1-4771-8FC0-8746119BC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50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DDA-2B45-4C6D-A8B0-AF285BB0FBA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149B-24D1-4771-8FC0-8746119BC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49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DDA-2B45-4C6D-A8B0-AF285BB0FBA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149B-24D1-4771-8FC0-8746119BC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4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DDA-2B45-4C6D-A8B0-AF285BB0FBA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149B-24D1-4771-8FC0-8746119BC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2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DDDA-2B45-4C6D-A8B0-AF285BB0FBA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149B-24D1-4771-8FC0-8746119BC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3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More problems on </a:t>
            </a:r>
            <a:r>
              <a:rPr lang="en-US" smtClean="0"/>
              <a:t>Ch1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99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1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875" y="1587707"/>
            <a:ext cx="9444788" cy="422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537" y="1904161"/>
            <a:ext cx="9744074" cy="14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2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23358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0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426" y="1898989"/>
            <a:ext cx="9784625" cy="204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6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04" y="1825625"/>
            <a:ext cx="10267127" cy="307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469" y="1954099"/>
            <a:ext cx="10097588" cy="15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5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4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77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524" y="1873568"/>
            <a:ext cx="9659710" cy="24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8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64751AF73494BA5AD4405005AB343" ma:contentTypeVersion="4" ma:contentTypeDescription="Create a new document." ma:contentTypeScope="" ma:versionID="b81f839e308fa04bfbec0087aa77fb5e">
  <xsd:schema xmlns:xsd="http://www.w3.org/2001/XMLSchema" xmlns:xs="http://www.w3.org/2001/XMLSchema" xmlns:p="http://schemas.microsoft.com/office/2006/metadata/properties" xmlns:ns2="3e71e501-9981-4f71-8744-f09f5c3dbf6f" targetNamespace="http://schemas.microsoft.com/office/2006/metadata/properties" ma:root="true" ma:fieldsID="32c54ace27f2e04cb87a3b4015bb740a" ns2:_="">
    <xsd:import namespace="3e71e501-9981-4f71-8744-f09f5c3dbf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71e501-9981-4f71-8744-f09f5c3dbf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A2CC93-C981-412B-A239-3A3115CE358F}"/>
</file>

<file path=customXml/itemProps2.xml><?xml version="1.0" encoding="utf-8"?>
<ds:datastoreItem xmlns:ds="http://schemas.openxmlformats.org/officeDocument/2006/customXml" ds:itemID="{D978B5BA-E1CB-492D-A911-DC3BB492FFEE}"/>
</file>

<file path=customXml/itemProps3.xml><?xml version="1.0" encoding="utf-8"?>
<ds:datastoreItem xmlns:ds="http://schemas.openxmlformats.org/officeDocument/2006/customXml" ds:itemID="{89C8825C-C234-4F89-B6DE-102C036D3C8D}"/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More problems on Ch1</vt:lpstr>
      <vt:lpstr>Problem 1</vt:lpstr>
      <vt:lpstr>Solution</vt:lpstr>
      <vt:lpstr>Problem 2</vt:lpstr>
      <vt:lpstr>Solution</vt:lpstr>
      <vt:lpstr>Problem 3</vt:lpstr>
      <vt:lpstr>Solution</vt:lpstr>
      <vt:lpstr>Problem 4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aditishovan@gmail.com</dc:creator>
  <cp:lastModifiedBy>aditishovan@gmail.com</cp:lastModifiedBy>
  <cp:revision>2</cp:revision>
  <dcterms:created xsi:type="dcterms:W3CDTF">2021-09-02T14:04:14Z</dcterms:created>
  <dcterms:modified xsi:type="dcterms:W3CDTF">2021-09-02T14:17:09Z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0x010100B4F64751AF73494BA5AD4405005AB343</vt:lpwstr>
  </property>
</Properties>
</file>