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49ef5c7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49ef5c7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9ef5c7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9ef5c7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9ef5c73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9ef5c73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9ef5c73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9ef5c73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9ef5c7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9ef5c7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9ef5c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9ef5c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9ef5c7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9ef5c7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9ef5c73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9ef5c73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708475"/>
            <a:ext cx="8455500" cy="28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on Base Paper and Further work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Reliable Multicast Transport Protocol for Device Management in Space-ground Integrated Network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 Implementation 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implemented</a:t>
            </a:r>
            <a:r>
              <a:rPr lang="en"/>
              <a:t> a Broadcasting Network based on </a:t>
            </a:r>
            <a:r>
              <a:rPr i="1" lang="en"/>
              <a:t>Ad hoc On-Demand Distance Vector </a:t>
            </a:r>
            <a:r>
              <a:rPr lang="en"/>
              <a:t>Routing</a:t>
            </a:r>
            <a:r>
              <a:rPr i="1" lang="en"/>
              <a:t> </a:t>
            </a:r>
            <a:r>
              <a:rPr lang="en"/>
              <a:t>Protocol.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used when Multicast Transport Protocol is not feasible with networking </a:t>
            </a:r>
            <a:r>
              <a:rPr lang="en"/>
              <a:t>conditions as illustrated in later part of Base Paper.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425" y="2639775"/>
            <a:ext cx="4296450" cy="24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3092225"/>
            <a:ext cx="85206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number of the failed nodes is larger than the 1/3 of the total devices in the group, and a broadcast relay is more effective for the group. Otherwise, that means the number of the failed nodes is less the 1/3 of them, and relaying in multicast tree suits better in the group.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1" y="387451"/>
            <a:ext cx="3506575" cy="233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775" y="204100"/>
            <a:ext cx="4286224" cy="27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4547" y="387450"/>
            <a:ext cx="2107750" cy="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Vehicular Ad Hoc Networks: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VANET is a particular case of wireless multihop network, which has the constraint of fast topology changes due to the high node mobility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the increasing number of vehicles equipped with computing technologies and wireless communication devices, inter-vehicle communication is becoming a promising field of research, standardization, and development.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VANETs enable a wide range of applications, such as prevention of collisions, safety, blind crossing, dynamic route scheduling, real-time traffic condition monitoring, etc. Another important application for VANETs is providing Internet connectivity to vehicular nodes.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875" y="43700"/>
            <a:ext cx="6266075" cy="5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0" y="316938"/>
            <a:ext cx="4705150" cy="457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175" y="288100"/>
            <a:ext cx="4298707" cy="46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Algorithm and Continuous Hopfield Network for VANET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89975"/>
            <a:ext cx="85206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efficient data transmission between vehicles, a reliable routing protocol is considered a significant challenge.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an attempt to exploit clustering-based routing protocol combining a modified K-Means algorithm with Continuous Hopfield Network and Maximum Stable Set Problem (KMRP) for VANET.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way, the basic input parameters of the K-Means algorithm, such as the number of clusters and the initial cluster heads, will not be selected randomly, but using Maximum Stable Set Problem and Continuous Hopfield Network.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the assignment of vehicles to clusters will be carried out according to Link Reliability Model as a metric that replaces the distance parameter in the K-Means algorithm. Finally, the cluster head is selected by weight function according to the amount of free buffer space, the speed, and the node degree.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4696150" cy="40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24450"/>
            <a:ext cx="4572001" cy="381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24925" cy="27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750" y="2234975"/>
            <a:ext cx="5028750" cy="2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