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615" r:id="rId3"/>
    <p:sldId id="699" r:id="rId4"/>
    <p:sldId id="698" r:id="rId5"/>
    <p:sldId id="645" r:id="rId6"/>
    <p:sldId id="646" r:id="rId7"/>
    <p:sldId id="696" r:id="rId8"/>
    <p:sldId id="697" r:id="rId9"/>
    <p:sldId id="657" r:id="rId10"/>
    <p:sldId id="658" r:id="rId11"/>
    <p:sldId id="659" r:id="rId12"/>
    <p:sldId id="647" r:id="rId13"/>
    <p:sldId id="700"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8" autoAdjust="0"/>
    <p:restoredTop sz="94660"/>
  </p:normalViewPr>
  <p:slideViewPr>
    <p:cSldViewPr>
      <p:cViewPr varScale="1">
        <p:scale>
          <a:sx n="120" d="100"/>
          <a:sy n="120" d="100"/>
        </p:scale>
        <p:origin x="19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984"/>
    </p:cViewPr>
  </p:sorterViewPr>
  <p:notesViewPr>
    <p:cSldViewPr>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8BFA6D-B17F-4D07-82D6-002DBA2C126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A42E335-5069-409E-B1E9-5E2FA6968F0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94D153A-3E56-45B9-99E6-C7D1A9BF73C0}" type="datetimeFigureOut">
              <a:rPr lang="en-US"/>
              <a:pPr>
                <a:defRPr/>
              </a:pPr>
              <a:t>4/8/2021</a:t>
            </a:fld>
            <a:endParaRPr lang="en-US"/>
          </a:p>
        </p:txBody>
      </p:sp>
      <p:sp>
        <p:nvSpPr>
          <p:cNvPr id="4" name="Slide Image Placeholder 3">
            <a:extLst>
              <a:ext uri="{FF2B5EF4-FFF2-40B4-BE49-F238E27FC236}">
                <a16:creationId xmlns:a16="http://schemas.microsoft.com/office/drawing/2014/main" id="{193A14D9-589B-49D4-B89C-3A904F0AD83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D751AA7-6783-4AAA-9EA9-8BB1D21D2C6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57581B2-F2BA-4483-AE52-A2A859381DF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60A60BC-16B8-4213-AEA7-CECF1E0EC10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6A27ADD-E81C-41FC-BEE6-7A61269FF7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53360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417409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410378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174422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13501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102992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21595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90890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224272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195585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85840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AA06BA5-3330-4007-9FBC-37FA7C976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D79FE2-F8B6-4C97-BE3B-442A03C8E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a:extLst>
              <a:ext uri="{FF2B5EF4-FFF2-40B4-BE49-F238E27FC236}">
                <a16:creationId xmlns:a16="http://schemas.microsoft.com/office/drawing/2014/main" id="{96F88877-D57A-41C2-8B32-D475B3D424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B71578-F26C-43FA-9CB8-D5419CBF3D6D}"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317786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DB23B1-59D6-4FC6-A292-A3F44C0C9CFE}"/>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B583897-E1CC-4D44-9057-F3651C8463BA}"/>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83C659F-FB0D-48D2-9199-7448208932CA}"/>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a:extLst>
              <a:ext uri="{FF2B5EF4-FFF2-40B4-BE49-F238E27FC236}">
                <a16:creationId xmlns:a16="http://schemas.microsoft.com/office/drawing/2014/main" id="{12F43F84-03D5-4F91-8CB0-01C93BBC3B5F}"/>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C6DF3E96-773F-4A73-AC9F-A3E02B3BB729}" type="datetimeFigureOut">
              <a:rPr lang="en-US"/>
              <a:pPr>
                <a:defRPr/>
              </a:pPr>
              <a:t>4/8/2021</a:t>
            </a:fld>
            <a:endParaRPr lang="en-US"/>
          </a:p>
        </p:txBody>
      </p:sp>
      <p:sp>
        <p:nvSpPr>
          <p:cNvPr id="10" name="Footer Placeholder 16">
            <a:extLst>
              <a:ext uri="{FF2B5EF4-FFF2-40B4-BE49-F238E27FC236}">
                <a16:creationId xmlns:a16="http://schemas.microsoft.com/office/drawing/2014/main" id="{35B68443-8169-447A-AB80-DACBA62B22A3}"/>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a:extLst>
              <a:ext uri="{FF2B5EF4-FFF2-40B4-BE49-F238E27FC236}">
                <a16:creationId xmlns:a16="http://schemas.microsoft.com/office/drawing/2014/main" id="{74D0E854-B8FA-432A-ACF5-BB37020D38F9}"/>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fld id="{40DDE003-66C7-4D72-9E17-3B12C4A87255}" type="slidenum">
              <a:rPr lang="en-US" altLang="en-US"/>
              <a:pPr/>
              <a:t>‹#›</a:t>
            </a:fld>
            <a:endParaRPr lang="en-US" altLang="en-US"/>
          </a:p>
        </p:txBody>
      </p:sp>
    </p:spTree>
    <p:extLst>
      <p:ext uri="{BB962C8B-B14F-4D97-AF65-F5344CB8AC3E}">
        <p14:creationId xmlns:p14="http://schemas.microsoft.com/office/powerpoint/2010/main" val="14365626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D7FA9C8-5689-4AC3-8127-426D8DE8FE59}"/>
              </a:ext>
            </a:extLst>
          </p:cNvPr>
          <p:cNvSpPr>
            <a:spLocks noGrp="1"/>
          </p:cNvSpPr>
          <p:nvPr>
            <p:ph type="dt" sz="half" idx="10"/>
          </p:nvPr>
        </p:nvSpPr>
        <p:spPr/>
        <p:txBody>
          <a:bodyPr/>
          <a:lstStyle>
            <a:lvl1pPr>
              <a:defRPr/>
            </a:lvl1pPr>
          </a:lstStyle>
          <a:p>
            <a:pPr>
              <a:defRPr/>
            </a:pPr>
            <a:fld id="{D86FBA18-23F7-43E5-9C4A-D29C528F3618}" type="datetimeFigureOut">
              <a:rPr lang="en-US"/>
              <a:pPr>
                <a:defRPr/>
              </a:pPr>
              <a:t>4/8/2021</a:t>
            </a:fld>
            <a:endParaRPr lang="en-US"/>
          </a:p>
        </p:txBody>
      </p:sp>
      <p:sp>
        <p:nvSpPr>
          <p:cNvPr id="5" name="Footer Placeholder 2">
            <a:extLst>
              <a:ext uri="{FF2B5EF4-FFF2-40B4-BE49-F238E27FC236}">
                <a16:creationId xmlns:a16="http://schemas.microsoft.com/office/drawing/2014/main" id="{C1BC6033-8E75-483A-A5F2-DB13EC0DBD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08925CB-9472-4210-8844-2C38E7E000AD}"/>
              </a:ext>
            </a:extLst>
          </p:cNvPr>
          <p:cNvSpPr>
            <a:spLocks noGrp="1"/>
          </p:cNvSpPr>
          <p:nvPr>
            <p:ph type="sldNum" sz="quarter" idx="12"/>
          </p:nvPr>
        </p:nvSpPr>
        <p:spPr/>
        <p:txBody>
          <a:bodyPr/>
          <a:lstStyle>
            <a:lvl1pPr>
              <a:defRPr/>
            </a:lvl1pPr>
          </a:lstStyle>
          <a:p>
            <a:fld id="{ACF1C820-10EB-41E5-9C4C-CBAD732726FB}" type="slidenum">
              <a:rPr lang="en-US" altLang="en-US"/>
              <a:pPr/>
              <a:t>‹#›</a:t>
            </a:fld>
            <a:endParaRPr lang="en-US" altLang="en-US"/>
          </a:p>
        </p:txBody>
      </p:sp>
    </p:spTree>
    <p:extLst>
      <p:ext uri="{BB962C8B-B14F-4D97-AF65-F5344CB8AC3E}">
        <p14:creationId xmlns:p14="http://schemas.microsoft.com/office/powerpoint/2010/main" val="28303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C0B2F0-E621-45B6-8411-3DC8563C3B92}"/>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F21CC2C-A6BD-4295-9EC3-0873885413DA}"/>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D2875910-B1D2-4D44-BD2B-01777F2C3754}"/>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5A8EFCB-331D-49AD-86BA-B1F24655F326}"/>
              </a:ext>
            </a:extLst>
          </p:cNvPr>
          <p:cNvSpPr>
            <a:spLocks noGrp="1"/>
          </p:cNvSpPr>
          <p:nvPr>
            <p:ph type="dt" sz="half" idx="10"/>
          </p:nvPr>
        </p:nvSpPr>
        <p:spPr>
          <a:xfrm>
            <a:off x="6553200" y="6248400"/>
            <a:ext cx="2209800" cy="365125"/>
          </a:xfrm>
        </p:spPr>
        <p:txBody>
          <a:bodyPr/>
          <a:lstStyle>
            <a:lvl1pPr>
              <a:defRPr/>
            </a:lvl1pPr>
          </a:lstStyle>
          <a:p>
            <a:pPr>
              <a:defRPr/>
            </a:pPr>
            <a:fld id="{CFD79610-DEA0-4A50-9C05-471B45D7B689}" type="datetimeFigureOut">
              <a:rPr lang="en-US"/>
              <a:pPr>
                <a:defRPr/>
              </a:pPr>
              <a:t>4/8/2021</a:t>
            </a:fld>
            <a:endParaRPr lang="en-US"/>
          </a:p>
        </p:txBody>
      </p:sp>
      <p:sp>
        <p:nvSpPr>
          <p:cNvPr id="8" name="Footer Placeholder 4">
            <a:extLst>
              <a:ext uri="{FF2B5EF4-FFF2-40B4-BE49-F238E27FC236}">
                <a16:creationId xmlns:a16="http://schemas.microsoft.com/office/drawing/2014/main" id="{AB3FE236-00B4-4BF8-AD64-76BF7894BEB0}"/>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F658CB6-3CD1-4E7A-8FCC-08BB1CA44366}"/>
              </a:ext>
            </a:extLst>
          </p:cNvPr>
          <p:cNvSpPr>
            <a:spLocks noGrp="1"/>
          </p:cNvSpPr>
          <p:nvPr>
            <p:ph type="sldNum" sz="quarter" idx="12"/>
          </p:nvPr>
        </p:nvSpPr>
        <p:spPr>
          <a:xfrm rot="5400000">
            <a:off x="5989638" y="144462"/>
            <a:ext cx="533400" cy="244475"/>
          </a:xfrm>
        </p:spPr>
        <p:txBody>
          <a:bodyPr/>
          <a:lstStyle>
            <a:lvl1pPr>
              <a:defRPr/>
            </a:lvl1pPr>
          </a:lstStyle>
          <a:p>
            <a:fld id="{A0B3D666-D56A-4D12-8C6C-21C6C8FE0BC3}" type="slidenum">
              <a:rPr lang="en-US" altLang="en-US"/>
              <a:pPr/>
              <a:t>‹#›</a:t>
            </a:fld>
            <a:endParaRPr lang="en-US" altLang="en-US"/>
          </a:p>
        </p:txBody>
      </p:sp>
    </p:spTree>
    <p:extLst>
      <p:ext uri="{BB962C8B-B14F-4D97-AF65-F5344CB8AC3E}">
        <p14:creationId xmlns:p14="http://schemas.microsoft.com/office/powerpoint/2010/main" val="4018476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881C008-7834-44B8-AA99-80C204AA60F7}"/>
              </a:ext>
            </a:extLst>
          </p:cNvPr>
          <p:cNvSpPr>
            <a:spLocks noGrp="1"/>
          </p:cNvSpPr>
          <p:nvPr>
            <p:ph type="dt" sz="half" idx="10"/>
          </p:nvPr>
        </p:nvSpPr>
        <p:spPr/>
        <p:txBody>
          <a:bodyPr/>
          <a:lstStyle>
            <a:lvl1pPr>
              <a:defRPr/>
            </a:lvl1pPr>
          </a:lstStyle>
          <a:p>
            <a:pPr>
              <a:defRPr/>
            </a:pPr>
            <a:fld id="{FB426CE6-C780-42ED-BEB9-F60973658132}" type="datetimeFigureOut">
              <a:rPr lang="en-US"/>
              <a:pPr>
                <a:defRPr/>
              </a:pPr>
              <a:t>4/8/2021</a:t>
            </a:fld>
            <a:endParaRPr lang="en-US"/>
          </a:p>
        </p:txBody>
      </p:sp>
      <p:sp>
        <p:nvSpPr>
          <p:cNvPr id="5" name="Footer Placeholder 2">
            <a:extLst>
              <a:ext uri="{FF2B5EF4-FFF2-40B4-BE49-F238E27FC236}">
                <a16:creationId xmlns:a16="http://schemas.microsoft.com/office/drawing/2014/main" id="{F6D46F2F-DF07-4D3F-BA0A-FCE5CA90FE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37957376-C1F2-4BFA-80F6-43DFA9090210}"/>
              </a:ext>
            </a:extLst>
          </p:cNvPr>
          <p:cNvSpPr>
            <a:spLocks noGrp="1"/>
          </p:cNvSpPr>
          <p:nvPr>
            <p:ph type="sldNum" sz="quarter" idx="12"/>
          </p:nvPr>
        </p:nvSpPr>
        <p:spPr/>
        <p:txBody>
          <a:bodyPr/>
          <a:lstStyle>
            <a:lvl1pPr>
              <a:defRPr/>
            </a:lvl1pPr>
          </a:lstStyle>
          <a:p>
            <a:fld id="{85AFA754-4A8D-40B4-8940-6261DF824211}" type="slidenum">
              <a:rPr lang="en-US" altLang="en-US"/>
              <a:pPr/>
              <a:t>‹#›</a:t>
            </a:fld>
            <a:endParaRPr lang="en-US" altLang="en-US"/>
          </a:p>
        </p:txBody>
      </p:sp>
    </p:spTree>
    <p:extLst>
      <p:ext uri="{BB962C8B-B14F-4D97-AF65-F5344CB8AC3E}">
        <p14:creationId xmlns:p14="http://schemas.microsoft.com/office/powerpoint/2010/main" val="45751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79455C-3F9C-49C6-9159-988457A53C71}"/>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46CADD5-715D-42ED-A091-B8058BE5E3A5}"/>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2EBEB19-681E-4FA7-AAB6-A66B948E8DF5}"/>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0448A752-4E4D-4E3D-8C33-1C6DE349751A}"/>
              </a:ext>
            </a:extLst>
          </p:cNvPr>
          <p:cNvSpPr>
            <a:spLocks noGrp="1"/>
          </p:cNvSpPr>
          <p:nvPr>
            <p:ph type="dt" sz="half" idx="10"/>
          </p:nvPr>
        </p:nvSpPr>
        <p:spPr/>
        <p:txBody>
          <a:bodyPr/>
          <a:lstStyle>
            <a:lvl1pPr>
              <a:defRPr/>
            </a:lvl1pPr>
          </a:lstStyle>
          <a:p>
            <a:pPr>
              <a:defRPr/>
            </a:pPr>
            <a:fld id="{FA645CD3-DB5E-4838-B387-B79387E733A9}" type="datetimeFigureOut">
              <a:rPr lang="en-US"/>
              <a:pPr>
                <a:defRPr/>
              </a:pPr>
              <a:t>4/8/2021</a:t>
            </a:fld>
            <a:endParaRPr lang="en-US"/>
          </a:p>
        </p:txBody>
      </p:sp>
      <p:sp>
        <p:nvSpPr>
          <p:cNvPr id="8" name="Slide Number Placeholder 12">
            <a:extLst>
              <a:ext uri="{FF2B5EF4-FFF2-40B4-BE49-F238E27FC236}">
                <a16:creationId xmlns:a16="http://schemas.microsoft.com/office/drawing/2014/main" id="{88E265DD-D56F-4579-824D-44678FCD9B77}"/>
              </a:ext>
            </a:extLst>
          </p:cNvPr>
          <p:cNvSpPr>
            <a:spLocks noGrp="1"/>
          </p:cNvSpPr>
          <p:nvPr>
            <p:ph type="sldNum" sz="quarter" idx="11"/>
          </p:nvPr>
        </p:nvSpPr>
        <p:spPr>
          <a:xfrm>
            <a:off x="0" y="1752600"/>
            <a:ext cx="1295400" cy="701675"/>
          </a:xfrm>
        </p:spPr>
        <p:txBody>
          <a:bodyPr>
            <a:noAutofit/>
          </a:bodyPr>
          <a:lstStyle>
            <a:lvl1pPr>
              <a:defRPr sz="2400"/>
            </a:lvl1pPr>
          </a:lstStyle>
          <a:p>
            <a:fld id="{4DEB3726-7DD1-4CD2-B4BB-2518FD4853B3}" type="slidenum">
              <a:rPr lang="en-US" altLang="en-US"/>
              <a:pPr/>
              <a:t>‹#›</a:t>
            </a:fld>
            <a:endParaRPr lang="en-US" altLang="en-US"/>
          </a:p>
        </p:txBody>
      </p:sp>
      <p:sp>
        <p:nvSpPr>
          <p:cNvPr id="9" name="Footer Placeholder 13">
            <a:extLst>
              <a:ext uri="{FF2B5EF4-FFF2-40B4-BE49-F238E27FC236}">
                <a16:creationId xmlns:a16="http://schemas.microsoft.com/office/drawing/2014/main" id="{00C7312D-7CF3-4D2B-B7DB-58ED56F16D3A}"/>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606235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E16C72BD-57AA-45C4-87D3-AA1A84EA359D}"/>
              </a:ext>
            </a:extLst>
          </p:cNvPr>
          <p:cNvSpPr>
            <a:spLocks noGrp="1"/>
          </p:cNvSpPr>
          <p:nvPr>
            <p:ph type="dt" sz="half" idx="10"/>
          </p:nvPr>
        </p:nvSpPr>
        <p:spPr/>
        <p:txBody>
          <a:bodyPr rtlCol="0"/>
          <a:lstStyle>
            <a:lvl1pPr>
              <a:defRPr/>
            </a:lvl1pPr>
          </a:lstStyle>
          <a:p>
            <a:pPr>
              <a:defRPr/>
            </a:pPr>
            <a:fld id="{A6B16BCA-E3FF-4745-A2B0-4DB7CDFEC972}" type="datetimeFigureOut">
              <a:rPr lang="en-US"/>
              <a:pPr>
                <a:defRPr/>
              </a:pPr>
              <a:t>4/8/2021</a:t>
            </a:fld>
            <a:endParaRPr lang="en-US"/>
          </a:p>
        </p:txBody>
      </p:sp>
      <p:sp>
        <p:nvSpPr>
          <p:cNvPr id="6" name="Slide Number Placeholder 9">
            <a:extLst>
              <a:ext uri="{FF2B5EF4-FFF2-40B4-BE49-F238E27FC236}">
                <a16:creationId xmlns:a16="http://schemas.microsoft.com/office/drawing/2014/main" id="{CA419001-4389-42BA-B4BB-3D7A51763F3F}"/>
              </a:ext>
            </a:extLst>
          </p:cNvPr>
          <p:cNvSpPr>
            <a:spLocks noGrp="1"/>
          </p:cNvSpPr>
          <p:nvPr>
            <p:ph type="sldNum" sz="quarter" idx="11"/>
          </p:nvPr>
        </p:nvSpPr>
        <p:spPr/>
        <p:txBody>
          <a:bodyPr/>
          <a:lstStyle>
            <a:lvl1pPr>
              <a:defRPr/>
            </a:lvl1pPr>
          </a:lstStyle>
          <a:p>
            <a:fld id="{E2E75ACE-31FC-44D4-A2C8-40D5D71748D9}" type="slidenum">
              <a:rPr lang="en-US" altLang="en-US"/>
              <a:pPr/>
              <a:t>‹#›</a:t>
            </a:fld>
            <a:endParaRPr lang="en-US" altLang="en-US"/>
          </a:p>
        </p:txBody>
      </p:sp>
      <p:sp>
        <p:nvSpPr>
          <p:cNvPr id="7" name="Footer Placeholder 11">
            <a:extLst>
              <a:ext uri="{FF2B5EF4-FFF2-40B4-BE49-F238E27FC236}">
                <a16:creationId xmlns:a16="http://schemas.microsoft.com/office/drawing/2014/main" id="{2886B671-D1A9-42F2-BDBF-B82EEE742477}"/>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3463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6B4889DF-8450-4453-9915-1D9DB62FFA63}"/>
              </a:ext>
            </a:extLst>
          </p:cNvPr>
          <p:cNvSpPr>
            <a:spLocks noGrp="1"/>
          </p:cNvSpPr>
          <p:nvPr>
            <p:ph type="dt" sz="half" idx="10"/>
          </p:nvPr>
        </p:nvSpPr>
        <p:spPr/>
        <p:txBody>
          <a:bodyPr rtlCol="0"/>
          <a:lstStyle>
            <a:lvl1pPr>
              <a:defRPr/>
            </a:lvl1pPr>
          </a:lstStyle>
          <a:p>
            <a:pPr>
              <a:defRPr/>
            </a:pPr>
            <a:fld id="{27F15D35-CB7D-414B-829B-0538756BB8CD}" type="datetimeFigureOut">
              <a:rPr lang="en-US"/>
              <a:pPr>
                <a:defRPr/>
              </a:pPr>
              <a:t>4/8/2021</a:t>
            </a:fld>
            <a:endParaRPr lang="en-US"/>
          </a:p>
        </p:txBody>
      </p:sp>
      <p:sp>
        <p:nvSpPr>
          <p:cNvPr id="8" name="Slide Number Placeholder 11">
            <a:extLst>
              <a:ext uri="{FF2B5EF4-FFF2-40B4-BE49-F238E27FC236}">
                <a16:creationId xmlns:a16="http://schemas.microsoft.com/office/drawing/2014/main" id="{7037B1E1-6C28-4A1E-B16C-EE6CFECE8273}"/>
              </a:ext>
            </a:extLst>
          </p:cNvPr>
          <p:cNvSpPr>
            <a:spLocks noGrp="1"/>
          </p:cNvSpPr>
          <p:nvPr>
            <p:ph type="sldNum" sz="quarter" idx="11"/>
          </p:nvPr>
        </p:nvSpPr>
        <p:spPr/>
        <p:txBody>
          <a:bodyPr/>
          <a:lstStyle>
            <a:lvl1pPr>
              <a:defRPr/>
            </a:lvl1pPr>
          </a:lstStyle>
          <a:p>
            <a:fld id="{E71F63BB-24CE-4463-BFF6-DC04A9EFFD78}" type="slidenum">
              <a:rPr lang="en-US" altLang="en-US"/>
              <a:pPr/>
              <a:t>‹#›</a:t>
            </a:fld>
            <a:endParaRPr lang="en-US" altLang="en-US"/>
          </a:p>
        </p:txBody>
      </p:sp>
      <p:sp>
        <p:nvSpPr>
          <p:cNvPr id="9" name="Footer Placeholder 13">
            <a:extLst>
              <a:ext uri="{FF2B5EF4-FFF2-40B4-BE49-F238E27FC236}">
                <a16:creationId xmlns:a16="http://schemas.microsoft.com/office/drawing/2014/main" id="{10DAE2FE-4D78-4D51-84D2-B1EF952709BA}"/>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0876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128FBB39-F4AB-41E1-B32E-C64D3B74B74F}"/>
              </a:ext>
            </a:extLst>
          </p:cNvPr>
          <p:cNvSpPr>
            <a:spLocks noGrp="1"/>
          </p:cNvSpPr>
          <p:nvPr>
            <p:ph type="dt" sz="half" idx="10"/>
          </p:nvPr>
        </p:nvSpPr>
        <p:spPr/>
        <p:txBody>
          <a:bodyPr/>
          <a:lstStyle>
            <a:lvl1pPr>
              <a:defRPr/>
            </a:lvl1pPr>
          </a:lstStyle>
          <a:p>
            <a:pPr>
              <a:defRPr/>
            </a:pPr>
            <a:fld id="{A687AE88-2244-46DA-8278-24276D41457D}" type="datetimeFigureOut">
              <a:rPr lang="en-US"/>
              <a:pPr>
                <a:defRPr/>
              </a:pPr>
              <a:t>4/8/2021</a:t>
            </a:fld>
            <a:endParaRPr lang="en-US"/>
          </a:p>
        </p:txBody>
      </p:sp>
      <p:sp>
        <p:nvSpPr>
          <p:cNvPr id="4" name="Footer Placeholder 2">
            <a:extLst>
              <a:ext uri="{FF2B5EF4-FFF2-40B4-BE49-F238E27FC236}">
                <a16:creationId xmlns:a16="http://schemas.microsoft.com/office/drawing/2014/main" id="{A488A9AA-FAC8-49AA-830E-4CC9FFE5BAD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235714C1-C5F0-46B0-832E-E3CB0F39DB2A}"/>
              </a:ext>
            </a:extLst>
          </p:cNvPr>
          <p:cNvSpPr>
            <a:spLocks noGrp="1"/>
          </p:cNvSpPr>
          <p:nvPr>
            <p:ph type="sldNum" sz="quarter" idx="12"/>
          </p:nvPr>
        </p:nvSpPr>
        <p:spPr/>
        <p:txBody>
          <a:bodyPr/>
          <a:lstStyle>
            <a:lvl1pPr>
              <a:defRPr/>
            </a:lvl1pPr>
          </a:lstStyle>
          <a:p>
            <a:fld id="{84A6C795-ED4F-412E-B0C1-7B925A553069}" type="slidenum">
              <a:rPr lang="en-US" altLang="en-US"/>
              <a:pPr/>
              <a:t>‹#›</a:t>
            </a:fld>
            <a:endParaRPr lang="en-US" altLang="en-US"/>
          </a:p>
        </p:txBody>
      </p:sp>
    </p:spTree>
    <p:extLst>
      <p:ext uri="{BB962C8B-B14F-4D97-AF65-F5344CB8AC3E}">
        <p14:creationId xmlns:p14="http://schemas.microsoft.com/office/powerpoint/2010/main" val="76590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E9A0A-39EA-4FB0-B77A-49BFBCBE9F52}"/>
              </a:ext>
            </a:extLst>
          </p:cNvPr>
          <p:cNvSpPr>
            <a:spLocks noGrp="1"/>
          </p:cNvSpPr>
          <p:nvPr>
            <p:ph type="dt" sz="half" idx="10"/>
          </p:nvPr>
        </p:nvSpPr>
        <p:spPr/>
        <p:txBody>
          <a:bodyPr/>
          <a:lstStyle>
            <a:lvl1pPr>
              <a:defRPr/>
            </a:lvl1pPr>
          </a:lstStyle>
          <a:p>
            <a:pPr>
              <a:defRPr/>
            </a:pPr>
            <a:fld id="{66A8CE72-BC9C-4CA0-AD0E-E6B4684CAC5A}" type="datetimeFigureOut">
              <a:rPr lang="en-US"/>
              <a:pPr>
                <a:defRPr/>
              </a:pPr>
              <a:t>4/8/2021</a:t>
            </a:fld>
            <a:endParaRPr lang="en-US"/>
          </a:p>
        </p:txBody>
      </p:sp>
      <p:sp>
        <p:nvSpPr>
          <p:cNvPr id="3" name="Footer Placeholder 2">
            <a:extLst>
              <a:ext uri="{FF2B5EF4-FFF2-40B4-BE49-F238E27FC236}">
                <a16:creationId xmlns:a16="http://schemas.microsoft.com/office/drawing/2014/main" id="{0AF474FE-DEC2-47F7-BB38-EFD99F94A5A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73543127-E5F1-4CAB-B45B-7D58BC6FD902}"/>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fld id="{7AAA4782-8C80-4705-B1E5-EEAEF9DC02BD}" type="slidenum">
              <a:rPr lang="en-US" altLang="en-US"/>
              <a:pPr/>
              <a:t>‹#›</a:t>
            </a:fld>
            <a:endParaRPr lang="en-US" altLang="en-US"/>
          </a:p>
        </p:txBody>
      </p:sp>
    </p:spTree>
    <p:extLst>
      <p:ext uri="{BB962C8B-B14F-4D97-AF65-F5344CB8AC3E}">
        <p14:creationId xmlns:p14="http://schemas.microsoft.com/office/powerpoint/2010/main" val="147507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69B6D6A-5975-49F1-ACB4-C5B9CB04ED24}"/>
              </a:ext>
            </a:extLst>
          </p:cNvPr>
          <p:cNvSpPr>
            <a:spLocks noGrp="1"/>
          </p:cNvSpPr>
          <p:nvPr>
            <p:ph type="dt" sz="half" idx="10"/>
          </p:nvPr>
        </p:nvSpPr>
        <p:spPr/>
        <p:txBody>
          <a:bodyPr/>
          <a:lstStyle>
            <a:lvl1pPr>
              <a:defRPr/>
            </a:lvl1pPr>
          </a:lstStyle>
          <a:p>
            <a:pPr>
              <a:defRPr/>
            </a:pPr>
            <a:fld id="{2746A134-19A0-4E4E-8165-9CC903FFB2A1}" type="datetimeFigureOut">
              <a:rPr lang="en-US"/>
              <a:pPr>
                <a:defRPr/>
              </a:pPr>
              <a:t>4/8/2021</a:t>
            </a:fld>
            <a:endParaRPr lang="en-US"/>
          </a:p>
        </p:txBody>
      </p:sp>
      <p:sp>
        <p:nvSpPr>
          <p:cNvPr id="6" name="Footer Placeholder 2">
            <a:extLst>
              <a:ext uri="{FF2B5EF4-FFF2-40B4-BE49-F238E27FC236}">
                <a16:creationId xmlns:a16="http://schemas.microsoft.com/office/drawing/2014/main" id="{85A2FE1C-704C-4A96-96E0-F1905A9F28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A4F631B2-FCFB-414E-8705-5C00946190A2}"/>
              </a:ext>
            </a:extLst>
          </p:cNvPr>
          <p:cNvSpPr>
            <a:spLocks noGrp="1"/>
          </p:cNvSpPr>
          <p:nvPr>
            <p:ph type="sldNum" sz="quarter" idx="12"/>
          </p:nvPr>
        </p:nvSpPr>
        <p:spPr/>
        <p:txBody>
          <a:bodyPr/>
          <a:lstStyle>
            <a:lvl1pPr>
              <a:defRPr/>
            </a:lvl1pPr>
          </a:lstStyle>
          <a:p>
            <a:fld id="{D4C90C2B-9E44-434F-B399-6B60FA867D8F}" type="slidenum">
              <a:rPr lang="en-US" altLang="en-US"/>
              <a:pPr/>
              <a:t>‹#›</a:t>
            </a:fld>
            <a:endParaRPr lang="en-US" altLang="en-US"/>
          </a:p>
        </p:txBody>
      </p:sp>
    </p:spTree>
    <p:extLst>
      <p:ext uri="{BB962C8B-B14F-4D97-AF65-F5344CB8AC3E}">
        <p14:creationId xmlns:p14="http://schemas.microsoft.com/office/powerpoint/2010/main" val="344788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99A7C3-3C41-40A9-9DE8-296A8EAB4DBC}"/>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9A7AF0C-DC3C-4958-9630-B07FAEB477B6}"/>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62D4175-B2B6-40BF-8E26-A1E3EC2ECD3C}"/>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8DB03DDE-DF2B-4F15-8F74-E2117E1929A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734592B6-01F7-4F5E-AA1C-F09996944728}"/>
              </a:ext>
            </a:extLst>
          </p:cNvPr>
          <p:cNvSpPr>
            <a:spLocks noGrp="1"/>
          </p:cNvSpPr>
          <p:nvPr>
            <p:ph type="dt" sz="half" idx="10"/>
          </p:nvPr>
        </p:nvSpPr>
        <p:spPr>
          <a:xfrm>
            <a:off x="6248400" y="6248400"/>
            <a:ext cx="2667000" cy="365125"/>
          </a:xfrm>
        </p:spPr>
        <p:txBody>
          <a:bodyPr rtlCol="0"/>
          <a:lstStyle>
            <a:lvl1pPr>
              <a:defRPr/>
            </a:lvl1pPr>
          </a:lstStyle>
          <a:p>
            <a:pPr>
              <a:defRPr/>
            </a:pPr>
            <a:fld id="{735B298E-171B-403D-9132-8B68449801C5}" type="datetimeFigureOut">
              <a:rPr lang="en-US"/>
              <a:pPr>
                <a:defRPr/>
              </a:pPr>
              <a:t>4/8/2021</a:t>
            </a:fld>
            <a:endParaRPr lang="en-US"/>
          </a:p>
        </p:txBody>
      </p:sp>
      <p:sp>
        <p:nvSpPr>
          <p:cNvPr id="10" name="Slide Number Placeholder 12">
            <a:extLst>
              <a:ext uri="{FF2B5EF4-FFF2-40B4-BE49-F238E27FC236}">
                <a16:creationId xmlns:a16="http://schemas.microsoft.com/office/drawing/2014/main" id="{EBC9209A-21A0-4851-983C-A4024E977481}"/>
              </a:ext>
            </a:extLst>
          </p:cNvPr>
          <p:cNvSpPr>
            <a:spLocks noGrp="1"/>
          </p:cNvSpPr>
          <p:nvPr>
            <p:ph type="sldNum" sz="quarter" idx="11"/>
          </p:nvPr>
        </p:nvSpPr>
        <p:spPr>
          <a:xfrm>
            <a:off x="0" y="4667250"/>
            <a:ext cx="1447800" cy="663575"/>
          </a:xfrm>
        </p:spPr>
        <p:txBody>
          <a:bodyPr/>
          <a:lstStyle>
            <a:lvl1pPr>
              <a:defRPr sz="2800"/>
            </a:lvl1pPr>
          </a:lstStyle>
          <a:p>
            <a:fld id="{6F0C4506-B4A3-45D9-92A4-CA607208E447}" type="slidenum">
              <a:rPr lang="en-US" altLang="en-US"/>
              <a:pPr/>
              <a:t>‹#›</a:t>
            </a:fld>
            <a:endParaRPr lang="en-US" altLang="en-US"/>
          </a:p>
        </p:txBody>
      </p:sp>
      <p:sp>
        <p:nvSpPr>
          <p:cNvPr id="11" name="Footer Placeholder 13">
            <a:extLst>
              <a:ext uri="{FF2B5EF4-FFF2-40B4-BE49-F238E27FC236}">
                <a16:creationId xmlns:a16="http://schemas.microsoft.com/office/drawing/2014/main" id="{510CBD72-187D-4AD9-B06C-6A61565803D7}"/>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7012907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4BD233A-3536-45F9-B70D-6E4A93374CD8}"/>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418AD03B-9FCA-404C-A941-3141394D2033}"/>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4403847-A9FE-45F0-9E04-0E82DB48C37A}"/>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FC98D0B4-AF13-48B4-BA15-491E73D646B1}" type="datetimeFigureOut">
              <a:rPr lang="en-US"/>
              <a:pPr>
                <a:defRPr/>
              </a:pPr>
              <a:t>4/8/2021</a:t>
            </a:fld>
            <a:endParaRPr lang="en-US"/>
          </a:p>
        </p:txBody>
      </p:sp>
      <p:sp>
        <p:nvSpPr>
          <p:cNvPr id="3" name="Footer Placeholder 2">
            <a:extLst>
              <a:ext uri="{FF2B5EF4-FFF2-40B4-BE49-F238E27FC236}">
                <a16:creationId xmlns:a16="http://schemas.microsoft.com/office/drawing/2014/main" id="{83A1EF66-9610-4A12-9401-AAC2B73F3A1A}"/>
              </a:ext>
            </a:extLst>
          </p:cNvPr>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a:extLst>
              <a:ext uri="{FF2B5EF4-FFF2-40B4-BE49-F238E27FC236}">
                <a16:creationId xmlns:a16="http://schemas.microsoft.com/office/drawing/2014/main" id="{547B58AB-504F-4261-8462-2785C4DBDC7D}"/>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E2DA67C-B32A-44C2-B03E-1096F970443A}"/>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4C6BBC03-2D24-42B4-8042-8ACFA874845A}"/>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a:extLst>
              <a:ext uri="{FF2B5EF4-FFF2-40B4-BE49-F238E27FC236}">
                <a16:creationId xmlns:a16="http://schemas.microsoft.com/office/drawing/2014/main" id="{E0B27A41-03B1-44FD-A759-C534C412CB44}"/>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anose="020B0602020104020603" pitchFamily="34" charset="0"/>
              </a:defRPr>
            </a:lvl1pPr>
          </a:lstStyle>
          <a:p>
            <a:fld id="{3A137A7B-646E-46C8-9C88-DD51F466BA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619" r:id="rId1"/>
    <p:sldLayoutId id="2147484615" r:id="rId2"/>
    <p:sldLayoutId id="2147484620" r:id="rId3"/>
    <p:sldLayoutId id="2147484621" r:id="rId4"/>
    <p:sldLayoutId id="2147484622" r:id="rId5"/>
    <p:sldLayoutId id="2147484616" r:id="rId6"/>
    <p:sldLayoutId id="2147484623" r:id="rId7"/>
    <p:sldLayoutId id="2147484617" r:id="rId8"/>
    <p:sldLayoutId id="2147484624" r:id="rId9"/>
    <p:sldLayoutId id="2147484618" r:id="rId10"/>
    <p:sldLayoutId id="214748462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2">
            <a:extLst>
              <a:ext uri="{FF2B5EF4-FFF2-40B4-BE49-F238E27FC236}">
                <a16:creationId xmlns:a16="http://schemas.microsoft.com/office/drawing/2014/main" id="{3B0A4FAD-A894-4D1B-AB3C-723161FC837D}"/>
              </a:ext>
            </a:extLst>
          </p:cNvPr>
          <p:cNvSpPr>
            <a:spLocks noGrp="1"/>
          </p:cNvSpPr>
          <p:nvPr>
            <p:ph type="subTitle" idx="1"/>
          </p:nvPr>
        </p:nvSpPr>
        <p:spPr>
          <a:xfrm>
            <a:off x="2362200" y="6049963"/>
            <a:ext cx="6705600" cy="685800"/>
          </a:xfrm>
        </p:spPr>
        <p:txBody>
          <a:bodyPr/>
          <a:lstStyle/>
          <a:p>
            <a:pPr eaLnBrk="1" hangingPunct="1"/>
            <a:r>
              <a:rPr lang="en-US" altLang="en-US"/>
              <a:t>Dr.E.Sivasankar, NIT,Tiruchirappalli-15</a:t>
            </a:r>
          </a:p>
        </p:txBody>
      </p:sp>
      <p:sp>
        <p:nvSpPr>
          <p:cNvPr id="3" name="Title 2">
            <a:extLst>
              <a:ext uri="{FF2B5EF4-FFF2-40B4-BE49-F238E27FC236}">
                <a16:creationId xmlns:a16="http://schemas.microsoft.com/office/drawing/2014/main" id="{E8BAE013-50B0-47AF-A91D-911F1A381692}"/>
              </a:ext>
            </a:extLst>
          </p:cNvPr>
          <p:cNvSpPr>
            <a:spLocks noGrp="1"/>
          </p:cNvSpPr>
          <p:nvPr>
            <p:ph type="ctrTitle"/>
          </p:nvPr>
        </p:nvSpPr>
        <p:spPr>
          <a:xfrm>
            <a:off x="2057400" y="914400"/>
            <a:ext cx="6934200" cy="1752600"/>
          </a:xfrm>
        </p:spPr>
        <p:txBody>
          <a:bodyPr/>
          <a:lstStyle/>
          <a:p>
            <a:pPr>
              <a:defRPr/>
            </a:pPr>
            <a:r>
              <a:rPr lang="en-IN" sz="2800" dirty="0">
                <a:solidFill>
                  <a:schemeClr val="bg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Bayesian Belief Networks</a:t>
            </a:r>
            <a:endParaRPr lang="en-IN" sz="2800" b="1" dirty="0">
              <a:solidFill>
                <a:schemeClr val="bg2">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a:lnSpc>
                <a:spcPct val="107000"/>
              </a:lnSpc>
              <a:spcAft>
                <a:spcPts val="800"/>
              </a:spcAf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Axioms</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52400" y="1676400"/>
            <a:ext cx="8915400" cy="4648200"/>
          </a:xfrm>
        </p:spPr>
        <p:txBody>
          <a:bodyPr/>
          <a:lstStyle/>
          <a:p>
            <a:pPr marR="74930">
              <a:lnSpc>
                <a:spcPct val="115000"/>
              </a:lnSpc>
              <a:tabLst>
                <a:tab pos="521335" algn="l"/>
              </a:tabLst>
            </a:pPr>
            <a:endPar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318450-FA34-4433-A634-EC5B56ACE1ED}"/>
              </a:ext>
            </a:extLst>
          </p:cNvPr>
          <p:cNvPicPr>
            <a:picLocks noChangeAspect="1"/>
          </p:cNvPicPr>
          <p:nvPr/>
        </p:nvPicPr>
        <p:blipFill>
          <a:blip r:embed="rId3"/>
          <a:stretch>
            <a:fillRect/>
          </a:stretch>
        </p:blipFill>
        <p:spPr>
          <a:xfrm>
            <a:off x="152400" y="1676400"/>
            <a:ext cx="8789612" cy="3505200"/>
          </a:xfrm>
          <a:prstGeom prst="rect">
            <a:avLst/>
          </a:prstGeom>
        </p:spPr>
      </p:pic>
    </p:spTree>
    <p:extLst>
      <p:ext uri="{BB962C8B-B14F-4D97-AF65-F5344CB8AC3E}">
        <p14:creationId xmlns:p14="http://schemas.microsoft.com/office/powerpoint/2010/main" val="279627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a:lnSpc>
                <a:spcPct val="107000"/>
              </a:lnSpc>
              <a:spcAft>
                <a:spcPts val="800"/>
              </a:spcAf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Distributions</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694F5F11-3D26-4283-BD44-2D222D2C66AB}"/>
              </a:ext>
            </a:extLst>
          </p:cNvPr>
          <p:cNvPicPr>
            <a:picLocks noGrp="1" noChangeAspect="1"/>
          </p:cNvPicPr>
          <p:nvPr>
            <p:ph sz="quarter" idx="1"/>
          </p:nvPr>
        </p:nvPicPr>
        <p:blipFill>
          <a:blip r:embed="rId3"/>
          <a:stretch>
            <a:fillRect/>
          </a:stretch>
        </p:blipFill>
        <p:spPr>
          <a:xfrm>
            <a:off x="224423" y="1676400"/>
            <a:ext cx="8614777" cy="4565225"/>
          </a:xfrm>
        </p:spPr>
      </p:pic>
    </p:spTree>
    <p:extLst>
      <p:ext uri="{BB962C8B-B14F-4D97-AF65-F5344CB8AC3E}">
        <p14:creationId xmlns:p14="http://schemas.microsoft.com/office/powerpoint/2010/main" val="31217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3200" b="1">
                <a:solidFill>
                  <a:srgbClr val="610B38"/>
                </a:solidFill>
                <a:effectLst/>
                <a:latin typeface="Times New Roman" panose="02020603050405020304" pitchFamily="18" charset="0"/>
                <a:ea typeface="Calibri" panose="020F0502020204030204" pitchFamily="34" charset="0"/>
                <a:cs typeface="Times New Roman" panose="02020603050405020304" pitchFamily="18" charset="0"/>
              </a:rPr>
              <a:t>Joint Events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52400" y="1676400"/>
            <a:ext cx="8915400" cy="4648200"/>
          </a:xfrm>
        </p:spPr>
        <p:txBody>
          <a:bodyPr/>
          <a:lstStyle/>
          <a:p>
            <a:pPr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E19699-C712-44E4-B240-52A278C7C75E}"/>
              </a:ext>
            </a:extLst>
          </p:cNvPr>
          <p:cNvPicPr>
            <a:picLocks noChangeAspect="1"/>
          </p:cNvPicPr>
          <p:nvPr/>
        </p:nvPicPr>
        <p:blipFill>
          <a:blip r:embed="rId3"/>
          <a:stretch>
            <a:fillRect/>
          </a:stretch>
        </p:blipFill>
        <p:spPr>
          <a:xfrm>
            <a:off x="132522" y="1600200"/>
            <a:ext cx="9144000" cy="5125946"/>
          </a:xfrm>
          <a:prstGeom prst="rect">
            <a:avLst/>
          </a:prstGeom>
        </p:spPr>
      </p:pic>
    </p:spTree>
    <p:extLst>
      <p:ext uri="{BB962C8B-B14F-4D97-AF65-F5344CB8AC3E}">
        <p14:creationId xmlns:p14="http://schemas.microsoft.com/office/powerpoint/2010/main" val="189288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3200" b="1">
                <a:solidFill>
                  <a:srgbClr val="610B38"/>
                </a:solidFill>
                <a:effectLst/>
                <a:latin typeface="Times New Roman" panose="02020603050405020304" pitchFamily="18" charset="0"/>
                <a:ea typeface="Calibri" panose="020F0502020204030204" pitchFamily="34" charset="0"/>
                <a:cs typeface="Times New Roman" panose="02020603050405020304" pitchFamily="18" charset="0"/>
              </a:rPr>
              <a:t>Joint Events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52400" y="1676400"/>
            <a:ext cx="8915400" cy="4648200"/>
          </a:xfrm>
        </p:spPr>
        <p:txBody>
          <a:bodyPr/>
          <a:lstStyle/>
          <a:p>
            <a:pPr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8CC79AC9-4828-4F7E-813B-3E13FCD22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71687"/>
            <a:ext cx="7086600" cy="31861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B382C2-E508-45A9-9460-B45270C078E0}"/>
              </a:ext>
            </a:extLst>
          </p:cNvPr>
          <p:cNvSpPr txBox="1"/>
          <p:nvPr/>
        </p:nvSpPr>
        <p:spPr>
          <a:xfrm>
            <a:off x="609600" y="5380672"/>
            <a:ext cx="8305800" cy="1200329"/>
          </a:xfrm>
          <a:prstGeom prst="rect">
            <a:avLst/>
          </a:prstGeom>
          <a:noFill/>
        </p:spPr>
        <p:txBody>
          <a:bodyPr wrap="square" rtlCol="0">
            <a:spAutoFit/>
          </a:bodyPr>
          <a:lstStyle/>
          <a:p>
            <a:pPr algn="just"/>
            <a:r>
              <a:rPr lang="en-US" b="0" i="0" dirty="0">
                <a:solidFill>
                  <a:srgbClr val="000000"/>
                </a:solidFill>
                <a:effectLst/>
                <a:latin typeface="Times New Roman" panose="02020603050405020304" pitchFamily="18" charset="0"/>
              </a:rPr>
              <a:t> For example, consider the water sprinkler network, and suppose we observe the fact that the grass is wet. There are two possible causes for this: either it is raining, or the sprinkler is on. Which is more likely? We can use </a:t>
            </a:r>
            <a:r>
              <a:rPr lang="en-US" b="0" i="0" dirty="0">
                <a:effectLst/>
                <a:latin typeface="Times New Roman" panose="02020603050405020304" pitchFamily="18" charset="0"/>
              </a:rPr>
              <a:t>Bayes' rule</a:t>
            </a:r>
            <a:r>
              <a:rPr lang="en-US" b="0" i="0" dirty="0">
                <a:solidFill>
                  <a:srgbClr val="000000"/>
                </a:solidFill>
                <a:effectLst/>
                <a:latin typeface="Times New Roman" panose="02020603050405020304" pitchFamily="18" charset="0"/>
              </a:rPr>
              <a:t> to compute the posterior probability of each explanation (where 0==false and 1==true).</a:t>
            </a:r>
            <a:endParaRPr lang="en-IN" dirty="0"/>
          </a:p>
        </p:txBody>
      </p:sp>
    </p:spTree>
    <p:extLst>
      <p:ext uri="{BB962C8B-B14F-4D97-AF65-F5344CB8AC3E}">
        <p14:creationId xmlns:p14="http://schemas.microsoft.com/office/powerpoint/2010/main" val="227916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Bayesian Belief Networks- Definition</a:t>
            </a:r>
            <a:endParaRPr lang="en-IN" sz="3200" dirty="0">
              <a:effectLst/>
              <a:latin typeface="Times New Roman" panose="02020603050405020304" pitchFamily="18" charset="0"/>
              <a:ea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19269" y="1637969"/>
            <a:ext cx="8969071" cy="4686631"/>
          </a:xfrm>
        </p:spPr>
        <p:txBody>
          <a:bodyPr/>
          <a:lstStyle/>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BBN is a special type of diagram (called a directed graph) together with an associated set of probability tables.</a:t>
            </a:r>
          </a:p>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graph consists of nodes and arcs.</a:t>
            </a:r>
          </a:p>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nodes represent variables, which can be discrete or continuous.</a:t>
            </a:r>
          </a:p>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arcs represent causal relationships between variables.</a:t>
            </a:r>
          </a:p>
          <a:p>
            <a:pPr marR="74930" algn="just">
              <a:lnSpc>
                <a:spcPct val="115000"/>
              </a:lnSpc>
              <a:tabLst>
                <a:tab pos="521335" algn="l"/>
              </a:tabLst>
            </a:pPr>
            <a:endPar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3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Bayesian Belief Networks- features</a:t>
            </a:r>
            <a:endParaRPr lang="en-IN" sz="3200" dirty="0">
              <a:effectLst/>
              <a:latin typeface="Times New Roman" panose="02020603050405020304" pitchFamily="18" charset="0"/>
              <a:ea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19269" y="1637969"/>
            <a:ext cx="8969071" cy="4686631"/>
          </a:xfrm>
        </p:spPr>
        <p:txBody>
          <a:bodyPr/>
          <a:lstStyle/>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BBNs enable us to model and reason about uncertainty.</a:t>
            </a:r>
          </a:p>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BBNs accommodate both subjective probabilities and probabilities based on objective data.</a:t>
            </a:r>
          </a:p>
          <a:p>
            <a:pPr marR="74930" algn="just">
              <a:lnSpc>
                <a:spcPct val="115000"/>
              </a:lnSpc>
              <a:tabLst>
                <a:tab pos="521335"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most important use of BBNs is in revising probabilities in the light of actual observations of events.</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17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Bayesian Belief Networks</a:t>
            </a:r>
            <a:endParaRPr lang="en-IN" sz="4400" dirty="0">
              <a:effectLst/>
              <a:latin typeface="Times New Roman" panose="02020603050405020304" pitchFamily="18" charset="0"/>
              <a:ea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19269" y="1637969"/>
            <a:ext cx="8969071" cy="4686631"/>
          </a:xfrm>
        </p:spPr>
        <p:txBody>
          <a:bodyPr/>
          <a:lstStyle/>
          <a:p>
            <a:pPr marR="74930" algn="just">
              <a:lnSpc>
                <a:spcPct val="115000"/>
              </a:lnSpc>
              <a:tabLst>
                <a:tab pos="521335" algn="l"/>
              </a:tabLst>
            </a:pP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Bayesian Network</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is  a very </a:t>
            </a: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important tool in understanding the dependency among events and assigning probabilities to them thus ascertaining how probable or what is the chance of occurrence of one event given the other</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t>
            </a:r>
          </a:p>
          <a:p>
            <a:pPr marR="74930" algn="just">
              <a:lnSpc>
                <a:spcPct val="115000"/>
              </a:lnSpc>
              <a:tabLst>
                <a:tab pos="521335" algn="l"/>
              </a:tabLst>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For example, suppose you are getting scolded at school by your teacher for being late and there could be many reasons for being late like waking up late, traffic jams, etc.</a:t>
            </a:r>
          </a:p>
          <a:p>
            <a:pPr marR="74930" algn="just">
              <a:lnSpc>
                <a:spcPct val="115000"/>
              </a:lnSpc>
              <a:tabLst>
                <a:tab pos="521335" algn="l"/>
              </a:tabLst>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So here, scolding is dependent on the events like waking up late or traffic jam i.e., these reasons have a direct influence on you being scolded. </a:t>
            </a:r>
          </a:p>
          <a:p>
            <a:pPr marR="74930" algn="just">
              <a:lnSpc>
                <a:spcPct val="115000"/>
              </a:lnSpc>
              <a:tabLst>
                <a:tab pos="521335" algn="l"/>
              </a:tabLst>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This can be efficiently represented using Bayesian Network </a:t>
            </a:r>
            <a:endPar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6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marR="74930">
              <a:lnSpc>
                <a:spcPct val="115000"/>
              </a:lnSpc>
              <a:tabLst>
                <a:tab pos="521335" algn="l"/>
              </a:tabLst>
            </a:pPr>
            <a:r>
              <a:rPr lang="en-IN"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Bayesian Belief Networks</a:t>
            </a:r>
            <a:endParaRPr lang="en-IN" sz="4400"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5C44E07B-6465-40E8-87C5-026C032D3B69}"/>
              </a:ext>
            </a:extLst>
          </p:cNvPr>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05000"/>
            <a:ext cx="6561651" cy="4238203"/>
          </a:xfrm>
          <a:prstGeom prst="rect">
            <a:avLst/>
          </a:prstGeom>
          <a:noFill/>
          <a:ln>
            <a:noFill/>
          </a:ln>
        </p:spPr>
      </p:pic>
    </p:spTree>
    <p:extLst>
      <p:ext uri="{BB962C8B-B14F-4D97-AF65-F5344CB8AC3E}">
        <p14:creationId xmlns:p14="http://schemas.microsoft.com/office/powerpoint/2010/main" val="286134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152400" y="304800"/>
            <a:ext cx="8382000" cy="838200"/>
          </a:xfrm>
        </p:spPr>
        <p:txBody>
          <a:bodyPr/>
          <a:lstStyle/>
          <a:p>
            <a:pPr>
              <a:lnSpc>
                <a:spcPts val="2700"/>
              </a:lnSpc>
              <a:spcBef>
                <a:spcPts val="2340"/>
              </a:spcBef>
            </a:pPr>
            <a:r>
              <a:rPr lang="en-IN" sz="2800" b="0" dirty="0">
                <a:solidFill>
                  <a:srgbClr val="292929"/>
                </a:solidFill>
                <a:effectLst/>
                <a:latin typeface="Helvetica" panose="020B0604020202020204" pitchFamily="34" charset="0"/>
                <a:ea typeface="Times New Roman" panose="02020603050405020304" pitchFamily="18" charset="0"/>
              </a:rPr>
              <a:t>Real-World Example of Bayesian Network Model</a:t>
            </a:r>
            <a:endParaRPr lang="en-IN" sz="2800"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ED680DB-1C6D-469B-8817-31E440FF8FBB}"/>
              </a:ext>
            </a:extLst>
          </p:cNvPr>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524001"/>
            <a:ext cx="6028251" cy="1752599"/>
          </a:xfrm>
          <a:prstGeom prst="rect">
            <a:avLst/>
          </a:prstGeom>
          <a:noFill/>
          <a:ln>
            <a:noFill/>
          </a:ln>
        </p:spPr>
      </p:pic>
      <p:sp>
        <p:nvSpPr>
          <p:cNvPr id="2" name="TextBox 1">
            <a:extLst>
              <a:ext uri="{FF2B5EF4-FFF2-40B4-BE49-F238E27FC236}">
                <a16:creationId xmlns:a16="http://schemas.microsoft.com/office/drawing/2014/main" id="{6EE4DF51-4981-4056-AB84-992B25902189}"/>
              </a:ext>
            </a:extLst>
          </p:cNvPr>
          <p:cNvSpPr txBox="1"/>
          <p:nvPr/>
        </p:nvSpPr>
        <p:spPr>
          <a:xfrm>
            <a:off x="303475" y="3303768"/>
            <a:ext cx="8839200" cy="3754874"/>
          </a:xfrm>
          <a:prstGeom prst="rect">
            <a:avLst/>
          </a:prstGeom>
          <a:noFill/>
        </p:spPr>
        <p:txBody>
          <a:bodyPr wrap="square" rtlCol="0">
            <a:spAutoFit/>
          </a:bodyPr>
          <a:lstStyle/>
          <a:p>
            <a:pPr>
              <a:lnSpc>
                <a:spcPts val="2400"/>
              </a:lnSpc>
              <a:spcBef>
                <a:spcPts val="2400"/>
              </a:spcBef>
            </a:pPr>
            <a:r>
              <a:rPr lang="en-IN" spc="-5" dirty="0">
                <a:solidFill>
                  <a:srgbClr val="292929"/>
                </a:solidFill>
                <a:effectLst/>
                <a:latin typeface="Georgia" panose="02040502050405020303" pitchFamily="18" charset="0"/>
                <a:ea typeface="Times New Roman" panose="02020603050405020304" pitchFamily="18" charset="0"/>
              </a:rPr>
              <a:t>Let, </a:t>
            </a:r>
            <a:r>
              <a:rPr lang="en-IN" b="1" spc="-5" dirty="0">
                <a:solidFill>
                  <a:srgbClr val="292929"/>
                </a:solidFill>
                <a:effectLst/>
                <a:latin typeface="Georgia" panose="02040502050405020303" pitchFamily="18" charset="0"/>
                <a:ea typeface="Times New Roman" panose="02020603050405020304" pitchFamily="18" charset="0"/>
              </a:rPr>
              <a:t>P(A) denotes the event that you wake up late in the morning.</a:t>
            </a:r>
            <a:endParaRPr lang="en-IN"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b="1" spc="-5" dirty="0">
                <a:solidFill>
                  <a:srgbClr val="292929"/>
                </a:solidFill>
                <a:effectLst/>
                <a:latin typeface="Georgia" panose="02040502050405020303" pitchFamily="18" charset="0"/>
                <a:ea typeface="Times New Roman" panose="02020603050405020304" pitchFamily="18" charset="0"/>
              </a:rPr>
              <a:t>P(B) denotes the event you are late for school.</a:t>
            </a:r>
            <a:endParaRPr lang="en-IN"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b="1" spc="-5" dirty="0">
                <a:solidFill>
                  <a:srgbClr val="292929"/>
                </a:solidFill>
                <a:effectLst/>
                <a:latin typeface="Georgia" panose="02040502050405020303" pitchFamily="18" charset="0"/>
                <a:ea typeface="Times New Roman" panose="02020603050405020304" pitchFamily="18" charset="0"/>
              </a:rPr>
              <a:t>P(C) denotes the event you are scolded by your teacher.</a:t>
            </a:r>
            <a:endParaRPr lang="en-IN"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b="1" spc="-5" dirty="0">
                <a:solidFill>
                  <a:srgbClr val="292929"/>
                </a:solidFill>
                <a:effectLst/>
                <a:latin typeface="Georgia" panose="02040502050405020303" pitchFamily="18" charset="0"/>
                <a:ea typeface="Times New Roman" panose="02020603050405020304" pitchFamily="18" charset="0"/>
              </a:rPr>
              <a:t>P(D) denotes the event there is a traffic jam on the road</a:t>
            </a:r>
            <a:endParaRPr lang="en-IN"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b="1" spc="-5" dirty="0">
                <a:solidFill>
                  <a:srgbClr val="292929"/>
                </a:solidFill>
                <a:effectLst/>
                <a:latin typeface="Georgia" panose="02040502050405020303" pitchFamily="18" charset="0"/>
                <a:ea typeface="Times New Roman" panose="02020603050405020304" pitchFamily="18" charset="0"/>
              </a:rPr>
              <a:t>P(E) denotes the event your father boards the public bus every morning.</a:t>
            </a:r>
            <a:endParaRPr lang="en-IN"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b="1" spc="-5" dirty="0">
                <a:solidFill>
                  <a:srgbClr val="292929"/>
                </a:solidFill>
                <a:effectLst/>
                <a:latin typeface="Georgia" panose="02040502050405020303" pitchFamily="18" charset="0"/>
                <a:ea typeface="Times New Roman" panose="02020603050405020304" pitchFamily="18" charset="0"/>
              </a:rPr>
              <a:t>P(F) denotes the event your father goes to office.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118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152400" y="304800"/>
            <a:ext cx="8382000" cy="838200"/>
          </a:xfrm>
        </p:spPr>
        <p:txBody>
          <a:bodyPr/>
          <a:lstStyle/>
          <a:p>
            <a:pPr>
              <a:lnSpc>
                <a:spcPts val="2700"/>
              </a:lnSpc>
              <a:spcBef>
                <a:spcPts val="2340"/>
              </a:spcBef>
            </a:pPr>
            <a:r>
              <a:rPr lang="en-IN" sz="2800" b="0" dirty="0">
                <a:solidFill>
                  <a:srgbClr val="292929"/>
                </a:solidFill>
                <a:effectLst/>
                <a:latin typeface="Helvetica" panose="020B0604020202020204" pitchFamily="34" charset="0"/>
                <a:ea typeface="Times New Roman" panose="02020603050405020304" pitchFamily="18" charset="0"/>
              </a:rPr>
              <a:t>Real-World Example of Bayesian Network Model</a:t>
            </a:r>
            <a:endParaRPr lang="en-IN" sz="2800"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ED680DB-1C6D-469B-8817-31E440FF8FBB}"/>
              </a:ext>
            </a:extLst>
          </p:cNvPr>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524001"/>
            <a:ext cx="6028251" cy="1752599"/>
          </a:xfrm>
          <a:prstGeom prst="rect">
            <a:avLst/>
          </a:prstGeom>
          <a:noFill/>
          <a:ln>
            <a:noFill/>
          </a:ln>
        </p:spPr>
      </p:pic>
      <p:sp>
        <p:nvSpPr>
          <p:cNvPr id="2" name="TextBox 1">
            <a:extLst>
              <a:ext uri="{FF2B5EF4-FFF2-40B4-BE49-F238E27FC236}">
                <a16:creationId xmlns:a16="http://schemas.microsoft.com/office/drawing/2014/main" id="{6EE4DF51-4981-4056-AB84-992B25902189}"/>
              </a:ext>
            </a:extLst>
          </p:cNvPr>
          <p:cNvSpPr txBox="1"/>
          <p:nvPr/>
        </p:nvSpPr>
        <p:spPr>
          <a:xfrm>
            <a:off x="303475" y="3303768"/>
            <a:ext cx="8535725" cy="3046988"/>
          </a:xfrm>
          <a:prstGeom prst="rect">
            <a:avLst/>
          </a:prstGeom>
          <a:noFill/>
        </p:spPr>
        <p:txBody>
          <a:bodyPr wrap="square" rtlCol="0">
            <a:spAutoFit/>
          </a:bodyPr>
          <a:lstStyle/>
          <a:p>
            <a:pPr>
              <a:lnSpc>
                <a:spcPts val="2400"/>
              </a:lnSpc>
              <a:spcBef>
                <a:spcPts val="2400"/>
              </a:spcBef>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So what is the probability that you are scolded at school? Now, you can easily find that out using the formula. So the final result becomes </a:t>
            </a:r>
          </a:p>
          <a:p>
            <a:pPr>
              <a:lnSpc>
                <a:spcPts val="2400"/>
              </a:lnSpc>
              <a:spcBef>
                <a:spcPts val="2400"/>
              </a:spcBef>
            </a:pPr>
            <a:r>
              <a:rPr lang="en-IN" sz="18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P(C|B).P(B|A,D).P(D).P(A)</a:t>
            </a:r>
          </a:p>
          <a:p>
            <a:pPr>
              <a:lnSpc>
                <a:spcPts val="2400"/>
              </a:lnSpc>
              <a:spcBef>
                <a:spcPts val="2400"/>
              </a:spcBef>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What about P(E) and P(F) ??? They are also present there in the model. Remember, two events which are not connected with each other with arcs directly or indirectly given any other node are called independent events and occurrence of one has no effect on the occurrence of another.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54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152400" y="304800"/>
            <a:ext cx="8382000" cy="838200"/>
          </a:xfrm>
        </p:spPr>
        <p:txBody>
          <a:bodyPr/>
          <a:lstStyle/>
          <a:p>
            <a:pPr>
              <a:lnSpc>
                <a:spcPts val="2700"/>
              </a:lnSpc>
              <a:spcBef>
                <a:spcPts val="2340"/>
              </a:spcBef>
            </a:pPr>
            <a:r>
              <a:rPr lang="en-IN" sz="2800" b="0" dirty="0">
                <a:solidFill>
                  <a:srgbClr val="292929"/>
                </a:solidFill>
                <a:effectLst/>
                <a:latin typeface="Helvetica" panose="020B0604020202020204" pitchFamily="34" charset="0"/>
                <a:ea typeface="Times New Roman" panose="02020603050405020304" pitchFamily="18" charset="0"/>
              </a:rPr>
              <a:t>Real-World Example of Bayesian Network Model</a:t>
            </a:r>
            <a:endParaRPr lang="en-IN" sz="2800"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ED680DB-1C6D-469B-8817-31E440FF8FBB}"/>
              </a:ext>
            </a:extLst>
          </p:cNvPr>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524001"/>
            <a:ext cx="6028251" cy="1752599"/>
          </a:xfrm>
          <a:prstGeom prst="rect">
            <a:avLst/>
          </a:prstGeom>
          <a:noFill/>
          <a:ln>
            <a:noFill/>
          </a:ln>
        </p:spPr>
      </p:pic>
      <p:sp>
        <p:nvSpPr>
          <p:cNvPr id="2" name="TextBox 1">
            <a:extLst>
              <a:ext uri="{FF2B5EF4-FFF2-40B4-BE49-F238E27FC236}">
                <a16:creationId xmlns:a16="http://schemas.microsoft.com/office/drawing/2014/main" id="{6EE4DF51-4981-4056-AB84-992B25902189}"/>
              </a:ext>
            </a:extLst>
          </p:cNvPr>
          <p:cNvSpPr txBox="1"/>
          <p:nvPr/>
        </p:nvSpPr>
        <p:spPr>
          <a:xfrm>
            <a:off x="304137" y="3733800"/>
            <a:ext cx="8535725" cy="707886"/>
          </a:xfrm>
          <a:prstGeom prst="rect">
            <a:avLst/>
          </a:prstGeom>
          <a:noFill/>
        </p:spPr>
        <p:txBody>
          <a:bodyPr wrap="square" rtlCol="0">
            <a:spAutoFit/>
          </a:bodyPr>
          <a:lstStyle/>
          <a:p>
            <a:pPr>
              <a:lnSpc>
                <a:spcPts val="2400"/>
              </a:lnSpc>
              <a:spcBef>
                <a:spcPts val="2400"/>
              </a:spcBef>
            </a:pPr>
            <a:r>
              <a:rPr lang="en-US" sz="2000" b="0" i="0" dirty="0">
                <a:solidFill>
                  <a:srgbClr val="292929"/>
                </a:solidFill>
                <a:effectLst/>
                <a:latin typeface="Times New Roman" panose="02020603050405020304" pitchFamily="18" charset="0"/>
                <a:cs typeface="Times New Roman" panose="02020603050405020304" pitchFamily="18" charset="0"/>
              </a:rPr>
              <a:t>We can safely predict from the model the value of </a:t>
            </a:r>
            <a:r>
              <a:rPr lang="en-US" sz="2000" b="1" i="0" dirty="0">
                <a:solidFill>
                  <a:srgbClr val="292929"/>
                </a:solidFill>
                <a:effectLst/>
                <a:latin typeface="Times New Roman" panose="02020603050405020304" pitchFamily="18" charset="0"/>
                <a:cs typeface="Times New Roman" panose="02020603050405020304" pitchFamily="18" charset="0"/>
              </a:rPr>
              <a:t>P(C|F)</a:t>
            </a:r>
            <a:r>
              <a:rPr lang="en-US" sz="2000" b="0" i="0" dirty="0">
                <a:solidFill>
                  <a:srgbClr val="292929"/>
                </a:solidFill>
                <a:effectLst/>
                <a:latin typeface="Times New Roman" panose="02020603050405020304" pitchFamily="18" charset="0"/>
                <a:cs typeface="Times New Roman" panose="02020603050405020304" pitchFamily="18" charset="0"/>
              </a:rPr>
              <a:t> i.e., the probability you being scolded because of the event that your father is going to office is </a:t>
            </a:r>
            <a:r>
              <a:rPr lang="en-US" sz="2000" b="1" i="0" dirty="0">
                <a:solidFill>
                  <a:srgbClr val="292929"/>
                </a:solidFill>
                <a:effectLst/>
                <a:latin typeface="Times New Roman" panose="02020603050405020304" pitchFamily="18" charset="0"/>
                <a:cs typeface="Times New Roman" panose="02020603050405020304" pitchFamily="18" charset="0"/>
              </a:rPr>
              <a:t>0</a:t>
            </a:r>
            <a:r>
              <a:rPr lang="en-US" sz="2000" b="0" i="0" dirty="0">
                <a:solidFill>
                  <a:srgbClr val="292929"/>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83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D2A986A-B5F7-40EB-9BB4-5178889B61D0}"/>
              </a:ext>
            </a:extLst>
          </p:cNvPr>
          <p:cNvSpPr>
            <a:spLocks noGrp="1"/>
          </p:cNvSpPr>
          <p:nvPr>
            <p:ph type="title"/>
          </p:nvPr>
        </p:nvSpPr>
        <p:spPr>
          <a:xfrm>
            <a:off x="381000" y="304800"/>
            <a:ext cx="8153400" cy="838200"/>
          </a:xfrm>
        </p:spPr>
        <p:txBody>
          <a:bodyPr/>
          <a:lstStyle/>
          <a:p>
            <a:pPr>
              <a:lnSpc>
                <a:spcPct val="107000"/>
              </a:lnSpc>
              <a:spcAft>
                <a:spcPts val="800"/>
              </a:spcAft>
            </a:pPr>
            <a:r>
              <a:rPr lang="en-IN" sz="3200" b="1" kern="180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Mathematical Definition of Belief Networks</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5EB12969-ABF4-4E01-8869-262811EBFC53}"/>
              </a:ext>
            </a:extLst>
          </p:cNvPr>
          <p:cNvSpPr>
            <a:spLocks noGrp="1"/>
          </p:cNvSpPr>
          <p:nvPr>
            <p:ph sz="quarter" idx="1"/>
          </p:nvPr>
        </p:nvSpPr>
        <p:spPr>
          <a:xfrm>
            <a:off x="192819" y="1676400"/>
            <a:ext cx="8915400" cy="4648200"/>
          </a:xfrm>
        </p:spPr>
        <p:txBody>
          <a:bodyPr/>
          <a:lstStyle/>
          <a:p>
            <a:pPr marL="0" indent="0" algn="just">
              <a:lnSpc>
                <a:spcPts val="1875"/>
              </a:lnSpc>
              <a:spcBef>
                <a:spcPts val="300"/>
              </a:spcBef>
              <a:spcAft>
                <a:spcPts val="800"/>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Conditional probability is the probability of a random variable when some other random variable is given. It is shown by</a:t>
            </a:r>
          </a:p>
          <a:p>
            <a:pPr marL="0" indent="0" algn="just">
              <a:lnSpc>
                <a:spcPts val="1875"/>
              </a:lnSpc>
              <a:spcBef>
                <a:spcPts val="300"/>
              </a:spcBef>
              <a:spcAft>
                <a:spcPts val="800"/>
              </a:spcAft>
              <a:buSzPts val="1000"/>
              <a:buNone/>
              <a:tabLst>
                <a:tab pos="457200" algn="l"/>
              </a:tabLst>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these two random variables are dependent,</a:t>
            </a:r>
          </a:p>
          <a:p>
            <a:pPr marL="0" indent="0" algn="just">
              <a:lnSpc>
                <a:spcPts val="1875"/>
              </a:lnSpc>
              <a:spcBef>
                <a:spcPts val="300"/>
              </a:spcBef>
              <a:spcAft>
                <a:spcPts val="800"/>
              </a:spcAft>
              <a:buSzPts val="1000"/>
              <a:buNone/>
              <a:tabLst>
                <a:tab pos="457200" algn="l"/>
              </a:tabLst>
            </a:pP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they are independent, then </a:t>
            </a:r>
          </a:p>
          <a:p>
            <a:pPr marL="0" indent="0" algn="just">
              <a:lnSpc>
                <a:spcPts val="1875"/>
              </a:lnSpc>
              <a:spcBef>
                <a:spcPts val="300"/>
              </a:spcBef>
              <a:spcAft>
                <a:spcPts val="800"/>
              </a:spcAft>
              <a:buSzPts val="1000"/>
              <a:buNone/>
              <a:tabLst>
                <a:tab pos="457200" algn="l"/>
              </a:tabLst>
            </a:pP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Mathematical Definition of Belief Networks</a:t>
            </a:r>
          </a:p>
          <a:p>
            <a:pPr marL="0" indent="0" algn="just">
              <a:lnSpc>
                <a:spcPts val="1875"/>
              </a:lnSpc>
              <a:spcBef>
                <a:spcPts val="300"/>
              </a:spcBef>
              <a:spcAft>
                <a:spcPts val="800"/>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probabilities are calculated in the belief networks by the following formula</a:t>
            </a:r>
          </a:p>
          <a:p>
            <a:pPr marL="0" indent="0" algn="just">
              <a:lnSpc>
                <a:spcPts val="1875"/>
              </a:lnSpc>
              <a:spcBef>
                <a:spcPts val="300"/>
              </a:spcBef>
              <a:spcAft>
                <a:spcPts val="800"/>
              </a:spcAft>
              <a:buSzPts val="1000"/>
              <a:buNone/>
              <a:tabLst>
                <a:tab pos="457200" algn="l"/>
              </a:tabLst>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411F5A-39F7-4668-9475-EFF33D4CED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59444"/>
            <a:ext cx="1183640" cy="360680"/>
          </a:xfrm>
          <a:prstGeom prst="rect">
            <a:avLst/>
          </a:prstGeom>
          <a:noFill/>
          <a:ln>
            <a:noFill/>
          </a:ln>
        </p:spPr>
      </p:pic>
      <p:pic>
        <p:nvPicPr>
          <p:cNvPr id="8" name="Picture 7">
            <a:extLst>
              <a:ext uri="{FF2B5EF4-FFF2-40B4-BE49-F238E27FC236}">
                <a16:creationId xmlns:a16="http://schemas.microsoft.com/office/drawing/2014/main" id="{B73025C7-186C-4CD7-BA6E-E893D9FC79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92844"/>
            <a:ext cx="2951480" cy="817880"/>
          </a:xfrm>
          <a:prstGeom prst="rect">
            <a:avLst/>
          </a:prstGeom>
          <a:noFill/>
          <a:ln>
            <a:noFill/>
          </a:ln>
        </p:spPr>
      </p:pic>
      <p:pic>
        <p:nvPicPr>
          <p:cNvPr id="9" name="Picture 8">
            <a:extLst>
              <a:ext uri="{FF2B5EF4-FFF2-40B4-BE49-F238E27FC236}">
                <a16:creationId xmlns:a16="http://schemas.microsoft.com/office/drawing/2014/main" id="{C5ED6AA9-911A-46D0-8CC5-432FFE5BDF4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32480" y="3483444"/>
            <a:ext cx="2479040" cy="360680"/>
          </a:xfrm>
          <a:prstGeom prst="rect">
            <a:avLst/>
          </a:prstGeom>
          <a:noFill/>
          <a:ln>
            <a:noFill/>
          </a:ln>
        </p:spPr>
      </p:pic>
      <p:pic>
        <p:nvPicPr>
          <p:cNvPr id="10" name="Picture 9">
            <a:extLst>
              <a:ext uri="{FF2B5EF4-FFF2-40B4-BE49-F238E27FC236}">
                <a16:creationId xmlns:a16="http://schemas.microsoft.com/office/drawing/2014/main" id="{DDE70C8C-138C-435F-92AF-1C4A1DDA5AB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97180" y="4894580"/>
            <a:ext cx="6131560" cy="1010920"/>
          </a:xfrm>
          <a:prstGeom prst="rect">
            <a:avLst/>
          </a:prstGeom>
          <a:noFill/>
          <a:ln>
            <a:noFill/>
          </a:ln>
        </p:spPr>
      </p:pic>
    </p:spTree>
    <p:extLst>
      <p:ext uri="{BB962C8B-B14F-4D97-AF65-F5344CB8AC3E}">
        <p14:creationId xmlns:p14="http://schemas.microsoft.com/office/powerpoint/2010/main" val="10419806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753D4DAF862141A22CE74571FC6244" ma:contentTypeVersion="4" ma:contentTypeDescription="Create a new document." ma:contentTypeScope="" ma:versionID="fc0ca827fe392ccff09f8f84007c2b08">
  <xsd:schema xmlns:xsd="http://www.w3.org/2001/XMLSchema" xmlns:xs="http://www.w3.org/2001/XMLSchema" xmlns:p="http://schemas.microsoft.com/office/2006/metadata/properties" xmlns:ns2="b1d01e48-05a7-46be-bbf5-f6a4053d7c21" targetNamespace="http://schemas.microsoft.com/office/2006/metadata/properties" ma:root="true" ma:fieldsID="3b28d07a07a277e5e6d4c1b85aa176ec" ns2:_="">
    <xsd:import namespace="b1d01e48-05a7-46be-bbf5-f6a4053d7c2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01e48-05a7-46be-bbf5-f6a4053d7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9833B3-AFCE-4677-A004-E6CFD580B947}"/>
</file>

<file path=customXml/itemProps2.xml><?xml version="1.0" encoding="utf-8"?>
<ds:datastoreItem xmlns:ds="http://schemas.openxmlformats.org/officeDocument/2006/customXml" ds:itemID="{1F9FA4CC-1928-4B9C-8636-ACF6E34ED37F}"/>
</file>

<file path=customXml/itemProps3.xml><?xml version="1.0" encoding="utf-8"?>
<ds:datastoreItem xmlns:ds="http://schemas.openxmlformats.org/officeDocument/2006/customXml" ds:itemID="{41CEE0A2-B179-4998-A540-08D46F5FA948}"/>
</file>

<file path=docProps/app.xml><?xml version="1.0" encoding="utf-8"?>
<Properties xmlns="http://schemas.openxmlformats.org/officeDocument/2006/extended-properties" xmlns:vt="http://schemas.openxmlformats.org/officeDocument/2006/docPropsVTypes">
  <Template>Median</Template>
  <TotalTime>5371</TotalTime>
  <Words>635</Words>
  <Application>Microsoft Office PowerPoint</Application>
  <PresentationFormat>On-screen Show (4:3)</PresentationFormat>
  <Paragraphs>59</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Georgia</vt:lpstr>
      <vt:lpstr>Helvetica</vt:lpstr>
      <vt:lpstr>Times New Roman</vt:lpstr>
      <vt:lpstr>Tw Cen MT</vt:lpstr>
      <vt:lpstr>Wingdings</vt:lpstr>
      <vt:lpstr>Wingdings 2</vt:lpstr>
      <vt:lpstr>Median</vt:lpstr>
      <vt:lpstr>Bayesian Belief Networks</vt:lpstr>
      <vt:lpstr>Bayesian Belief Networks- Definition</vt:lpstr>
      <vt:lpstr>Bayesian Belief Networks- features</vt:lpstr>
      <vt:lpstr>Bayesian Belief Networks</vt:lpstr>
      <vt:lpstr>Bayesian Belief Networks</vt:lpstr>
      <vt:lpstr>Real-World Example of Bayesian Network Model</vt:lpstr>
      <vt:lpstr>Real-World Example of Bayesian Network Model</vt:lpstr>
      <vt:lpstr>Real-World Example of Bayesian Network Model</vt:lpstr>
      <vt:lpstr>Mathematical Definition of Belief Networks </vt:lpstr>
      <vt:lpstr>Probability Axioms</vt:lpstr>
      <vt:lpstr>Probability Distributions</vt:lpstr>
      <vt:lpstr>Joint Events</vt:lpstr>
      <vt:lpstr>Joint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ccl2</dc:creator>
  <cp:lastModifiedBy>user</cp:lastModifiedBy>
  <cp:revision>291</cp:revision>
  <dcterms:created xsi:type="dcterms:W3CDTF">2013-10-01T05:02:34Z</dcterms:created>
  <dcterms:modified xsi:type="dcterms:W3CDTF">2021-04-08T18:24:35Z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0x01010093753D4DAF862141A22CE74571FC6244</vt:lpwstr>
  </property>
</Properties>
</file>