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871C-433A-45F3-B103-425D28230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B144C-470B-4CFD-8977-E34E7A942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890B-1C0F-421E-B4B0-90D2B6BC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CF27-CAEF-4C37-BB16-E23C018640C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3AE4B-00FF-4D8D-8F95-AA029D82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B51B-6B62-4AB3-898A-37A3AD7E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1161-E0DC-4ED2-8C61-0DF19204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63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A2C7-8857-49D4-960B-E4684AA4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337E-3098-4EBF-A32D-F9A275200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BF0C-4706-4913-9919-EC6A64E1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CF27-CAEF-4C37-BB16-E23C018640C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9205-E863-44C7-9CA0-7BD24012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85AF-236C-4305-86FB-E42393A6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1161-E0DC-4ED2-8C61-0DF19204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5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56585-4DB2-4A0C-9800-C640AF8AB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E5EDA-DB29-4B2D-85A5-B9F995C9E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E057-1F91-4F5E-84BD-9FE69F69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CF27-CAEF-4C37-BB16-E23C018640C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C477-3E94-4E7C-AC2D-373F962D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3D8FE-8E4E-40D1-9AB4-822C853F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1161-E0DC-4ED2-8C61-0DF19204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79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032C-59E5-44A6-B917-3161B644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0B96-799C-4E4C-888E-501DC807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F240E-2C21-47CF-B348-47A9EF5D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CF27-CAEF-4C37-BB16-E23C018640C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6D4E-755C-4F8A-99DC-197CDF9D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8EF84-6A25-43BB-8D00-578452BE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1161-E0DC-4ED2-8C61-0DF19204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3943-BCF2-4BB8-BA4F-4E89DB45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8D096-181C-4999-BC47-0849A5A2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FFDF9-57C3-464A-8B78-DB4EF61C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CF27-CAEF-4C37-BB16-E23C018640C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55A3A-B75F-4246-A558-D37FCC2F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E597-00D7-4D9B-BA76-05AEC54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1161-E0DC-4ED2-8C61-0DF19204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0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7F54-49D0-4892-96AA-76942209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59BF-5603-4878-B186-760FF103D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45D6-E89D-4991-9B83-1877F2984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B7BA8-FD19-492B-824D-F38933DB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CF27-CAEF-4C37-BB16-E23C018640C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1066E-CB1A-4D66-BAC1-6271DFE4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2EAD7-FF16-4D5A-935F-B03546C4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1161-E0DC-4ED2-8C61-0DF19204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0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8B8E-DC13-4C06-91C5-66BCF3BE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CC16-EAB6-4950-99DE-B8117B994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01785-5E97-4493-ABF0-5B5E7F8E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E4017-280D-4B47-A452-BC4BCE9E4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22B37-4107-4F6D-95B3-B538AA3D7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95826-7E92-4C86-94D5-91E948C5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CF27-CAEF-4C37-BB16-E23C018640C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940A4-7231-40D4-8369-2A6358F8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DDB4B-F53A-4C82-A0AA-A6938CFC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1161-E0DC-4ED2-8C61-0DF19204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15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5A84-29B5-4CE1-80C1-25B0A00B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13F73-C1D0-42C7-961F-72DA01E8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CF27-CAEF-4C37-BB16-E23C018640C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9CD1A-0863-454C-9EB5-2A79C179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83616-3436-4308-8B27-C4BF0EE6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1161-E0DC-4ED2-8C61-0DF19204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76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66258-5D28-4B35-A291-CC2B29CE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CF27-CAEF-4C37-BB16-E23C018640C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05E82-A844-4D04-88F1-7378E18E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4B393-5F35-40EC-A759-17AF04E2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1161-E0DC-4ED2-8C61-0DF19204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72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3003-1AA8-4512-9470-F553A8BF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A54A-E3BA-45D1-98F2-54907644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4A8DF-4164-4DEB-BE63-E222A1BD9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EE462-9161-4E19-9C82-D9136F06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CF27-CAEF-4C37-BB16-E23C018640C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D13BC-2506-4E22-82C8-34046104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EDE25-964C-4595-BCA9-F2195733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1161-E0DC-4ED2-8C61-0DF19204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19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799E-EB35-4823-AF5F-BE28E752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E47F-CAD3-4029-95DE-34C07C074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E2C7A-B69E-4BF1-A022-1D200F9C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9BDB8-FE24-4232-9E80-EBFCD32D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CF27-CAEF-4C37-BB16-E23C018640C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95D0-2B15-43A8-994C-805E42BD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140C0-8FC1-4047-8882-7CBBB116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1161-E0DC-4ED2-8C61-0DF19204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6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9772A-6F3E-443A-83DC-36D835AE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0338C-7E5A-4E1E-85EA-A818ADF64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A71D-6DE1-4CFD-944A-E84902E0D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ECF27-CAEF-4C37-BB16-E23C018640C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853-D487-424F-B7CD-9FBFC0671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D867-7C32-45FB-B23C-3DF0B7E5C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1161-E0DC-4ED2-8C61-0DF19204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8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052C-A66E-48AC-9F15-8BB79B3C2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Freeman’s Network Centralization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B2320-D2FC-47B8-95CE-0FF952E0D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47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9824-A534-45D4-850B-E1B0DBFB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dirty="0">
                <a:solidFill>
                  <a:srgbClr val="FF0000"/>
                </a:solidFill>
              </a:rPr>
              <a:t>Find the degree centrality of the nodes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3299A9-8AC6-483E-87DE-872D771AD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894" y="1825625"/>
            <a:ext cx="84284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2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BA69-6844-4BC9-AB01-4B984436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r>
              <a:rPr lang="en-US" dirty="0">
                <a:solidFill>
                  <a:srgbClr val="FF0000"/>
                </a:solidFill>
              </a:rPr>
              <a:t>Calculating and Substituting for the numerator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F7A817-5397-4F4B-A6F8-57DA704E9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142" y="1825625"/>
            <a:ext cx="76357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3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D19D-1986-4837-A728-EC9F8E4C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>
                <a:solidFill>
                  <a:srgbClr val="FF0000"/>
                </a:solidFill>
              </a:rPr>
              <a:t>Calculating and Substituting for the denominator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092FA4-CA0C-41D0-BAA6-7A637EAF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514" y="1853406"/>
            <a:ext cx="9143999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8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BFF0-0D2D-4693-B301-06CB2FA5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2 : Network centralization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2E235C-99AF-479A-84BC-6BAE8CDF7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29" y="1825625"/>
            <a:ext cx="79209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0A6E-55D6-4132-9341-9B8AC63D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Calculation and Substitution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76F63-78F5-4852-B151-84CA5322A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363" y="1862931"/>
            <a:ext cx="8759849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1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18DF-8375-447F-95F0-E9F87963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Summary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3A4F09-1D32-4894-8553-0189C137D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076" y="1519311"/>
            <a:ext cx="9622301" cy="43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3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1CB25E-7E82-40B4-899A-DB133F5A2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872196"/>
            <a:ext cx="9811043" cy="54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AE20-C70F-435C-AEEC-57CACCC6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Centralisation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E347-2BBF-4782-A2B6-91D13A2D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centralization</a:t>
            </a:r>
            <a:r>
              <a:rPr lang="en-US" dirty="0"/>
              <a:t> of any network is a measure of how central its most central node is in relation to how central all the other nodes are.</a:t>
            </a:r>
            <a:endParaRPr lang="en-US" baseline="30000" dirty="0"/>
          </a:p>
          <a:p>
            <a:pPr marL="0" indent="0">
              <a:buNone/>
            </a:pPr>
            <a:r>
              <a:rPr lang="en-US" dirty="0"/>
              <a:t>Centralization measures then </a:t>
            </a:r>
          </a:p>
          <a:p>
            <a:pPr marL="514350" indent="-514350">
              <a:buAutoNum type="alphaLcParenBoth"/>
            </a:pPr>
            <a:r>
              <a:rPr lang="en-US" dirty="0"/>
              <a:t>calculate the </a:t>
            </a:r>
            <a:r>
              <a:rPr lang="en-US" dirty="0">
                <a:solidFill>
                  <a:srgbClr val="FF0000"/>
                </a:solidFill>
              </a:rPr>
              <a:t>sum in differences in centrality </a:t>
            </a:r>
            <a:r>
              <a:rPr lang="en-US" dirty="0"/>
              <a:t>between the </a:t>
            </a:r>
            <a:r>
              <a:rPr lang="en-US" dirty="0">
                <a:solidFill>
                  <a:srgbClr val="FF0000"/>
                </a:solidFill>
              </a:rPr>
              <a:t>most central node</a:t>
            </a:r>
            <a:r>
              <a:rPr lang="en-US" dirty="0"/>
              <a:t> in a network and </a:t>
            </a:r>
            <a:r>
              <a:rPr lang="en-US" dirty="0">
                <a:solidFill>
                  <a:srgbClr val="FF0000"/>
                </a:solidFill>
              </a:rPr>
              <a:t>all other nodes</a:t>
            </a:r>
            <a:r>
              <a:rPr lang="en-US" dirty="0"/>
              <a:t>; and </a:t>
            </a:r>
          </a:p>
          <a:p>
            <a:pPr marL="514350" indent="-514350">
              <a:buAutoNum type="alphaLcParenBoth"/>
            </a:pPr>
            <a:r>
              <a:rPr lang="en-US" dirty="0"/>
              <a:t> divide this quantity by the theoretically largest such sum of differences in any network of the same size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20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79DD92-AF12-435B-9804-4BB2066AC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42535"/>
            <a:ext cx="10345615" cy="53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1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523A1A-0EB8-4272-B6DF-5E15708CA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484" y="618978"/>
            <a:ext cx="8837954" cy="53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4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0BA0-7199-48CF-B185-BEA1DAC8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Centralization formula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03F024-980F-4A14-86DD-62C161E22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703" y="1910556"/>
            <a:ext cx="7371470" cy="381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7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B6CB-E965-49DC-9A2B-D459C066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… contd.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B731C6-E3FF-44FF-8779-AC5E41222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98954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0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596B8A-1720-4F42-A759-C7F23E4DA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671" y="998806"/>
            <a:ext cx="10100603" cy="51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9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D671-0934-4B49-B720-17E1139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1 : Network centralization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D0DF1-381C-4BA8-B187-FE101D70D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953" y="1825625"/>
            <a:ext cx="55700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4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53D4DAF862141A22CE74571FC6244" ma:contentTypeVersion="4" ma:contentTypeDescription="Create a new document." ma:contentTypeScope="" ma:versionID="fc0ca827fe392ccff09f8f84007c2b08">
  <xsd:schema xmlns:xsd="http://www.w3.org/2001/XMLSchema" xmlns:xs="http://www.w3.org/2001/XMLSchema" xmlns:p="http://schemas.microsoft.com/office/2006/metadata/properties" xmlns:ns2="b1d01e48-05a7-46be-bbf5-f6a4053d7c21" targetNamespace="http://schemas.microsoft.com/office/2006/metadata/properties" ma:root="true" ma:fieldsID="3b28d07a07a277e5e6d4c1b85aa176ec" ns2:_="">
    <xsd:import namespace="b1d01e48-05a7-46be-bbf5-f6a4053d7c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01e48-05a7-46be-bbf5-f6a4053d7c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E62F7E-68BF-405F-9B92-AA11D4DB31BF}"/>
</file>

<file path=customXml/itemProps2.xml><?xml version="1.0" encoding="utf-8"?>
<ds:datastoreItem xmlns:ds="http://schemas.openxmlformats.org/officeDocument/2006/customXml" ds:itemID="{FC920E60-E071-4716-9E4F-9C872FF82897}"/>
</file>

<file path=customXml/itemProps3.xml><?xml version="1.0" encoding="utf-8"?>
<ds:datastoreItem xmlns:ds="http://schemas.openxmlformats.org/officeDocument/2006/customXml" ds:itemID="{40F6D303-4500-443A-91C0-FA6863A19B31}"/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54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Freeman’s Network Centralization</vt:lpstr>
      <vt:lpstr>PowerPoint Presentation</vt:lpstr>
      <vt:lpstr>Centralisation</vt:lpstr>
      <vt:lpstr>PowerPoint Presentation</vt:lpstr>
      <vt:lpstr>PowerPoint Presentation</vt:lpstr>
      <vt:lpstr>Network Centralization formula</vt:lpstr>
      <vt:lpstr>Formula … contd.</vt:lpstr>
      <vt:lpstr>PowerPoint Presentation</vt:lpstr>
      <vt:lpstr>Example 1 : Network centralization</vt:lpstr>
      <vt:lpstr>Step 1: Find the degree centrality of the nodes</vt:lpstr>
      <vt:lpstr>Step 2: Calculating and Substituting for the numerator</vt:lpstr>
      <vt:lpstr>Step 3: Calculating and Substituting for the denominator</vt:lpstr>
      <vt:lpstr>Example 2 : Network centralization</vt:lpstr>
      <vt:lpstr>Calculation and Substitution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Freeman’s Network Centralisation</dc:title>
  <dc:creator>Dakshina K</dc:creator>
  <cp:lastModifiedBy>Sivasankar</cp:lastModifiedBy>
  <cp:revision>5</cp:revision>
  <dcterms:created xsi:type="dcterms:W3CDTF">2022-03-02T09:02:22Z</dcterms:created>
  <dcterms:modified xsi:type="dcterms:W3CDTF">2022-03-04T05:09:37Z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0x01010093753D4DAF862141A22CE74571FC6244</vt:lpwstr>
  </property>
</Properties>
</file>