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AC25-B606-4CC8-96A8-1CFB3727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409E3-4531-4D3F-A2BC-56B868F2E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3D7B-D640-4048-8019-BE2583EF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B394-2CC3-4301-9D19-1A276C95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696E-A48A-4659-A8E7-BF504426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8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33B5-D70C-4C9A-A5CC-2A4E0E33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0685A-0E60-449D-B433-C12EACD36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0869-9E14-40E6-91DF-D2637756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387B-FFBC-42C2-A285-F9880D4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32B5-06EE-4AA1-AAC4-C4F28769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2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287FA-EEBF-45CF-BE21-EDD70948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6880B-4857-47A1-8ADD-5ACD1EC20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FDFD-05AA-423D-A796-E91DDD6C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C22E-8984-4D80-B9E3-046E5BC4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1B8B-FA03-48EF-B91D-4E5AD178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3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09C-65D5-4F12-BB92-16B9C648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3075-54E5-4DE1-A783-5C2DA208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843F-9CFC-457A-B7FC-AEFE4349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8DE7-E319-4954-A5A1-B7D176ED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A492-874C-41A9-8C54-2AFD5204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6D45-200C-43AF-B5C4-8B71A420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68C39-C0E1-4FD2-B8CB-C2EB7DF09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6AF5-D58A-4F96-BA4E-56F8ECBF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C78B-365C-48F0-8255-E2F4DCB0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2EA0-7BF1-40CF-A82A-23E74A97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8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3C98-F850-47DB-B462-65D236D7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B73F-3C16-4C12-8912-D6D936E44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64D9D-1BF8-4CA7-8647-B19EBA830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4BC69-24C1-421E-9D86-9C907D76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AC8A-3512-4972-B700-011849EA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880C0-6080-4569-B7F2-A4B2F7EC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72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3977-92C1-40DB-B8F5-F825E5D8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21AB2-C4E1-4531-97A3-8852ED9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D9298-D62D-400B-B930-D7DAFDFEB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5063D-C273-4031-8A84-879B23DCE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14702-F862-4021-9412-0EA1AF4A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2FDEC-BB93-449C-BEDD-21A557B8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D060F-F79F-4F2C-A72C-E2A55AF1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BA4DD-1C17-4937-BDDE-314C310B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8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2686-E9F1-4A45-B94E-196E9FF1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23DCE-09EF-4795-B70C-1969AA03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2BD5D-45BA-4680-B5E5-26EEFEA7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F604A-7081-438D-8222-DE44F585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9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AAC4A-FDCD-49CE-A993-C0998F98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B7D29-CF33-4B4F-92B9-5BA004DC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8875-8D1D-476F-907F-4A338BD2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2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1F2C-3188-4B48-ADF1-FFB01E5E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DDEE-031A-4004-9E49-B8ACB76C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2F09B-C4BD-4FA8-9787-BC6D3584E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E850-DB58-40E5-8A84-77BA91EC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71F9B-279E-4163-8B8F-E88F5DF1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F3DE5-1274-4147-B260-5E91F739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8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8343-A5F6-4772-B6CF-6EC2C91F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081CE-951F-4689-A32C-255B2CBB2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0C5F-4F15-4304-8EB2-5A135C4A8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BB5C8-B500-4656-8883-BBFC6ADB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D7CD-672D-4BC6-9972-D30EFC65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D369C-1391-465C-9045-7686584D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76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A05F8-1C1D-4B53-975D-A3E02083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F5259-FF25-4A07-8FAC-0283C5FF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71A3-D5CE-443C-8298-975691B40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AD36-38B1-48FB-A264-0D57D3681A0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AE20D-5A6D-435D-9E80-C6E370496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1426-2AB1-4C83-B3A0-767B161FD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E532-1468-4F95-9799-4DAEC8D32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1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956C2-C92C-4B16-80C3-81F8B0981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269E-9E28-4C9A-85BE-EA1022A7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" y="376859"/>
            <a:ext cx="12051933" cy="61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5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956C2-C92C-4B16-80C3-81F8B0981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28B80-AF46-44EB-ABE0-2459938B2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" y="285402"/>
            <a:ext cx="11992679" cy="61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956C2-C92C-4B16-80C3-81F8B0981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2A1F1-B6F0-4887-92C2-E47659F7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" y="276357"/>
            <a:ext cx="12070675" cy="62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7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956C2-C92C-4B16-80C3-81F8B0981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A8EE8-4116-4110-819F-AF7693AC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" y="296580"/>
            <a:ext cx="11714671" cy="60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956C2-C92C-4B16-80C3-81F8B0981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330AA-B478-450C-9C2A-D00AE5B6D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7" y="281102"/>
            <a:ext cx="11817570" cy="61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6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956C2-C92C-4B16-80C3-81F8B0981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50F7-488A-4EF0-92CA-8288C170E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5" y="271905"/>
            <a:ext cx="11951794" cy="61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8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53D4DAF862141A22CE74571FC6244" ma:contentTypeVersion="4" ma:contentTypeDescription="Create a new document." ma:contentTypeScope="" ma:versionID="fc0ca827fe392ccff09f8f84007c2b08">
  <xsd:schema xmlns:xsd="http://www.w3.org/2001/XMLSchema" xmlns:xs="http://www.w3.org/2001/XMLSchema" xmlns:p="http://schemas.microsoft.com/office/2006/metadata/properties" xmlns:ns2="b1d01e48-05a7-46be-bbf5-f6a4053d7c21" targetNamespace="http://schemas.microsoft.com/office/2006/metadata/properties" ma:root="true" ma:fieldsID="3b28d07a07a277e5e6d4c1b85aa176ec" ns2:_="">
    <xsd:import namespace="b1d01e48-05a7-46be-bbf5-f6a4053d7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01e48-05a7-46be-bbf5-f6a4053d7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03A997-309F-4CB4-816A-B280D130E02A}"/>
</file>

<file path=customXml/itemProps2.xml><?xml version="1.0" encoding="utf-8"?>
<ds:datastoreItem xmlns:ds="http://schemas.openxmlformats.org/officeDocument/2006/customXml" ds:itemID="{E7226350-D7C0-455B-97E6-B0D6D0985133}"/>
</file>

<file path=customXml/itemProps3.xml><?xml version="1.0" encoding="utf-8"?>
<ds:datastoreItem xmlns:ds="http://schemas.openxmlformats.org/officeDocument/2006/customXml" ds:itemID="{A162AF47-27CE-45EB-9D8C-D11343ABB46D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sivadharshini sivasankar</dc:creator>
  <cp:lastModifiedBy>sivadharshini sivasankar</cp:lastModifiedBy>
  <cp:revision>1</cp:revision>
  <dcterms:created xsi:type="dcterms:W3CDTF">2022-04-04T01:20:12Z</dcterms:created>
  <dcterms:modified xsi:type="dcterms:W3CDTF">2022-04-04T01:25:08Z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0x01010093753D4DAF862141A22CE74571FC6244</vt:lpwstr>
  </property>
</Properties>
</file>