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3"/>
  </p:sldMasterIdLst>
  <p:notesMasterIdLst>
    <p:notesMasterId r:id="rId74"/>
  </p:notesMasterIdLst>
  <p:handoutMasterIdLst>
    <p:handoutMasterId r:id="rId75"/>
  </p:handoutMasterIdLst>
  <p:sldIdLst>
    <p:sldId id="770" r:id="rId4"/>
    <p:sldId id="559" r:id="rId5"/>
    <p:sldId id="693" r:id="rId6"/>
    <p:sldId id="752" r:id="rId7"/>
    <p:sldId id="748" r:id="rId8"/>
    <p:sldId id="694" r:id="rId9"/>
    <p:sldId id="744" r:id="rId10"/>
    <p:sldId id="695" r:id="rId11"/>
    <p:sldId id="696" r:id="rId12"/>
    <p:sldId id="697" r:id="rId13"/>
    <p:sldId id="698" r:id="rId14"/>
    <p:sldId id="699" r:id="rId15"/>
    <p:sldId id="754" r:id="rId16"/>
    <p:sldId id="700" r:id="rId17"/>
    <p:sldId id="772" r:id="rId18"/>
    <p:sldId id="701" r:id="rId19"/>
    <p:sldId id="771" r:id="rId20"/>
    <p:sldId id="702" r:id="rId21"/>
    <p:sldId id="743" r:id="rId22"/>
    <p:sldId id="704" r:id="rId23"/>
    <p:sldId id="705" r:id="rId24"/>
    <p:sldId id="773" r:id="rId25"/>
    <p:sldId id="774" r:id="rId26"/>
    <p:sldId id="775" r:id="rId27"/>
    <p:sldId id="706" r:id="rId28"/>
    <p:sldId id="707" r:id="rId29"/>
    <p:sldId id="759" r:id="rId30"/>
    <p:sldId id="760" r:id="rId31"/>
    <p:sldId id="761" r:id="rId32"/>
    <p:sldId id="762" r:id="rId33"/>
    <p:sldId id="763" r:id="rId34"/>
    <p:sldId id="764" r:id="rId35"/>
    <p:sldId id="745" r:id="rId36"/>
    <p:sldId id="779" r:id="rId37"/>
    <p:sldId id="780" r:id="rId38"/>
    <p:sldId id="781" r:id="rId39"/>
    <p:sldId id="782" r:id="rId40"/>
    <p:sldId id="783" r:id="rId41"/>
    <p:sldId id="784" r:id="rId42"/>
    <p:sldId id="785" r:id="rId43"/>
    <p:sldId id="715" r:id="rId44"/>
    <p:sldId id="716" r:id="rId45"/>
    <p:sldId id="717" r:id="rId46"/>
    <p:sldId id="790" r:id="rId47"/>
    <p:sldId id="787" r:id="rId48"/>
    <p:sldId id="789" r:id="rId49"/>
    <p:sldId id="718" r:id="rId50"/>
    <p:sldId id="791" r:id="rId51"/>
    <p:sldId id="792" r:id="rId52"/>
    <p:sldId id="719" r:id="rId53"/>
    <p:sldId id="720" r:id="rId54"/>
    <p:sldId id="750" r:id="rId55"/>
    <p:sldId id="751" r:id="rId56"/>
    <p:sldId id="755" r:id="rId57"/>
    <p:sldId id="721" r:id="rId58"/>
    <p:sldId id="722" r:id="rId59"/>
    <p:sldId id="723" r:id="rId60"/>
    <p:sldId id="724" r:id="rId61"/>
    <p:sldId id="747" r:id="rId62"/>
    <p:sldId id="728" r:id="rId63"/>
    <p:sldId id="729" r:id="rId64"/>
    <p:sldId id="735" r:id="rId65"/>
    <p:sldId id="769" r:id="rId66"/>
    <p:sldId id="767" r:id="rId67"/>
    <p:sldId id="768" r:id="rId68"/>
    <p:sldId id="746" r:id="rId69"/>
    <p:sldId id="737" r:id="rId70"/>
    <p:sldId id="793" r:id="rId71"/>
    <p:sldId id="794" r:id="rId72"/>
    <p:sldId id="738" r:id="rId73"/>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6EA"/>
    <a:srgbClr val="FAE2F6"/>
    <a:srgbClr val="170981"/>
    <a:srgbClr val="121328"/>
    <a:srgbClr val="D7FDF9"/>
    <a:srgbClr val="003366"/>
    <a:srgbClr val="0066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11" d="100"/>
          <a:sy n="111" d="100"/>
        </p:scale>
        <p:origin x="15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3128"/>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customXml" Target="../customXml/item3.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2D53FF24-97FD-4800-8E7C-2E54ACCBA207}"/>
              </a:ext>
            </a:extLst>
          </p:cNvPr>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eaLnBrk="0" hangingPunct="0">
              <a:defRPr sz="1200">
                <a:latin typeface="Times New Roman" pitchFamily="18" charset="0"/>
              </a:defRPr>
            </a:lvl1pPr>
          </a:lstStyle>
          <a:p>
            <a:pPr>
              <a:defRPr/>
            </a:pPr>
            <a:endParaRPr lang="en-US"/>
          </a:p>
        </p:txBody>
      </p:sp>
      <p:sp>
        <p:nvSpPr>
          <p:cNvPr id="123907" name="Rectangle 3">
            <a:extLst>
              <a:ext uri="{FF2B5EF4-FFF2-40B4-BE49-F238E27FC236}">
                <a16:creationId xmlns:a16="http://schemas.microsoft.com/office/drawing/2014/main" id="{5CB14602-4CA4-4264-B8F0-98F779E11571}"/>
              </a:ext>
            </a:extLst>
          </p:cNvPr>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eaLnBrk="0" hangingPunct="0">
              <a:defRPr sz="1200">
                <a:latin typeface="Times New Roman" pitchFamily="18" charset="0"/>
              </a:defRPr>
            </a:lvl1pPr>
          </a:lstStyle>
          <a:p>
            <a:pPr>
              <a:defRPr/>
            </a:pPr>
            <a:endParaRPr lang="en-US"/>
          </a:p>
        </p:txBody>
      </p:sp>
      <p:sp>
        <p:nvSpPr>
          <p:cNvPr id="123908" name="Rectangle 4">
            <a:extLst>
              <a:ext uri="{FF2B5EF4-FFF2-40B4-BE49-F238E27FC236}">
                <a16:creationId xmlns:a16="http://schemas.microsoft.com/office/drawing/2014/main" id="{C60058E0-66C4-46E3-BF92-D8015EC90D64}"/>
              </a:ext>
            </a:extLst>
          </p:cNvPr>
          <p:cNvSpPr>
            <a:spLocks noGrp="1" noChangeArrowheads="1"/>
          </p:cNvSpPr>
          <p:nvPr>
            <p:ph type="ftr" sz="quarter" idx="2"/>
          </p:nvPr>
        </p:nvSpPr>
        <p:spPr bwMode="auto">
          <a:xfrm>
            <a:off x="0" y="9431338"/>
            <a:ext cx="2946400" cy="496887"/>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eaLnBrk="0" hangingPunct="0">
              <a:defRPr sz="1200">
                <a:latin typeface="Times New Roman" pitchFamily="18" charset="0"/>
              </a:defRPr>
            </a:lvl1pPr>
          </a:lstStyle>
          <a:p>
            <a:pPr>
              <a:defRPr/>
            </a:pPr>
            <a:endParaRPr lang="en-US"/>
          </a:p>
        </p:txBody>
      </p:sp>
      <p:sp>
        <p:nvSpPr>
          <p:cNvPr id="123909" name="Rectangle 5">
            <a:extLst>
              <a:ext uri="{FF2B5EF4-FFF2-40B4-BE49-F238E27FC236}">
                <a16:creationId xmlns:a16="http://schemas.microsoft.com/office/drawing/2014/main" id="{F0108588-938C-4295-A1FC-49D1C4424B64}"/>
              </a:ext>
            </a:extLst>
          </p:cNvPr>
          <p:cNvSpPr>
            <a:spLocks noGrp="1" noChangeArrowheads="1"/>
          </p:cNvSpPr>
          <p:nvPr>
            <p:ph type="sldNum" sz="quarter" idx="3"/>
          </p:nvPr>
        </p:nvSpPr>
        <p:spPr bwMode="auto">
          <a:xfrm>
            <a:off x="3851275" y="9431338"/>
            <a:ext cx="2946400" cy="496887"/>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atin typeface="Times New Roman" panose="02020603050405020304" pitchFamily="18" charset="0"/>
              </a:defRPr>
            </a:lvl1pPr>
          </a:lstStyle>
          <a:p>
            <a:fld id="{009F5DF2-B3BF-40C5-B92D-05AAC6D522F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5338D1F-CDD6-4133-8529-C2B153B7A754}"/>
              </a:ext>
            </a:extLst>
          </p:cNvPr>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eaLnBrk="0" hangingPunct="0">
              <a:defRPr sz="1200">
                <a:latin typeface="Times New Roman" pitchFamily="18" charset="0"/>
              </a:defRPr>
            </a:lvl1pPr>
          </a:lstStyle>
          <a:p>
            <a:pPr>
              <a:defRPr/>
            </a:pPr>
            <a:endParaRPr lang="en-US"/>
          </a:p>
        </p:txBody>
      </p:sp>
      <p:sp>
        <p:nvSpPr>
          <p:cNvPr id="13315" name="Rectangle 3">
            <a:extLst>
              <a:ext uri="{FF2B5EF4-FFF2-40B4-BE49-F238E27FC236}">
                <a16:creationId xmlns:a16="http://schemas.microsoft.com/office/drawing/2014/main" id="{13A4043C-860C-4A34-9D21-CD342155A04B}"/>
              </a:ext>
            </a:extLst>
          </p:cNvPr>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eaLnBrk="0" hangingPunct="0">
              <a:defRPr sz="12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BF19A079-79CA-4E69-823D-4188AFFF468F}"/>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C1DE5493-C4A9-44B1-83E3-BB8245850345}"/>
              </a:ext>
            </a:extLst>
          </p:cNvPr>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a:extLst>
              <a:ext uri="{FF2B5EF4-FFF2-40B4-BE49-F238E27FC236}">
                <a16:creationId xmlns:a16="http://schemas.microsoft.com/office/drawing/2014/main" id="{07DECBCF-826D-4A17-AA3B-9B870E98724F}"/>
              </a:ext>
            </a:extLst>
          </p:cNvPr>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eaLnBrk="0" hangingPunct="0">
              <a:defRPr sz="1200">
                <a:latin typeface="Times New Roman" pitchFamily="18" charset="0"/>
              </a:defRPr>
            </a:lvl1pPr>
          </a:lstStyle>
          <a:p>
            <a:pPr>
              <a:defRPr/>
            </a:pPr>
            <a:endParaRPr lang="en-US"/>
          </a:p>
        </p:txBody>
      </p:sp>
      <p:sp>
        <p:nvSpPr>
          <p:cNvPr id="13319" name="Rectangle 7">
            <a:extLst>
              <a:ext uri="{FF2B5EF4-FFF2-40B4-BE49-F238E27FC236}">
                <a16:creationId xmlns:a16="http://schemas.microsoft.com/office/drawing/2014/main" id="{95FD6ECE-9A31-4344-ACC1-1F99A4583BCA}"/>
              </a:ext>
            </a:extLst>
          </p:cNvPr>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atin typeface="Times New Roman" panose="02020603050405020304" pitchFamily="18" charset="0"/>
              </a:defRPr>
            </a:lvl1pPr>
          </a:lstStyle>
          <a:p>
            <a:fld id="{AA8BC5B1-A582-4117-A53B-1D2AD0C4BD1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64EEDAD-495D-48F1-9033-94C1162B3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Times New Roman" panose="02020603050405020304" pitchFamily="18" charset="0"/>
              </a:defRPr>
            </a:lvl1pPr>
            <a:lvl2pPr marL="742950" indent="-285750"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37B7BC-C810-4D1E-8E48-ED80B15B91EF}" type="slidenum">
              <a:rPr lang="en-US" altLang="en-US"/>
              <a:pPr>
                <a:spcBef>
                  <a:spcPct val="0"/>
                </a:spcBef>
              </a:pPr>
              <a:t>4</a:t>
            </a:fld>
            <a:endParaRPr lang="en-US" altLang="en-US"/>
          </a:p>
        </p:txBody>
      </p:sp>
      <p:sp>
        <p:nvSpPr>
          <p:cNvPr id="9219" name="Rectangle 2">
            <a:extLst>
              <a:ext uri="{FF2B5EF4-FFF2-40B4-BE49-F238E27FC236}">
                <a16:creationId xmlns:a16="http://schemas.microsoft.com/office/drawing/2014/main" id="{ACF26EF7-3E3D-48AE-A03C-F870B30591E1}"/>
              </a:ext>
            </a:extLst>
          </p:cNvPr>
          <p:cNvSpPr>
            <a:spLocks noGrp="1" noRot="1" noChangeAspect="1" noChangeArrowheads="1" noTextEdit="1"/>
          </p:cNvSpPr>
          <p:nvPr>
            <p:ph type="sldImg"/>
          </p:nvPr>
        </p:nvSpPr>
        <p:spPr>
          <a:solidFill>
            <a:srgbClr val="FFFFFF"/>
          </a:solidFill>
          <a:ln/>
        </p:spPr>
      </p:sp>
      <p:sp>
        <p:nvSpPr>
          <p:cNvPr id="9220" name="Rectangle 3">
            <a:extLst>
              <a:ext uri="{FF2B5EF4-FFF2-40B4-BE49-F238E27FC236}">
                <a16:creationId xmlns:a16="http://schemas.microsoft.com/office/drawing/2014/main" id="{AB15161A-F4A6-443B-B96F-E1A63557A22F}"/>
              </a:ext>
            </a:extLst>
          </p:cNvPr>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B793095-7FF0-485B-9A18-8F75968D7E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Times New Roman" panose="02020603050405020304" pitchFamily="18" charset="0"/>
              </a:defRPr>
            </a:lvl1pPr>
            <a:lvl2pPr marL="742950" indent="-285750"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731466E-E36C-44A6-B40C-49F8A1D1589F}" type="slidenum">
              <a:rPr lang="en-US" altLang="en-US"/>
              <a:pPr>
                <a:spcBef>
                  <a:spcPct val="0"/>
                </a:spcBef>
              </a:pPr>
              <a:t>53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1F05D077-0705-442C-9390-15FA81B21625}"/>
              </a:ext>
            </a:extLst>
          </p:cNvPr>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0418172D-4AFA-4D83-969C-1F926ED013AB}"/>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755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04755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a:extLst>
              <a:ext uri="{FF2B5EF4-FFF2-40B4-BE49-F238E27FC236}">
                <a16:creationId xmlns:a16="http://schemas.microsoft.com/office/drawing/2014/main" id="{10E6A3B1-4888-4508-AF98-78D0718283CE}"/>
              </a:ext>
            </a:extLst>
          </p:cNvPr>
          <p:cNvSpPr>
            <a:spLocks noGrp="1" noChangeArrowheads="1"/>
          </p:cNvSpPr>
          <p:nvPr>
            <p:ph type="dt" sz="half" idx="10"/>
          </p:nvPr>
        </p:nvSpPr>
        <p:spPr/>
        <p:txBody>
          <a:bodyPr/>
          <a:lstStyle>
            <a:lvl1pPr>
              <a:defRPr/>
            </a:lvl1pPr>
          </a:lstStyle>
          <a:p>
            <a:pPr>
              <a:defRPr/>
            </a:pPr>
            <a:fld id="{4DDD61E3-1EB1-4EB1-98A7-DDB7D5A45EF6}" type="datetime4">
              <a:rPr lang="en-US"/>
              <a:pPr>
                <a:defRPr/>
              </a:pPr>
              <a:t>January 31, 2022</a:t>
            </a:fld>
            <a:endParaRPr lang="en-US" altLang="en-US"/>
          </a:p>
        </p:txBody>
      </p:sp>
      <p:sp>
        <p:nvSpPr>
          <p:cNvPr id="7" name="Rectangle 5">
            <a:extLst>
              <a:ext uri="{FF2B5EF4-FFF2-40B4-BE49-F238E27FC236}">
                <a16:creationId xmlns:a16="http://schemas.microsoft.com/office/drawing/2014/main" id="{E9F1991A-1931-4602-B5B2-0318ADBAE43B}"/>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97579662-047B-43BF-94FD-4B20377DDA5B}"/>
              </a:ext>
            </a:extLst>
          </p:cNvPr>
          <p:cNvSpPr>
            <a:spLocks noGrp="1" noChangeArrowheads="1"/>
          </p:cNvSpPr>
          <p:nvPr>
            <p:ph type="sldNum" sz="quarter" idx="12"/>
          </p:nvPr>
        </p:nvSpPr>
        <p:spPr/>
        <p:txBody>
          <a:bodyPr/>
          <a:lstStyle>
            <a:lvl1pPr>
              <a:defRPr/>
            </a:lvl1pPr>
          </a:lstStyle>
          <a:p>
            <a:fld id="{6F211848-96F2-4047-AD29-D04BEBE36FAF}" type="slidenum">
              <a:rPr lang="en-US" altLang="en-US"/>
              <a:pPr/>
              <a:t>‹#›</a:t>
            </a:fld>
            <a:endParaRPr lang="en-US" altLang="en-US"/>
          </a:p>
        </p:txBody>
      </p:sp>
    </p:spTree>
    <p:extLst>
      <p:ext uri="{BB962C8B-B14F-4D97-AF65-F5344CB8AC3E}">
        <p14:creationId xmlns:p14="http://schemas.microsoft.com/office/powerpoint/2010/main" val="294446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6076BCF-ECF8-4F60-B376-60EF512D652F}"/>
              </a:ext>
            </a:extLst>
          </p:cNvPr>
          <p:cNvSpPr>
            <a:spLocks noGrp="1" noChangeArrowheads="1"/>
          </p:cNvSpPr>
          <p:nvPr>
            <p:ph type="dt" sz="half" idx="10"/>
          </p:nvPr>
        </p:nvSpPr>
        <p:spPr>
          <a:ln/>
        </p:spPr>
        <p:txBody>
          <a:bodyPr/>
          <a:lstStyle>
            <a:lvl1pPr>
              <a:defRPr/>
            </a:lvl1pPr>
          </a:lstStyle>
          <a:p>
            <a:pPr>
              <a:defRPr/>
            </a:pPr>
            <a:fld id="{403D2BBE-E15A-41AE-A7F1-551BB43C258F}" type="datetime4">
              <a:rPr lang="en-US"/>
              <a:pPr>
                <a:defRPr/>
              </a:pPr>
              <a:t>January 31, 2022</a:t>
            </a:fld>
            <a:endParaRPr lang="en-US" altLang="en-US"/>
          </a:p>
        </p:txBody>
      </p:sp>
      <p:sp>
        <p:nvSpPr>
          <p:cNvPr id="5" name="Rectangle 5">
            <a:extLst>
              <a:ext uri="{FF2B5EF4-FFF2-40B4-BE49-F238E27FC236}">
                <a16:creationId xmlns:a16="http://schemas.microsoft.com/office/drawing/2014/main" id="{54244CE9-B5FA-49F7-B1EC-8DBF71A2766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3E54BC0-FD7A-4E99-B18C-C1E4F313605B}"/>
              </a:ext>
            </a:extLst>
          </p:cNvPr>
          <p:cNvSpPr>
            <a:spLocks noGrp="1" noChangeArrowheads="1"/>
          </p:cNvSpPr>
          <p:nvPr>
            <p:ph type="sldNum" sz="quarter" idx="12"/>
          </p:nvPr>
        </p:nvSpPr>
        <p:spPr>
          <a:ln/>
        </p:spPr>
        <p:txBody>
          <a:bodyPr/>
          <a:lstStyle>
            <a:lvl1pPr>
              <a:defRPr/>
            </a:lvl1pPr>
          </a:lstStyle>
          <a:p>
            <a:fld id="{0F09073A-A786-42C1-B7F1-E6ECE9467FE6}" type="slidenum">
              <a:rPr lang="en-US" altLang="en-US"/>
              <a:pPr/>
              <a:t>‹#›</a:t>
            </a:fld>
            <a:endParaRPr lang="en-US" altLang="en-US"/>
          </a:p>
        </p:txBody>
      </p:sp>
    </p:spTree>
    <p:extLst>
      <p:ext uri="{BB962C8B-B14F-4D97-AF65-F5344CB8AC3E}">
        <p14:creationId xmlns:p14="http://schemas.microsoft.com/office/powerpoint/2010/main" val="358776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7E986D8-041C-474E-BDBF-CDBE5C658D96}"/>
              </a:ext>
            </a:extLst>
          </p:cNvPr>
          <p:cNvSpPr>
            <a:spLocks noGrp="1" noChangeArrowheads="1"/>
          </p:cNvSpPr>
          <p:nvPr>
            <p:ph type="dt" sz="half" idx="10"/>
          </p:nvPr>
        </p:nvSpPr>
        <p:spPr>
          <a:ln/>
        </p:spPr>
        <p:txBody>
          <a:bodyPr/>
          <a:lstStyle>
            <a:lvl1pPr>
              <a:defRPr/>
            </a:lvl1pPr>
          </a:lstStyle>
          <a:p>
            <a:pPr>
              <a:defRPr/>
            </a:pPr>
            <a:fld id="{7075134D-3CC5-4CE1-A8AE-6DE207F6CD37}" type="datetime4">
              <a:rPr lang="en-US"/>
              <a:pPr>
                <a:defRPr/>
              </a:pPr>
              <a:t>January 31, 2022</a:t>
            </a:fld>
            <a:endParaRPr lang="en-US" altLang="en-US"/>
          </a:p>
        </p:txBody>
      </p:sp>
      <p:sp>
        <p:nvSpPr>
          <p:cNvPr id="5" name="Rectangle 5">
            <a:extLst>
              <a:ext uri="{FF2B5EF4-FFF2-40B4-BE49-F238E27FC236}">
                <a16:creationId xmlns:a16="http://schemas.microsoft.com/office/drawing/2014/main" id="{9B543FC9-DB50-484B-B48E-0A8526F56E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1AC9D85-80E7-41E5-B523-316B452E43A9}"/>
              </a:ext>
            </a:extLst>
          </p:cNvPr>
          <p:cNvSpPr>
            <a:spLocks noGrp="1" noChangeArrowheads="1"/>
          </p:cNvSpPr>
          <p:nvPr>
            <p:ph type="sldNum" sz="quarter" idx="12"/>
          </p:nvPr>
        </p:nvSpPr>
        <p:spPr>
          <a:ln/>
        </p:spPr>
        <p:txBody>
          <a:bodyPr/>
          <a:lstStyle>
            <a:lvl1pPr>
              <a:defRPr/>
            </a:lvl1pPr>
          </a:lstStyle>
          <a:p>
            <a:fld id="{56E41642-D243-4384-962C-53ADCDEF9AEC}" type="slidenum">
              <a:rPr lang="en-US" altLang="en-US"/>
              <a:pPr/>
              <a:t>‹#›</a:t>
            </a:fld>
            <a:endParaRPr lang="en-US" altLang="en-US"/>
          </a:p>
        </p:txBody>
      </p:sp>
    </p:spTree>
    <p:extLst>
      <p:ext uri="{BB962C8B-B14F-4D97-AF65-F5344CB8AC3E}">
        <p14:creationId xmlns:p14="http://schemas.microsoft.com/office/powerpoint/2010/main" val="258553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CF36460-CBCA-424E-9A5F-BE6E4031CBF9}"/>
              </a:ext>
            </a:extLst>
          </p:cNvPr>
          <p:cNvSpPr>
            <a:spLocks noGrp="1" noChangeArrowheads="1"/>
          </p:cNvSpPr>
          <p:nvPr>
            <p:ph type="dt" sz="half" idx="10"/>
          </p:nvPr>
        </p:nvSpPr>
        <p:spPr>
          <a:ln/>
        </p:spPr>
        <p:txBody>
          <a:bodyPr/>
          <a:lstStyle>
            <a:lvl1pPr>
              <a:defRPr/>
            </a:lvl1pPr>
          </a:lstStyle>
          <a:p>
            <a:pPr>
              <a:defRPr/>
            </a:pPr>
            <a:fld id="{0651A58D-C776-4B99-BC17-A0E51A718DED}" type="datetime4">
              <a:rPr lang="en-US"/>
              <a:pPr>
                <a:defRPr/>
              </a:pPr>
              <a:t>January 31, 2022</a:t>
            </a:fld>
            <a:endParaRPr lang="en-US" altLang="en-US"/>
          </a:p>
        </p:txBody>
      </p:sp>
      <p:sp>
        <p:nvSpPr>
          <p:cNvPr id="5" name="Rectangle 5">
            <a:extLst>
              <a:ext uri="{FF2B5EF4-FFF2-40B4-BE49-F238E27FC236}">
                <a16:creationId xmlns:a16="http://schemas.microsoft.com/office/drawing/2014/main" id="{5A427362-BEB2-43E6-B65E-7F307F667CC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8C6CAA4-0452-4909-94D8-D9FCAA61EC6D}"/>
              </a:ext>
            </a:extLst>
          </p:cNvPr>
          <p:cNvSpPr>
            <a:spLocks noGrp="1" noChangeArrowheads="1"/>
          </p:cNvSpPr>
          <p:nvPr>
            <p:ph type="sldNum" sz="quarter" idx="12"/>
          </p:nvPr>
        </p:nvSpPr>
        <p:spPr>
          <a:ln/>
        </p:spPr>
        <p:txBody>
          <a:bodyPr/>
          <a:lstStyle>
            <a:lvl1pPr>
              <a:defRPr/>
            </a:lvl1pPr>
          </a:lstStyle>
          <a:p>
            <a:fld id="{43BA9A0F-AD2D-4524-AF54-CCA2F3000F87}" type="slidenum">
              <a:rPr lang="en-US" altLang="en-US"/>
              <a:pPr/>
              <a:t>‹#›</a:t>
            </a:fld>
            <a:endParaRPr lang="en-US" altLang="en-US"/>
          </a:p>
        </p:txBody>
      </p:sp>
    </p:spTree>
    <p:extLst>
      <p:ext uri="{BB962C8B-B14F-4D97-AF65-F5344CB8AC3E}">
        <p14:creationId xmlns:p14="http://schemas.microsoft.com/office/powerpoint/2010/main" val="336585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9D41602-94F4-4F41-9E48-14DDBDA60751}"/>
              </a:ext>
            </a:extLst>
          </p:cNvPr>
          <p:cNvSpPr>
            <a:spLocks noGrp="1" noChangeArrowheads="1"/>
          </p:cNvSpPr>
          <p:nvPr>
            <p:ph type="dt" sz="half" idx="10"/>
          </p:nvPr>
        </p:nvSpPr>
        <p:spPr>
          <a:ln/>
        </p:spPr>
        <p:txBody>
          <a:bodyPr/>
          <a:lstStyle>
            <a:lvl1pPr>
              <a:defRPr/>
            </a:lvl1pPr>
          </a:lstStyle>
          <a:p>
            <a:pPr>
              <a:defRPr/>
            </a:pPr>
            <a:fld id="{8976B4CC-441D-450E-900B-D7ED6B6D96DA}" type="datetime4">
              <a:rPr lang="en-US"/>
              <a:pPr>
                <a:defRPr/>
              </a:pPr>
              <a:t>January 31, 2022</a:t>
            </a:fld>
            <a:endParaRPr lang="en-US" altLang="en-US"/>
          </a:p>
        </p:txBody>
      </p:sp>
      <p:sp>
        <p:nvSpPr>
          <p:cNvPr id="5" name="Rectangle 5">
            <a:extLst>
              <a:ext uri="{FF2B5EF4-FFF2-40B4-BE49-F238E27FC236}">
                <a16:creationId xmlns:a16="http://schemas.microsoft.com/office/drawing/2014/main" id="{CC7E4E3A-08FD-41D3-A759-029A4C33B0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043DC99-9314-4271-AFBB-5AAD4220C14C}"/>
              </a:ext>
            </a:extLst>
          </p:cNvPr>
          <p:cNvSpPr>
            <a:spLocks noGrp="1" noChangeArrowheads="1"/>
          </p:cNvSpPr>
          <p:nvPr>
            <p:ph type="sldNum" sz="quarter" idx="12"/>
          </p:nvPr>
        </p:nvSpPr>
        <p:spPr>
          <a:ln/>
        </p:spPr>
        <p:txBody>
          <a:bodyPr/>
          <a:lstStyle>
            <a:lvl1pPr>
              <a:defRPr/>
            </a:lvl1pPr>
          </a:lstStyle>
          <a:p>
            <a:fld id="{D998CCC2-7C91-4354-9E62-9C61E6A097B4}" type="slidenum">
              <a:rPr lang="en-US" altLang="en-US"/>
              <a:pPr/>
              <a:t>‹#›</a:t>
            </a:fld>
            <a:endParaRPr lang="en-US" altLang="en-US"/>
          </a:p>
        </p:txBody>
      </p:sp>
    </p:spTree>
    <p:extLst>
      <p:ext uri="{BB962C8B-B14F-4D97-AF65-F5344CB8AC3E}">
        <p14:creationId xmlns:p14="http://schemas.microsoft.com/office/powerpoint/2010/main" val="411237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DFBDFCE-806C-4FD4-93AF-E64CE5E6E851}"/>
              </a:ext>
            </a:extLst>
          </p:cNvPr>
          <p:cNvSpPr>
            <a:spLocks noGrp="1" noChangeArrowheads="1"/>
          </p:cNvSpPr>
          <p:nvPr>
            <p:ph type="dt" sz="half" idx="10"/>
          </p:nvPr>
        </p:nvSpPr>
        <p:spPr>
          <a:ln/>
        </p:spPr>
        <p:txBody>
          <a:bodyPr/>
          <a:lstStyle>
            <a:lvl1pPr>
              <a:defRPr/>
            </a:lvl1pPr>
          </a:lstStyle>
          <a:p>
            <a:pPr>
              <a:defRPr/>
            </a:pPr>
            <a:fld id="{2CD40293-D196-4D69-990E-B28593EA2D2C}" type="datetime4">
              <a:rPr lang="en-US"/>
              <a:pPr>
                <a:defRPr/>
              </a:pPr>
              <a:t>January 31, 2022</a:t>
            </a:fld>
            <a:endParaRPr lang="en-US" altLang="en-US"/>
          </a:p>
        </p:txBody>
      </p:sp>
      <p:sp>
        <p:nvSpPr>
          <p:cNvPr id="6" name="Rectangle 5">
            <a:extLst>
              <a:ext uri="{FF2B5EF4-FFF2-40B4-BE49-F238E27FC236}">
                <a16:creationId xmlns:a16="http://schemas.microsoft.com/office/drawing/2014/main" id="{06669E63-8DCA-4A2D-85A2-C3AFFB16ACD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E4AD5AB-66FD-4F42-A13F-2915212BE522}"/>
              </a:ext>
            </a:extLst>
          </p:cNvPr>
          <p:cNvSpPr>
            <a:spLocks noGrp="1" noChangeArrowheads="1"/>
          </p:cNvSpPr>
          <p:nvPr>
            <p:ph type="sldNum" sz="quarter" idx="12"/>
          </p:nvPr>
        </p:nvSpPr>
        <p:spPr>
          <a:ln/>
        </p:spPr>
        <p:txBody>
          <a:bodyPr/>
          <a:lstStyle>
            <a:lvl1pPr>
              <a:defRPr/>
            </a:lvl1pPr>
          </a:lstStyle>
          <a:p>
            <a:fld id="{20BD592F-61FA-420E-8A13-4A5C5A16377E}" type="slidenum">
              <a:rPr lang="en-US" altLang="en-US"/>
              <a:pPr/>
              <a:t>‹#›</a:t>
            </a:fld>
            <a:endParaRPr lang="en-US" altLang="en-US"/>
          </a:p>
        </p:txBody>
      </p:sp>
    </p:spTree>
    <p:extLst>
      <p:ext uri="{BB962C8B-B14F-4D97-AF65-F5344CB8AC3E}">
        <p14:creationId xmlns:p14="http://schemas.microsoft.com/office/powerpoint/2010/main" val="396719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BA205D8-EE5E-4245-9780-2B919C37FA5F}"/>
              </a:ext>
            </a:extLst>
          </p:cNvPr>
          <p:cNvSpPr>
            <a:spLocks noGrp="1" noChangeArrowheads="1"/>
          </p:cNvSpPr>
          <p:nvPr>
            <p:ph type="dt" sz="half" idx="10"/>
          </p:nvPr>
        </p:nvSpPr>
        <p:spPr>
          <a:ln/>
        </p:spPr>
        <p:txBody>
          <a:bodyPr/>
          <a:lstStyle>
            <a:lvl1pPr>
              <a:defRPr/>
            </a:lvl1pPr>
          </a:lstStyle>
          <a:p>
            <a:pPr>
              <a:defRPr/>
            </a:pPr>
            <a:fld id="{398FE9B0-BA5F-4468-BF81-48DCD275FB37}" type="datetime4">
              <a:rPr lang="en-US"/>
              <a:pPr>
                <a:defRPr/>
              </a:pPr>
              <a:t>January 31, 2022</a:t>
            </a:fld>
            <a:endParaRPr lang="en-US" altLang="en-US"/>
          </a:p>
        </p:txBody>
      </p:sp>
      <p:sp>
        <p:nvSpPr>
          <p:cNvPr id="8" name="Rectangle 5">
            <a:extLst>
              <a:ext uri="{FF2B5EF4-FFF2-40B4-BE49-F238E27FC236}">
                <a16:creationId xmlns:a16="http://schemas.microsoft.com/office/drawing/2014/main" id="{7001B2C2-3803-4E5D-A28E-93F7C814EAC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9AE0F50A-9EFD-4FE7-965B-064B0E6B344A}"/>
              </a:ext>
            </a:extLst>
          </p:cNvPr>
          <p:cNvSpPr>
            <a:spLocks noGrp="1" noChangeArrowheads="1"/>
          </p:cNvSpPr>
          <p:nvPr>
            <p:ph type="sldNum" sz="quarter" idx="12"/>
          </p:nvPr>
        </p:nvSpPr>
        <p:spPr>
          <a:ln/>
        </p:spPr>
        <p:txBody>
          <a:bodyPr/>
          <a:lstStyle>
            <a:lvl1pPr>
              <a:defRPr/>
            </a:lvl1pPr>
          </a:lstStyle>
          <a:p>
            <a:fld id="{FF043ABE-6AAD-457E-9F09-014C7AE5DCB2}" type="slidenum">
              <a:rPr lang="en-US" altLang="en-US"/>
              <a:pPr/>
              <a:t>‹#›</a:t>
            </a:fld>
            <a:endParaRPr lang="en-US" altLang="en-US"/>
          </a:p>
        </p:txBody>
      </p:sp>
    </p:spTree>
    <p:extLst>
      <p:ext uri="{BB962C8B-B14F-4D97-AF65-F5344CB8AC3E}">
        <p14:creationId xmlns:p14="http://schemas.microsoft.com/office/powerpoint/2010/main" val="311643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6CD5B41-1EBD-4549-A773-B3F9FFAD5990}"/>
              </a:ext>
            </a:extLst>
          </p:cNvPr>
          <p:cNvSpPr>
            <a:spLocks noGrp="1" noChangeArrowheads="1"/>
          </p:cNvSpPr>
          <p:nvPr>
            <p:ph type="dt" sz="half" idx="10"/>
          </p:nvPr>
        </p:nvSpPr>
        <p:spPr>
          <a:ln/>
        </p:spPr>
        <p:txBody>
          <a:bodyPr/>
          <a:lstStyle>
            <a:lvl1pPr>
              <a:defRPr/>
            </a:lvl1pPr>
          </a:lstStyle>
          <a:p>
            <a:pPr>
              <a:defRPr/>
            </a:pPr>
            <a:fld id="{CC7E16E9-0A40-46E5-9B74-7CDB93220A55}" type="datetime4">
              <a:rPr lang="en-US"/>
              <a:pPr>
                <a:defRPr/>
              </a:pPr>
              <a:t>January 31, 2022</a:t>
            </a:fld>
            <a:endParaRPr lang="en-US" altLang="en-US"/>
          </a:p>
        </p:txBody>
      </p:sp>
      <p:sp>
        <p:nvSpPr>
          <p:cNvPr id="4" name="Rectangle 5">
            <a:extLst>
              <a:ext uri="{FF2B5EF4-FFF2-40B4-BE49-F238E27FC236}">
                <a16:creationId xmlns:a16="http://schemas.microsoft.com/office/drawing/2014/main" id="{AB4C1C10-34AB-40A9-9CB0-682B8E6B835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51F5717-A70A-48EB-95BA-634F3084F4F0}"/>
              </a:ext>
            </a:extLst>
          </p:cNvPr>
          <p:cNvSpPr>
            <a:spLocks noGrp="1" noChangeArrowheads="1"/>
          </p:cNvSpPr>
          <p:nvPr>
            <p:ph type="sldNum" sz="quarter" idx="12"/>
          </p:nvPr>
        </p:nvSpPr>
        <p:spPr>
          <a:ln/>
        </p:spPr>
        <p:txBody>
          <a:bodyPr/>
          <a:lstStyle>
            <a:lvl1pPr>
              <a:defRPr/>
            </a:lvl1pPr>
          </a:lstStyle>
          <a:p>
            <a:fld id="{02449928-6377-4BF6-A4F0-FA58CDD6533B}" type="slidenum">
              <a:rPr lang="en-US" altLang="en-US"/>
              <a:pPr/>
              <a:t>‹#›</a:t>
            </a:fld>
            <a:endParaRPr lang="en-US" altLang="en-US"/>
          </a:p>
        </p:txBody>
      </p:sp>
    </p:spTree>
    <p:extLst>
      <p:ext uri="{BB962C8B-B14F-4D97-AF65-F5344CB8AC3E}">
        <p14:creationId xmlns:p14="http://schemas.microsoft.com/office/powerpoint/2010/main" val="278869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5CB002D-B3B5-4203-B762-1928AA63D1E5}"/>
              </a:ext>
            </a:extLst>
          </p:cNvPr>
          <p:cNvSpPr>
            <a:spLocks noGrp="1" noChangeArrowheads="1"/>
          </p:cNvSpPr>
          <p:nvPr>
            <p:ph type="dt" sz="half" idx="10"/>
          </p:nvPr>
        </p:nvSpPr>
        <p:spPr>
          <a:ln/>
        </p:spPr>
        <p:txBody>
          <a:bodyPr/>
          <a:lstStyle>
            <a:lvl1pPr>
              <a:defRPr/>
            </a:lvl1pPr>
          </a:lstStyle>
          <a:p>
            <a:pPr>
              <a:defRPr/>
            </a:pPr>
            <a:fld id="{955D8653-FA92-4979-BA79-71CB4F0F1CF6}" type="datetime4">
              <a:rPr lang="en-US"/>
              <a:pPr>
                <a:defRPr/>
              </a:pPr>
              <a:t>January 31, 2022</a:t>
            </a:fld>
            <a:endParaRPr lang="en-US" altLang="en-US"/>
          </a:p>
        </p:txBody>
      </p:sp>
      <p:sp>
        <p:nvSpPr>
          <p:cNvPr id="3" name="Rectangle 5">
            <a:extLst>
              <a:ext uri="{FF2B5EF4-FFF2-40B4-BE49-F238E27FC236}">
                <a16:creationId xmlns:a16="http://schemas.microsoft.com/office/drawing/2014/main" id="{E42645F2-F751-4595-8324-62E24C3A16D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5AC0D1B1-33D8-49EB-8CAB-89381BC8CD58}"/>
              </a:ext>
            </a:extLst>
          </p:cNvPr>
          <p:cNvSpPr>
            <a:spLocks noGrp="1" noChangeArrowheads="1"/>
          </p:cNvSpPr>
          <p:nvPr>
            <p:ph type="sldNum" sz="quarter" idx="12"/>
          </p:nvPr>
        </p:nvSpPr>
        <p:spPr>
          <a:ln/>
        </p:spPr>
        <p:txBody>
          <a:bodyPr/>
          <a:lstStyle>
            <a:lvl1pPr>
              <a:defRPr/>
            </a:lvl1pPr>
          </a:lstStyle>
          <a:p>
            <a:fld id="{81F40675-2015-45DD-84C4-674A47BD5B47}" type="slidenum">
              <a:rPr lang="en-US" altLang="en-US"/>
              <a:pPr/>
              <a:t>‹#›</a:t>
            </a:fld>
            <a:endParaRPr lang="en-US" altLang="en-US"/>
          </a:p>
        </p:txBody>
      </p:sp>
    </p:spTree>
    <p:extLst>
      <p:ext uri="{BB962C8B-B14F-4D97-AF65-F5344CB8AC3E}">
        <p14:creationId xmlns:p14="http://schemas.microsoft.com/office/powerpoint/2010/main" val="164128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50B617F-82CE-42BA-BD0A-975E03F57CB8}"/>
              </a:ext>
            </a:extLst>
          </p:cNvPr>
          <p:cNvSpPr>
            <a:spLocks noGrp="1" noChangeArrowheads="1"/>
          </p:cNvSpPr>
          <p:nvPr>
            <p:ph type="dt" sz="half" idx="10"/>
          </p:nvPr>
        </p:nvSpPr>
        <p:spPr>
          <a:ln/>
        </p:spPr>
        <p:txBody>
          <a:bodyPr/>
          <a:lstStyle>
            <a:lvl1pPr>
              <a:defRPr/>
            </a:lvl1pPr>
          </a:lstStyle>
          <a:p>
            <a:pPr>
              <a:defRPr/>
            </a:pPr>
            <a:fld id="{D1344DB3-D527-41BB-A2C0-D55D62DB5C4A}" type="datetime4">
              <a:rPr lang="en-US"/>
              <a:pPr>
                <a:defRPr/>
              </a:pPr>
              <a:t>January 31, 2022</a:t>
            </a:fld>
            <a:endParaRPr lang="en-US" altLang="en-US"/>
          </a:p>
        </p:txBody>
      </p:sp>
      <p:sp>
        <p:nvSpPr>
          <p:cNvPr id="6" name="Rectangle 5">
            <a:extLst>
              <a:ext uri="{FF2B5EF4-FFF2-40B4-BE49-F238E27FC236}">
                <a16:creationId xmlns:a16="http://schemas.microsoft.com/office/drawing/2014/main" id="{44A17B2B-A2E5-43CF-84C0-B1C89606916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97A9C6F-107B-458E-A2BF-9656BA70BF05}"/>
              </a:ext>
            </a:extLst>
          </p:cNvPr>
          <p:cNvSpPr>
            <a:spLocks noGrp="1" noChangeArrowheads="1"/>
          </p:cNvSpPr>
          <p:nvPr>
            <p:ph type="sldNum" sz="quarter" idx="12"/>
          </p:nvPr>
        </p:nvSpPr>
        <p:spPr>
          <a:ln/>
        </p:spPr>
        <p:txBody>
          <a:bodyPr/>
          <a:lstStyle>
            <a:lvl1pPr>
              <a:defRPr/>
            </a:lvl1pPr>
          </a:lstStyle>
          <a:p>
            <a:fld id="{C486BF4A-A4F2-486C-A797-DC0C2F60DF38}" type="slidenum">
              <a:rPr lang="en-US" altLang="en-US"/>
              <a:pPr/>
              <a:t>‹#›</a:t>
            </a:fld>
            <a:endParaRPr lang="en-US" altLang="en-US"/>
          </a:p>
        </p:txBody>
      </p:sp>
    </p:spTree>
    <p:extLst>
      <p:ext uri="{BB962C8B-B14F-4D97-AF65-F5344CB8AC3E}">
        <p14:creationId xmlns:p14="http://schemas.microsoft.com/office/powerpoint/2010/main" val="46592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BF7FF3E-0BB7-4241-9B49-B2A2F80F6825}"/>
              </a:ext>
            </a:extLst>
          </p:cNvPr>
          <p:cNvSpPr>
            <a:spLocks noGrp="1" noChangeArrowheads="1"/>
          </p:cNvSpPr>
          <p:nvPr>
            <p:ph type="dt" sz="half" idx="10"/>
          </p:nvPr>
        </p:nvSpPr>
        <p:spPr>
          <a:ln/>
        </p:spPr>
        <p:txBody>
          <a:bodyPr/>
          <a:lstStyle>
            <a:lvl1pPr>
              <a:defRPr/>
            </a:lvl1pPr>
          </a:lstStyle>
          <a:p>
            <a:pPr>
              <a:defRPr/>
            </a:pPr>
            <a:fld id="{8FDFDEBA-ACD2-4F9D-BD3A-0469256EC6F7}" type="datetime4">
              <a:rPr lang="en-US"/>
              <a:pPr>
                <a:defRPr/>
              </a:pPr>
              <a:t>January 31, 2022</a:t>
            </a:fld>
            <a:endParaRPr lang="en-US" altLang="en-US"/>
          </a:p>
        </p:txBody>
      </p:sp>
      <p:sp>
        <p:nvSpPr>
          <p:cNvPr id="6" name="Rectangle 5">
            <a:extLst>
              <a:ext uri="{FF2B5EF4-FFF2-40B4-BE49-F238E27FC236}">
                <a16:creationId xmlns:a16="http://schemas.microsoft.com/office/drawing/2014/main" id="{B1715143-BBA3-4C4C-843A-34E9F57F458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28FADB2-F997-4ACA-BE83-2B210ADCDDFB}"/>
              </a:ext>
            </a:extLst>
          </p:cNvPr>
          <p:cNvSpPr>
            <a:spLocks noGrp="1" noChangeArrowheads="1"/>
          </p:cNvSpPr>
          <p:nvPr>
            <p:ph type="sldNum" sz="quarter" idx="12"/>
          </p:nvPr>
        </p:nvSpPr>
        <p:spPr>
          <a:ln/>
        </p:spPr>
        <p:txBody>
          <a:bodyPr/>
          <a:lstStyle>
            <a:lvl1pPr>
              <a:defRPr/>
            </a:lvl1pPr>
          </a:lstStyle>
          <a:p>
            <a:fld id="{810F8B20-C1E4-4E33-B2C9-DA375B886207}" type="slidenum">
              <a:rPr lang="en-US" altLang="en-US"/>
              <a:pPr/>
              <a:t>‹#›</a:t>
            </a:fld>
            <a:endParaRPr lang="en-US" altLang="en-US"/>
          </a:p>
        </p:txBody>
      </p:sp>
    </p:spTree>
    <p:extLst>
      <p:ext uri="{BB962C8B-B14F-4D97-AF65-F5344CB8AC3E}">
        <p14:creationId xmlns:p14="http://schemas.microsoft.com/office/powerpoint/2010/main" val="143290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78CC6A5-74FB-4C08-9778-7B29AE657FA5}"/>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EE0B9D0-1DCD-407B-8069-E324AC7FA6A6}"/>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6532" name="Rectangle 4">
            <a:extLst>
              <a:ext uri="{FF2B5EF4-FFF2-40B4-BE49-F238E27FC236}">
                <a16:creationId xmlns:a16="http://schemas.microsoft.com/office/drawing/2014/main" id="{4472DF21-ABF1-4AFA-8B80-9CBDD8CE2099}"/>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fld id="{BE285B23-07CE-455A-B5B4-3BAEE7779459}" type="datetime4">
              <a:rPr lang="en-US"/>
              <a:pPr>
                <a:defRPr/>
              </a:pPr>
              <a:t>January 31, 2022</a:t>
            </a:fld>
            <a:endParaRPr lang="en-US" altLang="en-US"/>
          </a:p>
        </p:txBody>
      </p:sp>
      <p:sp>
        <p:nvSpPr>
          <p:cNvPr id="1046533" name="Rectangle 5">
            <a:extLst>
              <a:ext uri="{FF2B5EF4-FFF2-40B4-BE49-F238E27FC236}">
                <a16:creationId xmlns:a16="http://schemas.microsoft.com/office/drawing/2014/main" id="{271B63C6-D0FB-4343-84B3-4ADADA33A0A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1046534" name="Rectangle 6">
            <a:extLst>
              <a:ext uri="{FF2B5EF4-FFF2-40B4-BE49-F238E27FC236}">
                <a16:creationId xmlns:a16="http://schemas.microsoft.com/office/drawing/2014/main" id="{88276E65-8A37-47C2-9F2F-8B211575BBC2}"/>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fld id="{D84AE885-25BD-4FD2-BD90-8DB637CEF5F7}" type="slidenum">
              <a:rPr lang="en-US" altLang="en-US"/>
              <a:pPr/>
              <a:t>‹#›</a:t>
            </a:fld>
            <a:endParaRPr lang="en-US" altLang="en-US"/>
          </a:p>
        </p:txBody>
      </p:sp>
      <p:sp>
        <p:nvSpPr>
          <p:cNvPr id="1031" name="Freeform 7">
            <a:extLst>
              <a:ext uri="{FF2B5EF4-FFF2-40B4-BE49-F238E27FC236}">
                <a16:creationId xmlns:a16="http://schemas.microsoft.com/office/drawing/2014/main" id="{E483DF31-1C52-4E19-9594-7CDC916FDCD1}"/>
              </a:ext>
            </a:extLst>
          </p:cNvPr>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991CEE5A-B2AE-4B70-A08F-4B391A4B2C14}"/>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B7E1C973-2CB0-4B40-B6A1-D844420B2CD4}"/>
              </a:ext>
            </a:extLst>
          </p:cNvPr>
          <p:cNvSpPr>
            <a:spLocks noGrp="1" noChangeArrowheads="1"/>
          </p:cNvSpPr>
          <p:nvPr>
            <p:ph type="dt" sz="quarter" idx="10"/>
          </p:nvPr>
        </p:nvSpPr>
        <p:spPr/>
        <p:txBody>
          <a:bodyPr/>
          <a:lstStyle/>
          <a:p>
            <a:pPr>
              <a:defRPr/>
            </a:pPr>
            <a:fld id="{3C8307A4-6395-4DD2-B524-EEE437A6C714}" type="datetime4">
              <a:rPr lang="en-US"/>
              <a:pPr>
                <a:defRPr/>
              </a:pPr>
              <a:t>January 31, 2022</a:t>
            </a:fld>
            <a:endParaRPr lang="en-US" altLang="en-US"/>
          </a:p>
        </p:txBody>
      </p:sp>
      <p:sp>
        <p:nvSpPr>
          <p:cNvPr id="5123" name="Rectangle 6">
            <a:extLst>
              <a:ext uri="{FF2B5EF4-FFF2-40B4-BE49-F238E27FC236}">
                <a16:creationId xmlns:a16="http://schemas.microsoft.com/office/drawing/2014/main" id="{788ED3C9-11F1-463B-8374-84BB649A1F6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255E33C-61FA-427A-B912-6198864E7D52}" type="slidenum">
              <a:rPr lang="en-US" altLang="en-US" sz="1200">
                <a:latin typeface="Garamond" panose="02020404030301010803" pitchFamily="18" charset="0"/>
              </a:rPr>
              <a:pPr>
                <a:spcBef>
                  <a:spcPct val="0"/>
                </a:spcBef>
                <a:buClrTx/>
                <a:buSzTx/>
                <a:buFontTx/>
                <a:buNone/>
              </a:pPr>
              <a:t>1</a:t>
            </a:fld>
            <a:endParaRPr lang="en-US" altLang="en-US" sz="1200">
              <a:latin typeface="Garamond" panose="02020404030301010803" pitchFamily="18" charset="0"/>
            </a:endParaRPr>
          </a:p>
        </p:txBody>
      </p:sp>
      <p:sp>
        <p:nvSpPr>
          <p:cNvPr id="5124" name="Rectangle 2">
            <a:extLst>
              <a:ext uri="{FF2B5EF4-FFF2-40B4-BE49-F238E27FC236}">
                <a16:creationId xmlns:a16="http://schemas.microsoft.com/office/drawing/2014/main" id="{755C43A7-3A16-44C7-89B9-F08F52554598}"/>
              </a:ext>
            </a:extLst>
          </p:cNvPr>
          <p:cNvSpPr>
            <a:spLocks noGrp="1" noChangeArrowheads="1"/>
          </p:cNvSpPr>
          <p:nvPr>
            <p:ph type="ctrTitle"/>
          </p:nvPr>
        </p:nvSpPr>
        <p:spPr/>
        <p:txBody>
          <a:bodyPr/>
          <a:lstStyle/>
          <a:p>
            <a:pPr eaLnBrk="1" hangingPunct="1"/>
            <a:r>
              <a:rPr lang="en-US" altLang="en-US"/>
              <a:t>       </a:t>
            </a:r>
            <a:r>
              <a:rPr lang="en-US" altLang="en-US" b="1"/>
              <a:t>Data Preprocessing</a:t>
            </a:r>
          </a:p>
        </p:txBody>
      </p:sp>
      <p:sp>
        <p:nvSpPr>
          <p:cNvPr id="5125" name="Rectangle 3">
            <a:extLst>
              <a:ext uri="{FF2B5EF4-FFF2-40B4-BE49-F238E27FC236}">
                <a16:creationId xmlns:a16="http://schemas.microsoft.com/office/drawing/2014/main" id="{3A25AA00-11F7-4D81-BDEB-C8442A2807DE}"/>
              </a:ext>
            </a:extLst>
          </p:cNvPr>
          <p:cNvSpPr>
            <a:spLocks noGrp="1" noChangeArrowheads="1"/>
          </p:cNvSpPr>
          <p:nvPr>
            <p:ph type="subTitle" idx="1"/>
          </p:nvPr>
        </p:nvSpPr>
        <p:spPr/>
        <p:txBody>
          <a:bodyPr/>
          <a:lstStyle/>
          <a:p>
            <a:pPr eaLnBrk="1" hangingPunct="1"/>
            <a:r>
              <a:rPr lang="en-US" altLang="en-US"/>
              <a:t>                                    </a:t>
            </a:r>
            <a:r>
              <a:rPr lang="en-US" altLang="en-US">
                <a:solidFill>
                  <a:schemeClr val="tx2"/>
                </a:solidFill>
              </a:rPr>
              <a:t>By</a:t>
            </a:r>
          </a:p>
          <a:p>
            <a:pPr eaLnBrk="1" hangingPunct="1"/>
            <a:r>
              <a:rPr lang="en-US" altLang="en-US">
                <a:solidFill>
                  <a:schemeClr val="tx2"/>
                </a:solidFill>
              </a:rPr>
              <a:t>                                  E.Sivasankar</a:t>
            </a:r>
          </a:p>
          <a:p>
            <a:pPr eaLnBrk="1" hangingPunct="1"/>
            <a:r>
              <a:rPr lang="en-US" altLang="en-US">
                <a:solidFill>
                  <a:schemeClr val="tx2"/>
                </a:solidFill>
              </a:rPr>
              <a:t>                                   NITT</a:t>
            </a:r>
            <a:r>
              <a:rPr lang="en-US" altLang="en-US"/>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1DBEC1-47A6-49B0-8A36-0FE0700F79E9}"/>
              </a:ext>
            </a:extLst>
          </p:cNvPr>
          <p:cNvSpPr>
            <a:spLocks noGrp="1"/>
          </p:cNvSpPr>
          <p:nvPr>
            <p:ph type="dt" sz="quarter" idx="10"/>
          </p:nvPr>
        </p:nvSpPr>
        <p:spPr/>
        <p:txBody>
          <a:bodyPr/>
          <a:lstStyle/>
          <a:p>
            <a:pPr>
              <a:defRPr/>
            </a:pPr>
            <a:fld id="{B4DDD726-E83E-423B-8E50-DA7FC0BE1796}" type="datetime4">
              <a:rPr lang="en-US"/>
              <a:pPr>
                <a:defRPr/>
              </a:pPr>
              <a:t>January 31, 2022</a:t>
            </a:fld>
            <a:endParaRPr lang="en-US" altLang="en-US"/>
          </a:p>
        </p:txBody>
      </p:sp>
      <p:sp>
        <p:nvSpPr>
          <p:cNvPr id="15363" name="Slide Number Placeholder 5">
            <a:extLst>
              <a:ext uri="{FF2B5EF4-FFF2-40B4-BE49-F238E27FC236}">
                <a16:creationId xmlns:a16="http://schemas.microsoft.com/office/drawing/2014/main" id="{B6B7FF22-5A52-4677-9769-FB0592A97E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4A69F37-0842-4928-AB26-ABAC45CC3FED}" type="slidenum">
              <a:rPr lang="en-US" altLang="en-US" sz="1200">
                <a:latin typeface="Garamond" panose="02020404030301010803" pitchFamily="18" charset="0"/>
              </a:rPr>
              <a:pPr>
                <a:spcBef>
                  <a:spcPct val="0"/>
                </a:spcBef>
                <a:buClrTx/>
                <a:buSzTx/>
                <a:buFontTx/>
                <a:buNone/>
              </a:pPr>
              <a:t>10</a:t>
            </a:fld>
            <a:endParaRPr lang="en-US" altLang="en-US" sz="1200">
              <a:latin typeface="Garamond" panose="02020404030301010803" pitchFamily="18" charset="0"/>
            </a:endParaRPr>
          </a:p>
        </p:txBody>
      </p:sp>
      <p:sp>
        <p:nvSpPr>
          <p:cNvPr id="15364" name="Rectangle 1026">
            <a:extLst>
              <a:ext uri="{FF2B5EF4-FFF2-40B4-BE49-F238E27FC236}">
                <a16:creationId xmlns:a16="http://schemas.microsoft.com/office/drawing/2014/main" id="{6C7429A9-AEBA-4A65-A09B-E2BD79346B77}"/>
              </a:ext>
            </a:extLst>
          </p:cNvPr>
          <p:cNvSpPr>
            <a:spLocks noGrp="1" noChangeArrowheads="1"/>
          </p:cNvSpPr>
          <p:nvPr>
            <p:ph type="title"/>
          </p:nvPr>
        </p:nvSpPr>
        <p:spPr>
          <a:xfrm>
            <a:off x="1600200" y="303213"/>
            <a:ext cx="6858000" cy="915987"/>
          </a:xfrm>
        </p:spPr>
        <p:txBody>
          <a:bodyPr/>
          <a:lstStyle/>
          <a:p>
            <a:pPr eaLnBrk="1" hangingPunct="1"/>
            <a:r>
              <a:rPr lang="en-US" altLang="en-US"/>
              <a:t>How to Handle Missing Data?</a:t>
            </a:r>
          </a:p>
        </p:txBody>
      </p:sp>
      <p:sp>
        <p:nvSpPr>
          <p:cNvPr id="15365" name="Rectangle 1027">
            <a:extLst>
              <a:ext uri="{FF2B5EF4-FFF2-40B4-BE49-F238E27FC236}">
                <a16:creationId xmlns:a16="http://schemas.microsoft.com/office/drawing/2014/main" id="{CCFC6B66-03C6-4457-A0B5-AA98C647843E}"/>
              </a:ext>
            </a:extLst>
          </p:cNvPr>
          <p:cNvSpPr>
            <a:spLocks noGrp="1" noChangeArrowheads="1"/>
          </p:cNvSpPr>
          <p:nvPr>
            <p:ph type="body" idx="1"/>
          </p:nvPr>
        </p:nvSpPr>
        <p:spPr>
          <a:xfrm>
            <a:off x="457200" y="914400"/>
            <a:ext cx="8305800" cy="5181600"/>
          </a:xfrm>
        </p:spPr>
        <p:txBody>
          <a:bodyPr/>
          <a:lstStyle/>
          <a:p>
            <a:pPr eaLnBrk="1" hangingPunct="1">
              <a:lnSpc>
                <a:spcPct val="140000"/>
              </a:lnSpc>
            </a:pPr>
            <a:r>
              <a:rPr lang="en-US" altLang="en-US" sz="2100"/>
              <a:t>Ignore the tuple:  usually done when class label is missing (assuming the tasks in classification</a:t>
            </a:r>
            <a:r>
              <a:rPr lang="en-US" altLang="en-US" sz="2100">
                <a:cs typeface="Tahoma" panose="020B0604030504040204" pitchFamily="34" charset="0"/>
              </a:rPr>
              <a:t>—</a:t>
            </a:r>
            <a:r>
              <a:rPr lang="en-US" altLang="en-US" sz="2100"/>
              <a:t>not effective when the percentage of missing values per attribute varies considerably.</a:t>
            </a:r>
          </a:p>
          <a:p>
            <a:pPr eaLnBrk="1" hangingPunct="1">
              <a:lnSpc>
                <a:spcPct val="140000"/>
              </a:lnSpc>
            </a:pPr>
            <a:r>
              <a:rPr lang="en-US" altLang="en-US" sz="2100"/>
              <a:t>Fill in the missing value manually: tedious + infeasible?</a:t>
            </a:r>
          </a:p>
          <a:p>
            <a:pPr eaLnBrk="1" hangingPunct="1">
              <a:lnSpc>
                <a:spcPct val="140000"/>
              </a:lnSpc>
            </a:pPr>
            <a:r>
              <a:rPr lang="en-US" altLang="en-US" sz="2100"/>
              <a:t>Use a global constant to fill in the missing value: e.g., “unknown”, a new class?! </a:t>
            </a:r>
          </a:p>
          <a:p>
            <a:pPr eaLnBrk="1" hangingPunct="1">
              <a:lnSpc>
                <a:spcPct val="140000"/>
              </a:lnSpc>
            </a:pPr>
            <a:r>
              <a:rPr lang="en-US" altLang="en-US" sz="2100"/>
              <a:t>Use the attribute mean to fill in the missing value</a:t>
            </a:r>
          </a:p>
          <a:p>
            <a:pPr eaLnBrk="1" hangingPunct="1">
              <a:lnSpc>
                <a:spcPct val="140000"/>
              </a:lnSpc>
            </a:pPr>
            <a:r>
              <a:rPr lang="en-US" altLang="en-US" sz="2100"/>
              <a:t>Use the attribute mean for all samples belonging to the same class to fill in the missing value: smarter</a:t>
            </a:r>
          </a:p>
          <a:p>
            <a:pPr eaLnBrk="1" hangingPunct="1">
              <a:lnSpc>
                <a:spcPct val="140000"/>
              </a:lnSpc>
            </a:pPr>
            <a:r>
              <a:rPr lang="en-US" altLang="en-US" sz="2100"/>
              <a:t>Use the most probable value to fill in the missing value: inference-based such as Bayesian formula or decision tree</a:t>
            </a:r>
            <a:endParaRPr lang="en-US" altLang="en-US" sz="2600"/>
          </a:p>
        </p:txBody>
      </p:sp>
    </p:spTree>
  </p:cSld>
  <p:clrMapOvr>
    <a:masterClrMapping/>
  </p:clrMapOvr>
  <p:transition>
    <p:checke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128AFD-7C7F-431A-A02D-647EE2655DAB}"/>
              </a:ext>
            </a:extLst>
          </p:cNvPr>
          <p:cNvSpPr>
            <a:spLocks noGrp="1"/>
          </p:cNvSpPr>
          <p:nvPr>
            <p:ph type="dt" sz="quarter" idx="10"/>
          </p:nvPr>
        </p:nvSpPr>
        <p:spPr/>
        <p:txBody>
          <a:bodyPr/>
          <a:lstStyle/>
          <a:p>
            <a:pPr>
              <a:defRPr/>
            </a:pPr>
            <a:fld id="{EEEBF9FE-C4C2-4775-B696-E7A74086E945}" type="datetime4">
              <a:rPr lang="en-US"/>
              <a:pPr>
                <a:defRPr/>
              </a:pPr>
              <a:t>January 31, 2022</a:t>
            </a:fld>
            <a:endParaRPr lang="en-US" altLang="en-US"/>
          </a:p>
        </p:txBody>
      </p:sp>
      <p:sp>
        <p:nvSpPr>
          <p:cNvPr id="16387" name="Slide Number Placeholder 5">
            <a:extLst>
              <a:ext uri="{FF2B5EF4-FFF2-40B4-BE49-F238E27FC236}">
                <a16:creationId xmlns:a16="http://schemas.microsoft.com/office/drawing/2014/main" id="{CC258006-018C-4944-818C-B515221F90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1AE255E-8198-4E69-875E-2AC89D7F1B4E}" type="slidenum">
              <a:rPr lang="en-US" altLang="en-US" sz="1200">
                <a:latin typeface="Garamond" panose="02020404030301010803" pitchFamily="18" charset="0"/>
              </a:rPr>
              <a:pPr>
                <a:spcBef>
                  <a:spcPct val="0"/>
                </a:spcBef>
                <a:buClrTx/>
                <a:buSzTx/>
                <a:buFontTx/>
                <a:buNone/>
              </a:pPr>
              <a:t>11</a:t>
            </a:fld>
            <a:endParaRPr lang="en-US" altLang="en-US" sz="1200">
              <a:latin typeface="Garamond" panose="02020404030301010803" pitchFamily="18" charset="0"/>
            </a:endParaRPr>
          </a:p>
        </p:txBody>
      </p:sp>
      <p:sp>
        <p:nvSpPr>
          <p:cNvPr id="16388" name="Rectangle 2">
            <a:extLst>
              <a:ext uri="{FF2B5EF4-FFF2-40B4-BE49-F238E27FC236}">
                <a16:creationId xmlns:a16="http://schemas.microsoft.com/office/drawing/2014/main" id="{309CF890-D356-4363-9CC1-B141FD494D10}"/>
              </a:ext>
            </a:extLst>
          </p:cNvPr>
          <p:cNvSpPr>
            <a:spLocks noGrp="1" noChangeArrowheads="1"/>
          </p:cNvSpPr>
          <p:nvPr>
            <p:ph type="title"/>
          </p:nvPr>
        </p:nvSpPr>
        <p:spPr>
          <a:xfrm>
            <a:off x="1979613" y="277813"/>
            <a:ext cx="3519487" cy="1044575"/>
          </a:xfrm>
        </p:spPr>
        <p:txBody>
          <a:bodyPr/>
          <a:lstStyle/>
          <a:p>
            <a:pPr eaLnBrk="1" hangingPunct="1"/>
            <a:r>
              <a:rPr lang="en-US" altLang="en-US"/>
              <a:t>Noisy Data</a:t>
            </a:r>
          </a:p>
        </p:txBody>
      </p:sp>
      <p:sp>
        <p:nvSpPr>
          <p:cNvPr id="16389" name="Rectangle 3">
            <a:extLst>
              <a:ext uri="{FF2B5EF4-FFF2-40B4-BE49-F238E27FC236}">
                <a16:creationId xmlns:a16="http://schemas.microsoft.com/office/drawing/2014/main" id="{3987AF72-DB25-492E-8940-5BFCB78B0C8E}"/>
              </a:ext>
            </a:extLst>
          </p:cNvPr>
          <p:cNvSpPr>
            <a:spLocks noGrp="1" noChangeArrowheads="1"/>
          </p:cNvSpPr>
          <p:nvPr>
            <p:ph type="body" idx="1"/>
          </p:nvPr>
        </p:nvSpPr>
        <p:spPr>
          <a:xfrm>
            <a:off x="381000" y="1143000"/>
            <a:ext cx="8401050" cy="4800600"/>
          </a:xfrm>
        </p:spPr>
        <p:txBody>
          <a:bodyPr/>
          <a:lstStyle/>
          <a:p>
            <a:pPr eaLnBrk="1" hangingPunct="1"/>
            <a:r>
              <a:rPr lang="en-US" altLang="en-US" sz="2600"/>
              <a:t>Noise: random error or variance in a measured variable</a:t>
            </a:r>
          </a:p>
          <a:p>
            <a:pPr eaLnBrk="1" hangingPunct="1"/>
            <a:r>
              <a:rPr lang="en-US" altLang="en-US" sz="2600"/>
              <a:t>Incorrect attribute values may due to</a:t>
            </a:r>
          </a:p>
          <a:p>
            <a:pPr lvl="1" eaLnBrk="1" hangingPunct="1"/>
            <a:r>
              <a:rPr lang="en-US" altLang="en-US" sz="2200"/>
              <a:t>faulty data collection instruments</a:t>
            </a:r>
          </a:p>
          <a:p>
            <a:pPr lvl="1" eaLnBrk="1" hangingPunct="1"/>
            <a:r>
              <a:rPr lang="en-US" altLang="en-US" sz="2200"/>
              <a:t>data entry problems</a:t>
            </a:r>
          </a:p>
          <a:p>
            <a:pPr lvl="1" eaLnBrk="1" hangingPunct="1"/>
            <a:r>
              <a:rPr lang="en-US" altLang="en-US" sz="2200"/>
              <a:t>data transmission problems</a:t>
            </a:r>
          </a:p>
          <a:p>
            <a:pPr lvl="1" eaLnBrk="1" hangingPunct="1"/>
            <a:r>
              <a:rPr lang="en-US" altLang="en-US" sz="2200"/>
              <a:t>technology limitation</a:t>
            </a:r>
          </a:p>
          <a:p>
            <a:pPr lvl="1" eaLnBrk="1" hangingPunct="1"/>
            <a:r>
              <a:rPr lang="en-US" altLang="en-US" sz="2200"/>
              <a:t>inconsistency in naming convention </a:t>
            </a:r>
          </a:p>
          <a:p>
            <a:pPr eaLnBrk="1" hangingPunct="1"/>
            <a:r>
              <a:rPr lang="en-US" altLang="en-US" sz="2600"/>
              <a:t>Other data problems which requires data cleaning</a:t>
            </a:r>
          </a:p>
          <a:p>
            <a:pPr lvl="1" eaLnBrk="1" hangingPunct="1"/>
            <a:r>
              <a:rPr lang="en-US" altLang="en-US" sz="2200"/>
              <a:t>duplicate records</a:t>
            </a:r>
          </a:p>
          <a:p>
            <a:pPr lvl="1" eaLnBrk="1" hangingPunct="1"/>
            <a:r>
              <a:rPr lang="en-US" altLang="en-US" sz="2200"/>
              <a:t>incomplete data</a:t>
            </a:r>
          </a:p>
          <a:p>
            <a:pPr lvl="1" eaLnBrk="1" hangingPunct="1"/>
            <a:r>
              <a:rPr lang="en-US" altLang="en-US" sz="2200"/>
              <a:t>inconsistent data</a:t>
            </a:r>
          </a:p>
        </p:txBody>
      </p:sp>
    </p:spTree>
  </p:cSld>
  <p:clrMapOvr>
    <a:masterClrMapping/>
  </p:clrMapOvr>
  <p:transition>
    <p:checke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754CC0-88CF-481C-A1FB-33B0588B5C4C}"/>
              </a:ext>
            </a:extLst>
          </p:cNvPr>
          <p:cNvSpPr>
            <a:spLocks noGrp="1"/>
          </p:cNvSpPr>
          <p:nvPr>
            <p:ph type="dt" sz="quarter" idx="10"/>
          </p:nvPr>
        </p:nvSpPr>
        <p:spPr/>
        <p:txBody>
          <a:bodyPr/>
          <a:lstStyle/>
          <a:p>
            <a:pPr>
              <a:defRPr/>
            </a:pPr>
            <a:fld id="{0E6DF306-D57D-4594-9DB6-D64CBA4A908D}" type="datetime4">
              <a:rPr lang="en-US"/>
              <a:pPr>
                <a:defRPr/>
              </a:pPr>
              <a:t>January 31, 2022</a:t>
            </a:fld>
            <a:endParaRPr lang="en-US" altLang="en-US"/>
          </a:p>
        </p:txBody>
      </p:sp>
      <p:sp>
        <p:nvSpPr>
          <p:cNvPr id="17411" name="Slide Number Placeholder 5">
            <a:extLst>
              <a:ext uri="{FF2B5EF4-FFF2-40B4-BE49-F238E27FC236}">
                <a16:creationId xmlns:a16="http://schemas.microsoft.com/office/drawing/2014/main" id="{5677DE55-4F83-4CA9-8AA5-6418B3B451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9727E53-4C11-4F0E-BB62-99ECFA046857}" type="slidenum">
              <a:rPr lang="en-US" altLang="en-US" sz="1200">
                <a:latin typeface="Garamond" panose="02020404030301010803" pitchFamily="18" charset="0"/>
              </a:rPr>
              <a:pPr>
                <a:spcBef>
                  <a:spcPct val="0"/>
                </a:spcBef>
                <a:buClrTx/>
                <a:buSzTx/>
                <a:buFontTx/>
                <a:buNone/>
              </a:pPr>
              <a:t>12</a:t>
            </a:fld>
            <a:endParaRPr lang="en-US" altLang="en-US" sz="1200">
              <a:latin typeface="Garamond" panose="02020404030301010803" pitchFamily="18" charset="0"/>
            </a:endParaRPr>
          </a:p>
        </p:txBody>
      </p:sp>
      <p:sp>
        <p:nvSpPr>
          <p:cNvPr id="17412" name="Rectangle 2">
            <a:extLst>
              <a:ext uri="{FF2B5EF4-FFF2-40B4-BE49-F238E27FC236}">
                <a16:creationId xmlns:a16="http://schemas.microsoft.com/office/drawing/2014/main" id="{2A6B4232-3F1C-4896-A9D0-58C128586AAF}"/>
              </a:ext>
            </a:extLst>
          </p:cNvPr>
          <p:cNvSpPr>
            <a:spLocks noGrp="1" noChangeArrowheads="1"/>
          </p:cNvSpPr>
          <p:nvPr>
            <p:ph type="title"/>
          </p:nvPr>
        </p:nvSpPr>
        <p:spPr>
          <a:xfrm>
            <a:off x="619125" y="277813"/>
            <a:ext cx="8067675" cy="1139825"/>
          </a:xfrm>
        </p:spPr>
        <p:txBody>
          <a:bodyPr/>
          <a:lstStyle/>
          <a:p>
            <a:pPr eaLnBrk="1" hangingPunct="1"/>
            <a:r>
              <a:rPr lang="en-US" altLang="en-US"/>
              <a:t>How to Handle Noisy Data?</a:t>
            </a:r>
          </a:p>
        </p:txBody>
      </p:sp>
      <p:sp>
        <p:nvSpPr>
          <p:cNvPr id="17413" name="Rectangle 3">
            <a:extLst>
              <a:ext uri="{FF2B5EF4-FFF2-40B4-BE49-F238E27FC236}">
                <a16:creationId xmlns:a16="http://schemas.microsoft.com/office/drawing/2014/main" id="{D60FBDB9-0D48-4AA3-BC71-4F92624ECE6F}"/>
              </a:ext>
            </a:extLst>
          </p:cNvPr>
          <p:cNvSpPr>
            <a:spLocks noGrp="1" noChangeArrowheads="1"/>
          </p:cNvSpPr>
          <p:nvPr>
            <p:ph type="body" idx="1"/>
          </p:nvPr>
        </p:nvSpPr>
        <p:spPr>
          <a:xfrm>
            <a:off x="228600" y="1143000"/>
            <a:ext cx="8401050" cy="4800600"/>
          </a:xfrm>
        </p:spPr>
        <p:txBody>
          <a:bodyPr/>
          <a:lstStyle/>
          <a:p>
            <a:pPr eaLnBrk="1" hangingPunct="1">
              <a:lnSpc>
                <a:spcPct val="90000"/>
              </a:lnSpc>
            </a:pPr>
            <a:r>
              <a:rPr lang="en-US" altLang="en-US" sz="3100"/>
              <a:t>Binning method:</a:t>
            </a:r>
          </a:p>
          <a:p>
            <a:pPr lvl="1" eaLnBrk="1" hangingPunct="1">
              <a:lnSpc>
                <a:spcPct val="90000"/>
              </a:lnSpc>
            </a:pPr>
            <a:r>
              <a:rPr lang="en-US" altLang="en-US"/>
              <a:t>first sort data and partition into (equi-depth) bins</a:t>
            </a:r>
          </a:p>
          <a:p>
            <a:pPr lvl="1" eaLnBrk="1" hangingPunct="1">
              <a:lnSpc>
                <a:spcPct val="90000"/>
              </a:lnSpc>
            </a:pPr>
            <a:r>
              <a:rPr lang="en-US" altLang="en-US"/>
              <a:t>then one can </a:t>
            </a:r>
            <a:r>
              <a:rPr lang="en-US" altLang="en-US">
                <a:solidFill>
                  <a:schemeClr val="hlink"/>
                </a:solidFill>
              </a:rPr>
              <a:t>smooth by bin means,  smooth by bin median, smooth by bin boundaries</a:t>
            </a:r>
            <a:r>
              <a:rPr lang="en-US" altLang="en-US"/>
              <a:t>, etc.</a:t>
            </a:r>
          </a:p>
          <a:p>
            <a:pPr eaLnBrk="1" hangingPunct="1">
              <a:lnSpc>
                <a:spcPct val="90000"/>
              </a:lnSpc>
            </a:pPr>
            <a:r>
              <a:rPr lang="en-US" altLang="en-US" sz="3100"/>
              <a:t>Clustering</a:t>
            </a:r>
          </a:p>
          <a:p>
            <a:pPr lvl="1" eaLnBrk="1" hangingPunct="1">
              <a:lnSpc>
                <a:spcPct val="90000"/>
              </a:lnSpc>
            </a:pPr>
            <a:r>
              <a:rPr lang="en-US" altLang="en-US"/>
              <a:t>detect and remove outliers</a:t>
            </a:r>
          </a:p>
          <a:p>
            <a:pPr eaLnBrk="1" hangingPunct="1">
              <a:lnSpc>
                <a:spcPct val="90000"/>
              </a:lnSpc>
            </a:pPr>
            <a:r>
              <a:rPr lang="en-US" altLang="en-US" sz="3100"/>
              <a:t>Combined computer and human inspection</a:t>
            </a:r>
          </a:p>
          <a:p>
            <a:pPr lvl="1" eaLnBrk="1" hangingPunct="1">
              <a:lnSpc>
                <a:spcPct val="90000"/>
              </a:lnSpc>
            </a:pPr>
            <a:r>
              <a:rPr lang="en-US" altLang="en-US"/>
              <a:t>detect suspicious values and check by human</a:t>
            </a:r>
          </a:p>
          <a:p>
            <a:pPr eaLnBrk="1" hangingPunct="1">
              <a:lnSpc>
                <a:spcPct val="90000"/>
              </a:lnSpc>
            </a:pPr>
            <a:r>
              <a:rPr lang="en-US" altLang="en-US" sz="3100"/>
              <a:t>Regression</a:t>
            </a:r>
          </a:p>
          <a:p>
            <a:pPr lvl="1" eaLnBrk="1" hangingPunct="1">
              <a:lnSpc>
                <a:spcPct val="90000"/>
              </a:lnSpc>
            </a:pPr>
            <a:r>
              <a:rPr lang="en-US" altLang="en-US"/>
              <a:t>smooth by fitting the data into regression functions</a:t>
            </a:r>
          </a:p>
        </p:txBody>
      </p:sp>
    </p:spTree>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161B5E-F095-43C5-817F-25C84B8F6441}"/>
              </a:ext>
            </a:extLst>
          </p:cNvPr>
          <p:cNvSpPr>
            <a:spLocks noGrp="1"/>
          </p:cNvSpPr>
          <p:nvPr>
            <p:ph type="dt" sz="quarter" idx="10"/>
          </p:nvPr>
        </p:nvSpPr>
        <p:spPr/>
        <p:txBody>
          <a:bodyPr/>
          <a:lstStyle/>
          <a:p>
            <a:pPr>
              <a:defRPr/>
            </a:pPr>
            <a:fld id="{CF6827A0-8AA7-4066-AE43-31E20D974A01}" type="datetime4">
              <a:rPr lang="en-US"/>
              <a:pPr>
                <a:defRPr/>
              </a:pPr>
              <a:t>January 31, 2022</a:t>
            </a:fld>
            <a:endParaRPr lang="en-US" altLang="en-US"/>
          </a:p>
        </p:txBody>
      </p:sp>
      <p:sp>
        <p:nvSpPr>
          <p:cNvPr id="18435" name="Slide Number Placeholder 5">
            <a:extLst>
              <a:ext uri="{FF2B5EF4-FFF2-40B4-BE49-F238E27FC236}">
                <a16:creationId xmlns:a16="http://schemas.microsoft.com/office/drawing/2014/main" id="{C03588CB-B2BE-4089-810A-DAEE850997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BD1AEAE-7832-4D03-B1A9-BF59E5F4377C}" type="slidenum">
              <a:rPr lang="en-US" altLang="en-US" sz="1200">
                <a:latin typeface="Garamond" panose="02020404030301010803" pitchFamily="18" charset="0"/>
              </a:rPr>
              <a:pPr>
                <a:spcBef>
                  <a:spcPct val="0"/>
                </a:spcBef>
                <a:buClrTx/>
                <a:buSzTx/>
                <a:buFontTx/>
                <a:buNone/>
              </a:pPr>
              <a:t>13</a:t>
            </a:fld>
            <a:endParaRPr lang="en-US" altLang="en-US" sz="1200">
              <a:latin typeface="Garamond" panose="02020404030301010803" pitchFamily="18" charset="0"/>
            </a:endParaRPr>
          </a:p>
        </p:txBody>
      </p:sp>
      <p:sp>
        <p:nvSpPr>
          <p:cNvPr id="18436" name="Rectangle 2">
            <a:extLst>
              <a:ext uri="{FF2B5EF4-FFF2-40B4-BE49-F238E27FC236}">
                <a16:creationId xmlns:a16="http://schemas.microsoft.com/office/drawing/2014/main" id="{5CE1702E-7443-4A35-9FC3-6CAB25C5A969}"/>
              </a:ext>
            </a:extLst>
          </p:cNvPr>
          <p:cNvSpPr>
            <a:spLocks noGrp="1" noChangeArrowheads="1"/>
          </p:cNvSpPr>
          <p:nvPr>
            <p:ph type="title"/>
          </p:nvPr>
        </p:nvSpPr>
        <p:spPr/>
        <p:txBody>
          <a:bodyPr/>
          <a:lstStyle/>
          <a:p>
            <a:pPr eaLnBrk="1" hangingPunct="1"/>
            <a:r>
              <a:rPr lang="en-US" altLang="en-US" sz="4400" b="1">
                <a:cs typeface="Times New Roman" panose="02020603050405020304" pitchFamily="18" charset="0"/>
              </a:rPr>
              <a:t>Noise Removal methods</a:t>
            </a:r>
            <a:endParaRPr lang="en-US" altLang="en-US"/>
          </a:p>
        </p:txBody>
      </p:sp>
      <p:sp>
        <p:nvSpPr>
          <p:cNvPr id="18437" name="Rectangle 3">
            <a:extLst>
              <a:ext uri="{FF2B5EF4-FFF2-40B4-BE49-F238E27FC236}">
                <a16:creationId xmlns:a16="http://schemas.microsoft.com/office/drawing/2014/main" id="{75638B2B-364C-41C0-9D47-A27E92EAF406}"/>
              </a:ext>
            </a:extLst>
          </p:cNvPr>
          <p:cNvSpPr>
            <a:spLocks noGrp="1" noChangeArrowheads="1"/>
          </p:cNvSpPr>
          <p:nvPr>
            <p:ph type="body" idx="1"/>
          </p:nvPr>
        </p:nvSpPr>
        <p:spPr>
          <a:xfrm>
            <a:off x="381000" y="1066800"/>
            <a:ext cx="8229600" cy="4705350"/>
          </a:xfrm>
        </p:spPr>
        <p:txBody>
          <a:bodyPr/>
          <a:lstStyle/>
          <a:p>
            <a:pPr algn="just"/>
            <a:r>
              <a:rPr lang="en-US" altLang="en-US" sz="2400" b="1">
                <a:cs typeface="Times New Roman" panose="02020603050405020304" pitchFamily="18" charset="0"/>
              </a:rPr>
              <a:t>Noise-</a:t>
            </a:r>
            <a:r>
              <a:rPr lang="en-US" altLang="en-US" sz="2400">
                <a:cs typeface="Times New Roman" panose="02020603050405020304" pitchFamily="18" charset="0"/>
              </a:rPr>
              <a:t>Noise is a random error or variance in a measured  variable.</a:t>
            </a:r>
          </a:p>
          <a:p>
            <a:pPr algn="just"/>
            <a:endParaRPr lang="en-US" altLang="en-US" sz="2400" b="1">
              <a:cs typeface="Times New Roman" panose="02020603050405020304" pitchFamily="18" charset="0"/>
            </a:endParaRPr>
          </a:p>
          <a:p>
            <a:pPr algn="just"/>
            <a:r>
              <a:rPr lang="en-US" altLang="en-US" sz="2400" b="1">
                <a:cs typeface="Times New Roman" panose="02020603050405020304" pitchFamily="18" charset="0"/>
              </a:rPr>
              <a:t>Binning</a:t>
            </a:r>
          </a:p>
          <a:p>
            <a:pPr algn="just"/>
            <a:r>
              <a:rPr lang="en-US" altLang="en-US" sz="2400">
                <a:cs typeface="Times New Roman" panose="02020603050405020304" pitchFamily="18" charset="0"/>
              </a:rPr>
              <a:t> Binning methods smooth a sorted data value by consulting its  neighborhood. The sorted values are distributed into a no. of buckets or bins.</a:t>
            </a:r>
          </a:p>
          <a:p>
            <a:pPr algn="just"/>
            <a:r>
              <a:rPr lang="en-US" altLang="en-US" sz="2400">
                <a:cs typeface="Times New Roman" panose="02020603050405020304" pitchFamily="18" charset="0"/>
              </a:rPr>
              <a:t>In </a:t>
            </a:r>
            <a:r>
              <a:rPr lang="en-US" altLang="en-US" sz="2400" b="1">
                <a:cs typeface="Times New Roman" panose="02020603050405020304" pitchFamily="18" charset="0"/>
              </a:rPr>
              <a:t>smoothing by bin means</a:t>
            </a:r>
            <a:r>
              <a:rPr lang="en-US" altLang="en-US" sz="2400">
                <a:cs typeface="Times New Roman" panose="02020603050405020304" pitchFamily="18" charset="0"/>
              </a:rPr>
              <a:t> each value of the bin is replaced by the mean value of the bin.</a:t>
            </a:r>
          </a:p>
          <a:p>
            <a:pPr algn="just"/>
            <a:r>
              <a:rPr lang="en-US" altLang="en-US" sz="2400">
                <a:cs typeface="Times New Roman" panose="02020603050405020304" pitchFamily="18" charset="0"/>
              </a:rPr>
              <a:t>In </a:t>
            </a:r>
            <a:r>
              <a:rPr lang="en-US" altLang="en-US" sz="2400" b="1">
                <a:cs typeface="Times New Roman" panose="02020603050405020304" pitchFamily="18" charset="0"/>
              </a:rPr>
              <a:t>smoothing by bin boundaries</a:t>
            </a:r>
            <a:r>
              <a:rPr lang="en-US" altLang="en-US" sz="2400">
                <a:cs typeface="Times New Roman" panose="02020603050405020304" pitchFamily="18" charset="0"/>
              </a:rPr>
              <a:t>, the minimum and maximum values in a given bin are identified as the bin boundaries. Each bin value is then replaced by the closest boundary value.</a:t>
            </a:r>
            <a:endParaRPr lang="en-US" altLang="en-US" sz="2200"/>
          </a:p>
        </p:txBody>
      </p:sp>
    </p:spTree>
  </p:cSld>
  <p:clrMapOvr>
    <a:masterClrMapping/>
  </p:clrMapOvr>
  <p:transition>
    <p:checke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C16FD8-5B93-437B-9C5B-6E260E118AA0}"/>
              </a:ext>
            </a:extLst>
          </p:cNvPr>
          <p:cNvSpPr>
            <a:spLocks noGrp="1"/>
          </p:cNvSpPr>
          <p:nvPr>
            <p:ph type="dt" sz="quarter" idx="10"/>
          </p:nvPr>
        </p:nvSpPr>
        <p:spPr/>
        <p:txBody>
          <a:bodyPr/>
          <a:lstStyle/>
          <a:p>
            <a:pPr>
              <a:defRPr/>
            </a:pPr>
            <a:fld id="{C61D0DEB-4C94-4025-BB3A-35C334F332CA}" type="datetime4">
              <a:rPr lang="en-US"/>
              <a:pPr>
                <a:defRPr/>
              </a:pPr>
              <a:t>January 31, 2022</a:t>
            </a:fld>
            <a:endParaRPr lang="en-US" altLang="en-US"/>
          </a:p>
        </p:txBody>
      </p:sp>
      <p:sp>
        <p:nvSpPr>
          <p:cNvPr id="19459" name="Slide Number Placeholder 5">
            <a:extLst>
              <a:ext uri="{FF2B5EF4-FFF2-40B4-BE49-F238E27FC236}">
                <a16:creationId xmlns:a16="http://schemas.microsoft.com/office/drawing/2014/main" id="{BFB1AF86-7DE4-4D0A-8DBD-1B9805CB4E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8BA0ECF-510B-49E2-8124-1916D83FE789}" type="slidenum">
              <a:rPr lang="en-US" altLang="en-US" sz="1200">
                <a:latin typeface="Garamond" panose="02020404030301010803" pitchFamily="18" charset="0"/>
              </a:rPr>
              <a:pPr>
                <a:spcBef>
                  <a:spcPct val="0"/>
                </a:spcBef>
                <a:buClrTx/>
                <a:buSzTx/>
                <a:buFontTx/>
                <a:buNone/>
              </a:pPr>
              <a:t>14</a:t>
            </a:fld>
            <a:endParaRPr lang="en-US" altLang="en-US" sz="1200">
              <a:latin typeface="Garamond" panose="02020404030301010803" pitchFamily="18" charset="0"/>
            </a:endParaRPr>
          </a:p>
        </p:txBody>
      </p:sp>
      <p:sp>
        <p:nvSpPr>
          <p:cNvPr id="19460" name="Rectangle 2">
            <a:extLst>
              <a:ext uri="{FF2B5EF4-FFF2-40B4-BE49-F238E27FC236}">
                <a16:creationId xmlns:a16="http://schemas.microsoft.com/office/drawing/2014/main" id="{3E217138-45F7-42BC-9018-3F1611B6CC90}"/>
              </a:ext>
            </a:extLst>
          </p:cNvPr>
          <p:cNvSpPr>
            <a:spLocks noGrp="1" noChangeArrowheads="1"/>
          </p:cNvSpPr>
          <p:nvPr>
            <p:ph type="title"/>
          </p:nvPr>
        </p:nvSpPr>
        <p:spPr/>
        <p:txBody>
          <a:bodyPr/>
          <a:lstStyle/>
          <a:p>
            <a:pPr eaLnBrk="1" hangingPunct="1"/>
            <a:r>
              <a:rPr lang="en-US" altLang="en-US"/>
              <a:t>Binning Methods for Data Smoothing</a:t>
            </a:r>
          </a:p>
        </p:txBody>
      </p:sp>
      <p:sp>
        <p:nvSpPr>
          <p:cNvPr id="19461" name="Rectangle 3">
            <a:extLst>
              <a:ext uri="{FF2B5EF4-FFF2-40B4-BE49-F238E27FC236}">
                <a16:creationId xmlns:a16="http://schemas.microsoft.com/office/drawing/2014/main" id="{623DE748-BF90-4D49-891E-0330409754BA}"/>
              </a:ext>
            </a:extLst>
          </p:cNvPr>
          <p:cNvSpPr>
            <a:spLocks noGrp="1" noChangeArrowheads="1"/>
          </p:cNvSpPr>
          <p:nvPr>
            <p:ph type="body" idx="1"/>
          </p:nvPr>
        </p:nvSpPr>
        <p:spPr>
          <a:xfrm>
            <a:off x="685800" y="1295400"/>
            <a:ext cx="8077200" cy="4495800"/>
          </a:xfrm>
        </p:spPr>
        <p:txBody>
          <a:bodyPr/>
          <a:lstStyle/>
          <a:p>
            <a:pPr eaLnBrk="1" hangingPunct="1">
              <a:lnSpc>
                <a:spcPct val="90000"/>
              </a:lnSpc>
              <a:buFontTx/>
              <a:buNone/>
            </a:pPr>
            <a:r>
              <a:rPr lang="en-US" altLang="en-US" sz="2100"/>
              <a:t>*  Sorted data for price (in dollars): 4, 8, 9, 15, 21, 21, 24, 25, 26, 28, 29, 34</a:t>
            </a:r>
          </a:p>
          <a:p>
            <a:pPr eaLnBrk="1" hangingPunct="1">
              <a:lnSpc>
                <a:spcPct val="90000"/>
              </a:lnSpc>
              <a:buFontTx/>
              <a:buNone/>
            </a:pPr>
            <a:r>
              <a:rPr lang="en-US" altLang="en-US" sz="2100"/>
              <a:t>*  Partition into (equi-depth) bins:</a:t>
            </a:r>
          </a:p>
          <a:p>
            <a:pPr eaLnBrk="1" hangingPunct="1">
              <a:lnSpc>
                <a:spcPct val="90000"/>
              </a:lnSpc>
              <a:buFontTx/>
              <a:buNone/>
            </a:pPr>
            <a:r>
              <a:rPr lang="en-US" altLang="en-US" sz="2100"/>
              <a:t>      - Bin 1: 4, 8, 9, 15</a:t>
            </a:r>
          </a:p>
          <a:p>
            <a:pPr eaLnBrk="1" hangingPunct="1">
              <a:lnSpc>
                <a:spcPct val="90000"/>
              </a:lnSpc>
              <a:buFontTx/>
              <a:buNone/>
            </a:pPr>
            <a:r>
              <a:rPr lang="en-US" altLang="en-US" sz="2100"/>
              <a:t>      - Bin 2: 21, 21, 24, 25</a:t>
            </a:r>
          </a:p>
          <a:p>
            <a:pPr eaLnBrk="1" hangingPunct="1">
              <a:lnSpc>
                <a:spcPct val="90000"/>
              </a:lnSpc>
              <a:buFontTx/>
              <a:buNone/>
            </a:pPr>
            <a:r>
              <a:rPr lang="en-US" altLang="en-US" sz="2100"/>
              <a:t>      - Bin 3: 26, 28, 29, 34</a:t>
            </a:r>
          </a:p>
          <a:p>
            <a:pPr eaLnBrk="1" hangingPunct="1">
              <a:lnSpc>
                <a:spcPct val="90000"/>
              </a:lnSpc>
              <a:buFontTx/>
              <a:buNone/>
            </a:pPr>
            <a:r>
              <a:rPr lang="en-US" altLang="en-US" sz="2100"/>
              <a:t>*  Smoothing by bin means:</a:t>
            </a:r>
          </a:p>
          <a:p>
            <a:pPr eaLnBrk="1" hangingPunct="1">
              <a:lnSpc>
                <a:spcPct val="90000"/>
              </a:lnSpc>
              <a:buFontTx/>
              <a:buNone/>
            </a:pPr>
            <a:r>
              <a:rPr lang="en-US" altLang="en-US" sz="2100"/>
              <a:t>      - Bin 1: 9, 9, 9, 9</a:t>
            </a:r>
          </a:p>
          <a:p>
            <a:pPr eaLnBrk="1" hangingPunct="1">
              <a:lnSpc>
                <a:spcPct val="90000"/>
              </a:lnSpc>
              <a:buFontTx/>
              <a:buNone/>
            </a:pPr>
            <a:r>
              <a:rPr lang="en-US" altLang="en-US" sz="2100"/>
              <a:t>      - Bin 2: 23, 23, 23, 23</a:t>
            </a:r>
          </a:p>
          <a:p>
            <a:pPr eaLnBrk="1" hangingPunct="1">
              <a:lnSpc>
                <a:spcPct val="90000"/>
              </a:lnSpc>
              <a:buFontTx/>
              <a:buNone/>
            </a:pPr>
            <a:r>
              <a:rPr lang="en-US" altLang="en-US" sz="2100"/>
              <a:t>      - Bin 3: 29, 29, 29, 29</a:t>
            </a:r>
          </a:p>
          <a:p>
            <a:pPr eaLnBrk="1" hangingPunct="1">
              <a:lnSpc>
                <a:spcPct val="90000"/>
              </a:lnSpc>
              <a:buFontTx/>
              <a:buNone/>
            </a:pPr>
            <a:r>
              <a:rPr lang="en-US" altLang="en-US" sz="2100"/>
              <a:t>*  Smoothing by bin boundaries:</a:t>
            </a:r>
          </a:p>
          <a:p>
            <a:pPr eaLnBrk="1" hangingPunct="1">
              <a:lnSpc>
                <a:spcPct val="90000"/>
              </a:lnSpc>
              <a:buFontTx/>
              <a:buNone/>
            </a:pPr>
            <a:r>
              <a:rPr lang="en-US" altLang="en-US" sz="2100"/>
              <a:t>      - Bin 1: 4, 4, 4, 15</a:t>
            </a:r>
          </a:p>
          <a:p>
            <a:pPr eaLnBrk="1" hangingPunct="1">
              <a:lnSpc>
                <a:spcPct val="90000"/>
              </a:lnSpc>
              <a:buFontTx/>
              <a:buNone/>
            </a:pPr>
            <a:r>
              <a:rPr lang="en-US" altLang="en-US" sz="2100"/>
              <a:t>      - Bin 2: 21, 21, 25, 25</a:t>
            </a:r>
          </a:p>
          <a:p>
            <a:pPr eaLnBrk="1" hangingPunct="1">
              <a:lnSpc>
                <a:spcPct val="90000"/>
              </a:lnSpc>
              <a:buFontTx/>
              <a:buNone/>
            </a:pPr>
            <a:r>
              <a:rPr lang="en-US" altLang="en-US" sz="2100"/>
              <a:t>      - Bin 3: 26, 26, 26, 34</a:t>
            </a:r>
          </a:p>
        </p:txBody>
      </p:sp>
    </p:spTree>
  </p:cSld>
  <p:clrMapOvr>
    <a:masterClrMapping/>
  </p:clrMapOvr>
  <p:transition>
    <p:checke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8FDB759-0867-4A36-A136-4641E2CFD615}"/>
              </a:ext>
            </a:extLst>
          </p:cNvPr>
          <p:cNvSpPr>
            <a:spLocks noGrp="1"/>
          </p:cNvSpPr>
          <p:nvPr>
            <p:ph type="title"/>
          </p:nvPr>
        </p:nvSpPr>
        <p:spPr/>
        <p:txBody>
          <a:bodyPr/>
          <a:lstStyle/>
          <a:p>
            <a:pPr eaLnBrk="1" hangingPunct="1"/>
            <a:r>
              <a:rPr lang="en-US" altLang="en-US" b="1">
                <a:solidFill>
                  <a:srgbClr val="006600"/>
                </a:solidFill>
                <a:cs typeface="Times New Roman" panose="02020603050405020304" pitchFamily="18" charset="0"/>
              </a:rPr>
              <a:t>Clustering</a:t>
            </a:r>
            <a:br>
              <a:rPr lang="en-US" altLang="en-US" b="1">
                <a:solidFill>
                  <a:srgbClr val="006600"/>
                </a:solidFill>
                <a:cs typeface="Times New Roman" panose="02020603050405020304" pitchFamily="18" charset="0"/>
              </a:rPr>
            </a:br>
            <a:endParaRPr lang="en-US" altLang="en-US"/>
          </a:p>
        </p:txBody>
      </p:sp>
      <p:sp>
        <p:nvSpPr>
          <p:cNvPr id="20483" name="Content Placeholder 2">
            <a:extLst>
              <a:ext uri="{FF2B5EF4-FFF2-40B4-BE49-F238E27FC236}">
                <a16:creationId xmlns:a16="http://schemas.microsoft.com/office/drawing/2014/main" id="{19AF2E64-564B-4150-BC5D-10572D1D331C}"/>
              </a:ext>
            </a:extLst>
          </p:cNvPr>
          <p:cNvSpPr>
            <a:spLocks noGrp="1"/>
          </p:cNvSpPr>
          <p:nvPr>
            <p:ph idx="1"/>
          </p:nvPr>
        </p:nvSpPr>
        <p:spPr/>
        <p:txBody>
          <a:bodyPr/>
          <a:lstStyle/>
          <a:p>
            <a:pPr algn="just" eaLnBrk="1" hangingPunct="1"/>
            <a:endParaRPr lang="en-US" altLang="en-US">
              <a:solidFill>
                <a:srgbClr val="0000FF"/>
              </a:solidFill>
              <a:cs typeface="Times New Roman" panose="02020603050405020304" pitchFamily="18" charset="0"/>
            </a:endParaRPr>
          </a:p>
          <a:p>
            <a:pPr algn="just" eaLnBrk="1" hangingPunct="1"/>
            <a:r>
              <a:rPr lang="en-US" altLang="en-US" sz="2400">
                <a:cs typeface="Times New Roman" panose="02020603050405020304" pitchFamily="18" charset="0"/>
              </a:rPr>
              <a:t>Outliers (abnormal patterns) may be detected by clustering where similar values are organized into groups or clusters. The values that fall out side of the clusters may be considered as outliers.</a:t>
            </a:r>
          </a:p>
          <a:p>
            <a:pPr eaLnBrk="1" hangingPunct="1"/>
            <a:endParaRPr lang="en-US" altLang="en-US"/>
          </a:p>
        </p:txBody>
      </p:sp>
      <p:sp>
        <p:nvSpPr>
          <p:cNvPr id="4" name="Date Placeholder 3">
            <a:extLst>
              <a:ext uri="{FF2B5EF4-FFF2-40B4-BE49-F238E27FC236}">
                <a16:creationId xmlns:a16="http://schemas.microsoft.com/office/drawing/2014/main" id="{603A5252-3563-4496-BDE8-864BD4B25F71}"/>
              </a:ext>
            </a:extLst>
          </p:cNvPr>
          <p:cNvSpPr>
            <a:spLocks noGrp="1"/>
          </p:cNvSpPr>
          <p:nvPr>
            <p:ph type="dt" sz="quarter" idx="10"/>
          </p:nvPr>
        </p:nvSpPr>
        <p:spPr/>
        <p:txBody>
          <a:bodyPr/>
          <a:lstStyle/>
          <a:p>
            <a:pPr>
              <a:defRPr/>
            </a:pPr>
            <a:fld id="{0E258686-6C3A-4D3C-8FDA-3C3C56AB0739}" type="datetime4">
              <a:rPr lang="en-US"/>
              <a:pPr>
                <a:defRPr/>
              </a:pPr>
              <a:t>January 31, 2022</a:t>
            </a:fld>
            <a:endParaRPr lang="en-US" altLang="en-US"/>
          </a:p>
        </p:txBody>
      </p:sp>
      <p:sp>
        <p:nvSpPr>
          <p:cNvPr id="20485" name="Slide Number Placeholder 4">
            <a:extLst>
              <a:ext uri="{FF2B5EF4-FFF2-40B4-BE49-F238E27FC236}">
                <a16:creationId xmlns:a16="http://schemas.microsoft.com/office/drawing/2014/main" id="{0B585294-2454-4ECC-AB8B-99CA0017FB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881539C-92A8-47CF-ACAE-4A24F40F8C6B}" type="slidenum">
              <a:rPr lang="en-US" altLang="en-US" sz="1200">
                <a:latin typeface="Garamond" panose="02020404030301010803" pitchFamily="18" charset="0"/>
              </a:rPr>
              <a:pPr>
                <a:spcBef>
                  <a:spcPct val="0"/>
                </a:spcBef>
                <a:buClrTx/>
                <a:buSzTx/>
                <a:buFontTx/>
                <a:buNone/>
              </a:pPr>
              <a:t>15</a:t>
            </a:fld>
            <a:endParaRPr lang="en-US" altLang="en-US" sz="1200">
              <a:latin typeface="Garamond" panose="020204040303010108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2">
            <a:extLst>
              <a:ext uri="{FF2B5EF4-FFF2-40B4-BE49-F238E27FC236}">
                <a16:creationId xmlns:a16="http://schemas.microsoft.com/office/drawing/2014/main" id="{6B421F70-5923-49C8-BAF9-C3CB9722F824}"/>
              </a:ext>
            </a:extLst>
          </p:cNvPr>
          <p:cNvSpPr>
            <a:spLocks noGrp="1"/>
          </p:cNvSpPr>
          <p:nvPr>
            <p:ph type="dt" sz="quarter" idx="10"/>
          </p:nvPr>
        </p:nvSpPr>
        <p:spPr/>
        <p:txBody>
          <a:bodyPr/>
          <a:lstStyle/>
          <a:p>
            <a:pPr>
              <a:defRPr/>
            </a:pPr>
            <a:fld id="{C076D8F9-1497-4151-88D4-0A96E7DE9EF1}" type="datetime4">
              <a:rPr lang="en-US"/>
              <a:pPr>
                <a:defRPr/>
              </a:pPr>
              <a:t>January 31, 2022</a:t>
            </a:fld>
            <a:endParaRPr lang="en-US" altLang="en-US"/>
          </a:p>
        </p:txBody>
      </p:sp>
      <p:sp>
        <p:nvSpPr>
          <p:cNvPr id="21507" name="Slide Number Placeholder 4">
            <a:extLst>
              <a:ext uri="{FF2B5EF4-FFF2-40B4-BE49-F238E27FC236}">
                <a16:creationId xmlns:a16="http://schemas.microsoft.com/office/drawing/2014/main" id="{413ABD8F-7708-4489-910A-C6142FE3C0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62891D5-D0C7-4477-AC85-99FD8CBEC5BB}" type="slidenum">
              <a:rPr lang="en-US" altLang="en-US" sz="1200">
                <a:latin typeface="Garamond" panose="02020404030301010803" pitchFamily="18" charset="0"/>
              </a:rPr>
              <a:pPr>
                <a:spcBef>
                  <a:spcPct val="0"/>
                </a:spcBef>
                <a:buClrTx/>
                <a:buSzTx/>
                <a:buFontTx/>
                <a:buNone/>
              </a:pPr>
              <a:t>16</a:t>
            </a:fld>
            <a:endParaRPr lang="en-US" altLang="en-US" sz="1200">
              <a:latin typeface="Garamond" panose="02020404030301010803" pitchFamily="18" charset="0"/>
            </a:endParaRPr>
          </a:p>
        </p:txBody>
      </p:sp>
      <p:sp>
        <p:nvSpPr>
          <p:cNvPr id="21508" name="Rectangle 2">
            <a:extLst>
              <a:ext uri="{FF2B5EF4-FFF2-40B4-BE49-F238E27FC236}">
                <a16:creationId xmlns:a16="http://schemas.microsoft.com/office/drawing/2014/main" id="{AE8DC12D-6A4D-416E-A6CD-7809B86594DD}"/>
              </a:ext>
            </a:extLst>
          </p:cNvPr>
          <p:cNvSpPr>
            <a:spLocks noGrp="1" noChangeArrowheads="1"/>
          </p:cNvSpPr>
          <p:nvPr>
            <p:ph type="title"/>
          </p:nvPr>
        </p:nvSpPr>
        <p:spPr>
          <a:xfrm>
            <a:off x="1820863" y="563563"/>
            <a:ext cx="4460875" cy="758825"/>
          </a:xfrm>
        </p:spPr>
        <p:txBody>
          <a:bodyPr/>
          <a:lstStyle/>
          <a:p>
            <a:pPr eaLnBrk="1" hangingPunct="1"/>
            <a:r>
              <a:rPr lang="en-US" altLang="en-US"/>
              <a:t>Cluster Analysis</a:t>
            </a:r>
          </a:p>
        </p:txBody>
      </p:sp>
      <p:sp>
        <p:nvSpPr>
          <p:cNvPr id="21509" name="AutoShape 3">
            <a:extLst>
              <a:ext uri="{FF2B5EF4-FFF2-40B4-BE49-F238E27FC236}">
                <a16:creationId xmlns:a16="http://schemas.microsoft.com/office/drawing/2014/main" id="{D34022A2-B4FF-454C-A0ED-B24DBB711A2E}"/>
              </a:ext>
            </a:extLst>
          </p:cNvPr>
          <p:cNvSpPr>
            <a:spLocks noChangeArrowheads="1"/>
          </p:cNvSpPr>
          <p:nvPr/>
        </p:nvSpPr>
        <p:spPr bwMode="auto">
          <a:xfrm>
            <a:off x="6705600" y="5105400"/>
            <a:ext cx="142875" cy="14605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10" name="AutoShape 4">
            <a:extLst>
              <a:ext uri="{FF2B5EF4-FFF2-40B4-BE49-F238E27FC236}">
                <a16:creationId xmlns:a16="http://schemas.microsoft.com/office/drawing/2014/main" id="{6BEF14A1-9CE4-4F5B-86B7-21DDD2992499}"/>
              </a:ext>
            </a:extLst>
          </p:cNvPr>
          <p:cNvSpPr>
            <a:spLocks noChangeArrowheads="1"/>
          </p:cNvSpPr>
          <p:nvPr/>
        </p:nvSpPr>
        <p:spPr bwMode="auto">
          <a:xfrm>
            <a:off x="3886200" y="5410200"/>
            <a:ext cx="142875" cy="14605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11" name="AutoShape 5">
            <a:extLst>
              <a:ext uri="{FF2B5EF4-FFF2-40B4-BE49-F238E27FC236}">
                <a16:creationId xmlns:a16="http://schemas.microsoft.com/office/drawing/2014/main" id="{F4AF6F59-817B-47E4-89C7-FBEBD98737F4}"/>
              </a:ext>
            </a:extLst>
          </p:cNvPr>
          <p:cNvSpPr>
            <a:spLocks noChangeArrowheads="1"/>
          </p:cNvSpPr>
          <p:nvPr/>
        </p:nvSpPr>
        <p:spPr bwMode="auto">
          <a:xfrm>
            <a:off x="7075488" y="2514600"/>
            <a:ext cx="142875" cy="14605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21512" name="Group 6">
            <a:extLst>
              <a:ext uri="{FF2B5EF4-FFF2-40B4-BE49-F238E27FC236}">
                <a16:creationId xmlns:a16="http://schemas.microsoft.com/office/drawing/2014/main" id="{CDB2F15D-28D0-46E1-ACD9-054FAB843E18}"/>
              </a:ext>
            </a:extLst>
          </p:cNvPr>
          <p:cNvGrpSpPr>
            <a:grpSpLocks/>
          </p:cNvGrpSpPr>
          <p:nvPr/>
        </p:nvGrpSpPr>
        <p:grpSpPr bwMode="auto">
          <a:xfrm>
            <a:off x="4141788" y="4845050"/>
            <a:ext cx="173037" cy="173038"/>
            <a:chOff x="1900" y="3589"/>
            <a:chExt cx="109" cy="109"/>
          </a:xfrm>
        </p:grpSpPr>
        <p:sp>
          <p:nvSpPr>
            <p:cNvPr id="21551" name="Line 7">
              <a:extLst>
                <a:ext uri="{FF2B5EF4-FFF2-40B4-BE49-F238E27FC236}">
                  <a16:creationId xmlns:a16="http://schemas.microsoft.com/office/drawing/2014/main" id="{3D522704-C373-415F-B554-E5F92543BFEB}"/>
                </a:ext>
              </a:extLst>
            </p:cNvPr>
            <p:cNvSpPr>
              <a:spLocks noChangeShapeType="1"/>
            </p:cNvSpPr>
            <p:nvPr/>
          </p:nvSpPr>
          <p:spPr bwMode="auto">
            <a:xfrm>
              <a:off x="1900" y="3637"/>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2" name="Line 8">
              <a:extLst>
                <a:ext uri="{FF2B5EF4-FFF2-40B4-BE49-F238E27FC236}">
                  <a16:creationId xmlns:a16="http://schemas.microsoft.com/office/drawing/2014/main" id="{66DD1574-8259-43E9-A168-C2CB94EFE3C6}"/>
                </a:ext>
              </a:extLst>
            </p:cNvPr>
            <p:cNvSpPr>
              <a:spLocks noChangeShapeType="1"/>
            </p:cNvSpPr>
            <p:nvPr/>
          </p:nvSpPr>
          <p:spPr bwMode="auto">
            <a:xfrm rot="-5400000">
              <a:off x="1896" y="3644"/>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13" name="Group 9">
            <a:extLst>
              <a:ext uri="{FF2B5EF4-FFF2-40B4-BE49-F238E27FC236}">
                <a16:creationId xmlns:a16="http://schemas.microsoft.com/office/drawing/2014/main" id="{FEF6CE32-F148-464F-B0AD-5F2E29F01EA9}"/>
              </a:ext>
            </a:extLst>
          </p:cNvPr>
          <p:cNvGrpSpPr>
            <a:grpSpLocks/>
          </p:cNvGrpSpPr>
          <p:nvPr/>
        </p:nvGrpSpPr>
        <p:grpSpPr bwMode="auto">
          <a:xfrm>
            <a:off x="5160963" y="3625850"/>
            <a:ext cx="173037" cy="173038"/>
            <a:chOff x="1900" y="3589"/>
            <a:chExt cx="109" cy="109"/>
          </a:xfrm>
        </p:grpSpPr>
        <p:sp>
          <p:nvSpPr>
            <p:cNvPr id="21549" name="Line 10">
              <a:extLst>
                <a:ext uri="{FF2B5EF4-FFF2-40B4-BE49-F238E27FC236}">
                  <a16:creationId xmlns:a16="http://schemas.microsoft.com/office/drawing/2014/main" id="{487851FC-8A4C-4E05-9DC5-29CD323B6E37}"/>
                </a:ext>
              </a:extLst>
            </p:cNvPr>
            <p:cNvSpPr>
              <a:spLocks noChangeShapeType="1"/>
            </p:cNvSpPr>
            <p:nvPr/>
          </p:nvSpPr>
          <p:spPr bwMode="auto">
            <a:xfrm>
              <a:off x="1900" y="3637"/>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0" name="Line 11">
              <a:extLst>
                <a:ext uri="{FF2B5EF4-FFF2-40B4-BE49-F238E27FC236}">
                  <a16:creationId xmlns:a16="http://schemas.microsoft.com/office/drawing/2014/main" id="{36E5257B-3D1D-4949-B6A9-E746B37B8778}"/>
                </a:ext>
              </a:extLst>
            </p:cNvPr>
            <p:cNvSpPr>
              <a:spLocks noChangeShapeType="1"/>
            </p:cNvSpPr>
            <p:nvPr/>
          </p:nvSpPr>
          <p:spPr bwMode="auto">
            <a:xfrm rot="-5400000">
              <a:off x="1896" y="3644"/>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14" name="Group 12">
            <a:extLst>
              <a:ext uri="{FF2B5EF4-FFF2-40B4-BE49-F238E27FC236}">
                <a16:creationId xmlns:a16="http://schemas.microsoft.com/office/drawing/2014/main" id="{3797245A-DC5D-41E3-BB14-49E034DE895A}"/>
              </a:ext>
            </a:extLst>
          </p:cNvPr>
          <p:cNvGrpSpPr>
            <a:grpSpLocks/>
          </p:cNvGrpSpPr>
          <p:nvPr/>
        </p:nvGrpSpPr>
        <p:grpSpPr bwMode="auto">
          <a:xfrm>
            <a:off x="2924175" y="3959225"/>
            <a:ext cx="173038" cy="173038"/>
            <a:chOff x="1900" y="3589"/>
            <a:chExt cx="109" cy="109"/>
          </a:xfrm>
        </p:grpSpPr>
        <p:sp>
          <p:nvSpPr>
            <p:cNvPr id="21547" name="Line 13">
              <a:extLst>
                <a:ext uri="{FF2B5EF4-FFF2-40B4-BE49-F238E27FC236}">
                  <a16:creationId xmlns:a16="http://schemas.microsoft.com/office/drawing/2014/main" id="{0298724B-9196-4FE6-B101-B7F28797FCA8}"/>
                </a:ext>
              </a:extLst>
            </p:cNvPr>
            <p:cNvSpPr>
              <a:spLocks noChangeShapeType="1"/>
            </p:cNvSpPr>
            <p:nvPr/>
          </p:nvSpPr>
          <p:spPr bwMode="auto">
            <a:xfrm>
              <a:off x="1900" y="3637"/>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8" name="Line 14">
              <a:extLst>
                <a:ext uri="{FF2B5EF4-FFF2-40B4-BE49-F238E27FC236}">
                  <a16:creationId xmlns:a16="http://schemas.microsoft.com/office/drawing/2014/main" id="{44B27E15-955B-47D4-A87F-F9E20CCAD315}"/>
                </a:ext>
              </a:extLst>
            </p:cNvPr>
            <p:cNvSpPr>
              <a:spLocks noChangeShapeType="1"/>
            </p:cNvSpPr>
            <p:nvPr/>
          </p:nvSpPr>
          <p:spPr bwMode="auto">
            <a:xfrm rot="-5400000">
              <a:off x="1896" y="3644"/>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15" name="Group 15">
            <a:extLst>
              <a:ext uri="{FF2B5EF4-FFF2-40B4-BE49-F238E27FC236}">
                <a16:creationId xmlns:a16="http://schemas.microsoft.com/office/drawing/2014/main" id="{DD1CDA3A-3210-4FA0-8A92-3EA2FD6FEB4D}"/>
              </a:ext>
            </a:extLst>
          </p:cNvPr>
          <p:cNvGrpSpPr>
            <a:grpSpLocks/>
          </p:cNvGrpSpPr>
          <p:nvPr/>
        </p:nvGrpSpPr>
        <p:grpSpPr bwMode="auto">
          <a:xfrm>
            <a:off x="1676400" y="1752600"/>
            <a:ext cx="6016625" cy="4113213"/>
            <a:chOff x="1028" y="1418"/>
            <a:chExt cx="3790" cy="2591"/>
          </a:xfrm>
        </p:grpSpPr>
        <p:sp>
          <p:nvSpPr>
            <p:cNvPr id="21516" name="AutoShape 16">
              <a:extLst>
                <a:ext uri="{FF2B5EF4-FFF2-40B4-BE49-F238E27FC236}">
                  <a16:creationId xmlns:a16="http://schemas.microsoft.com/office/drawing/2014/main" id="{ECFBA212-0589-40EB-8A3B-0E9B0B43341E}"/>
                </a:ext>
              </a:extLst>
            </p:cNvPr>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17" name="AutoShape 17">
              <a:extLst>
                <a:ext uri="{FF2B5EF4-FFF2-40B4-BE49-F238E27FC236}">
                  <a16:creationId xmlns:a16="http://schemas.microsoft.com/office/drawing/2014/main" id="{079466D4-AFFF-441B-931F-A5EEF1F610F1}"/>
                </a:ext>
              </a:extLst>
            </p:cNvPr>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18" name="AutoShape 18">
              <a:extLst>
                <a:ext uri="{FF2B5EF4-FFF2-40B4-BE49-F238E27FC236}">
                  <a16:creationId xmlns:a16="http://schemas.microsoft.com/office/drawing/2014/main" id="{48979277-75F1-45C1-889D-2BED7BFC27EA}"/>
                </a:ext>
              </a:extLst>
            </p:cNvPr>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19" name="AutoShape 19">
              <a:extLst>
                <a:ext uri="{FF2B5EF4-FFF2-40B4-BE49-F238E27FC236}">
                  <a16:creationId xmlns:a16="http://schemas.microsoft.com/office/drawing/2014/main" id="{14F87992-A48A-4829-8471-86D950B40DAF}"/>
                </a:ext>
              </a:extLst>
            </p:cNvPr>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0" name="AutoShape 20">
              <a:extLst>
                <a:ext uri="{FF2B5EF4-FFF2-40B4-BE49-F238E27FC236}">
                  <a16:creationId xmlns:a16="http://schemas.microsoft.com/office/drawing/2014/main" id="{2E402856-53A0-4F41-AAC3-AE0A4D5271B9}"/>
                </a:ext>
              </a:extLst>
            </p:cNvPr>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1" name="AutoShape 21">
              <a:extLst>
                <a:ext uri="{FF2B5EF4-FFF2-40B4-BE49-F238E27FC236}">
                  <a16:creationId xmlns:a16="http://schemas.microsoft.com/office/drawing/2014/main" id="{FCE28680-8BD7-4F1D-ACF3-079A238204D7}"/>
                </a:ext>
              </a:extLst>
            </p:cNvPr>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2" name="AutoShape 22">
              <a:extLst>
                <a:ext uri="{FF2B5EF4-FFF2-40B4-BE49-F238E27FC236}">
                  <a16:creationId xmlns:a16="http://schemas.microsoft.com/office/drawing/2014/main" id="{8ACB2536-7ED5-49BA-AFEA-02045C453A50}"/>
                </a:ext>
              </a:extLst>
            </p:cNvPr>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3" name="AutoShape 23">
              <a:extLst>
                <a:ext uri="{FF2B5EF4-FFF2-40B4-BE49-F238E27FC236}">
                  <a16:creationId xmlns:a16="http://schemas.microsoft.com/office/drawing/2014/main" id="{9E775649-5F46-400D-91DF-CE864D1EB3B0}"/>
                </a:ext>
              </a:extLst>
            </p:cNvPr>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4" name="AutoShape 24">
              <a:extLst>
                <a:ext uri="{FF2B5EF4-FFF2-40B4-BE49-F238E27FC236}">
                  <a16:creationId xmlns:a16="http://schemas.microsoft.com/office/drawing/2014/main" id="{CBCD53BE-8DB8-4F33-A114-623CC778A54F}"/>
                </a:ext>
              </a:extLst>
            </p:cNvPr>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5" name="AutoShape 25">
              <a:extLst>
                <a:ext uri="{FF2B5EF4-FFF2-40B4-BE49-F238E27FC236}">
                  <a16:creationId xmlns:a16="http://schemas.microsoft.com/office/drawing/2014/main" id="{5400F70F-6DA7-445A-85BD-8DEAC3400FB0}"/>
                </a:ext>
              </a:extLst>
            </p:cNvPr>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6" name="AutoShape 26">
              <a:extLst>
                <a:ext uri="{FF2B5EF4-FFF2-40B4-BE49-F238E27FC236}">
                  <a16:creationId xmlns:a16="http://schemas.microsoft.com/office/drawing/2014/main" id="{6A6E97F8-D3E2-46E5-9B98-2C6B7B8BC561}"/>
                </a:ext>
              </a:extLst>
            </p:cNvPr>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7" name="AutoShape 27">
              <a:extLst>
                <a:ext uri="{FF2B5EF4-FFF2-40B4-BE49-F238E27FC236}">
                  <a16:creationId xmlns:a16="http://schemas.microsoft.com/office/drawing/2014/main" id="{4390E4F2-C8A7-4DB0-A2CC-484E5E390072}"/>
                </a:ext>
              </a:extLst>
            </p:cNvPr>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8" name="Rectangle 28">
              <a:extLst>
                <a:ext uri="{FF2B5EF4-FFF2-40B4-BE49-F238E27FC236}">
                  <a16:creationId xmlns:a16="http://schemas.microsoft.com/office/drawing/2014/main" id="{59D558A7-C9F6-4F0B-A762-04F70AC5A147}"/>
                </a:ext>
              </a:extLst>
            </p:cNvPr>
            <p:cNvSpPr>
              <a:spLocks noChangeArrowheads="1"/>
            </p:cNvSpPr>
            <p:nvPr/>
          </p:nvSpPr>
          <p:spPr bwMode="auto">
            <a:xfrm>
              <a:off x="1028" y="1418"/>
              <a:ext cx="3790" cy="25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9" name="AutoShape 29">
              <a:extLst>
                <a:ext uri="{FF2B5EF4-FFF2-40B4-BE49-F238E27FC236}">
                  <a16:creationId xmlns:a16="http://schemas.microsoft.com/office/drawing/2014/main" id="{084B256D-F424-4FD4-AB9E-09B724A0B81F}"/>
                </a:ext>
              </a:extLst>
            </p:cNvPr>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0" name="AutoShape 30">
              <a:extLst>
                <a:ext uri="{FF2B5EF4-FFF2-40B4-BE49-F238E27FC236}">
                  <a16:creationId xmlns:a16="http://schemas.microsoft.com/office/drawing/2014/main" id="{E53B13CC-6B5A-449F-B13C-189DFEB53D54}"/>
                </a:ext>
              </a:extLst>
            </p:cNvPr>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1" name="AutoShape 31">
              <a:extLst>
                <a:ext uri="{FF2B5EF4-FFF2-40B4-BE49-F238E27FC236}">
                  <a16:creationId xmlns:a16="http://schemas.microsoft.com/office/drawing/2014/main" id="{3C1DB7F5-2FF7-470A-BD4C-AB161A0233F8}"/>
                </a:ext>
              </a:extLst>
            </p:cNvPr>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2" name="AutoShape 32">
              <a:extLst>
                <a:ext uri="{FF2B5EF4-FFF2-40B4-BE49-F238E27FC236}">
                  <a16:creationId xmlns:a16="http://schemas.microsoft.com/office/drawing/2014/main" id="{BEE5127C-CA27-4005-BE40-B36E3F3C8292}"/>
                </a:ext>
              </a:extLst>
            </p:cNvPr>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3" name="AutoShape 33">
              <a:extLst>
                <a:ext uri="{FF2B5EF4-FFF2-40B4-BE49-F238E27FC236}">
                  <a16:creationId xmlns:a16="http://schemas.microsoft.com/office/drawing/2014/main" id="{05BF69FB-2D63-4C45-ADC8-C10354E63637}"/>
                </a:ext>
              </a:extLst>
            </p:cNvPr>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4" name="AutoShape 34">
              <a:extLst>
                <a:ext uri="{FF2B5EF4-FFF2-40B4-BE49-F238E27FC236}">
                  <a16:creationId xmlns:a16="http://schemas.microsoft.com/office/drawing/2014/main" id="{9DC7DEE9-E5DB-4F75-B185-9535790CD3E4}"/>
                </a:ext>
              </a:extLst>
            </p:cNvPr>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5" name="AutoShape 35">
              <a:extLst>
                <a:ext uri="{FF2B5EF4-FFF2-40B4-BE49-F238E27FC236}">
                  <a16:creationId xmlns:a16="http://schemas.microsoft.com/office/drawing/2014/main" id="{E86F14CA-60FA-4194-A2B5-D940F715006D}"/>
                </a:ext>
              </a:extLst>
            </p:cNvPr>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6" name="AutoShape 36">
              <a:extLst>
                <a:ext uri="{FF2B5EF4-FFF2-40B4-BE49-F238E27FC236}">
                  <a16:creationId xmlns:a16="http://schemas.microsoft.com/office/drawing/2014/main" id="{74260913-D51B-4860-AAA7-D470133FA9DE}"/>
                </a:ext>
              </a:extLst>
            </p:cNvPr>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7" name="AutoShape 37">
              <a:extLst>
                <a:ext uri="{FF2B5EF4-FFF2-40B4-BE49-F238E27FC236}">
                  <a16:creationId xmlns:a16="http://schemas.microsoft.com/office/drawing/2014/main" id="{7128D6DF-45D2-4710-8E68-69234B414243}"/>
                </a:ext>
              </a:extLst>
            </p:cNvPr>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8" name="AutoShape 38">
              <a:extLst>
                <a:ext uri="{FF2B5EF4-FFF2-40B4-BE49-F238E27FC236}">
                  <a16:creationId xmlns:a16="http://schemas.microsoft.com/office/drawing/2014/main" id="{7B1E2513-2E4B-4F10-80C7-7ACEF485424A}"/>
                </a:ext>
              </a:extLst>
            </p:cNvPr>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9" name="AutoShape 39">
              <a:extLst>
                <a:ext uri="{FF2B5EF4-FFF2-40B4-BE49-F238E27FC236}">
                  <a16:creationId xmlns:a16="http://schemas.microsoft.com/office/drawing/2014/main" id="{7A03A8DB-F272-4D97-9846-EF296B18FC09}"/>
                </a:ext>
              </a:extLst>
            </p:cNvPr>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40" name="AutoShape 40">
              <a:extLst>
                <a:ext uri="{FF2B5EF4-FFF2-40B4-BE49-F238E27FC236}">
                  <a16:creationId xmlns:a16="http://schemas.microsoft.com/office/drawing/2014/main" id="{C74A3FAB-E58A-479E-AAEF-2A03B16134F7}"/>
                </a:ext>
              </a:extLst>
            </p:cNvPr>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41" name="AutoShape 41">
              <a:extLst>
                <a:ext uri="{FF2B5EF4-FFF2-40B4-BE49-F238E27FC236}">
                  <a16:creationId xmlns:a16="http://schemas.microsoft.com/office/drawing/2014/main" id="{3CB056D0-C7F6-4604-ADFE-3897DA0DDF6C}"/>
                </a:ext>
              </a:extLst>
            </p:cNvPr>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42" name="AutoShape 42">
              <a:extLst>
                <a:ext uri="{FF2B5EF4-FFF2-40B4-BE49-F238E27FC236}">
                  <a16:creationId xmlns:a16="http://schemas.microsoft.com/office/drawing/2014/main" id="{0728CA61-A28F-4467-90CE-BF3B6311721F}"/>
                </a:ext>
              </a:extLst>
            </p:cNvPr>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43" name="AutoShape 43">
              <a:extLst>
                <a:ext uri="{FF2B5EF4-FFF2-40B4-BE49-F238E27FC236}">
                  <a16:creationId xmlns:a16="http://schemas.microsoft.com/office/drawing/2014/main" id="{31F572FE-B12A-465A-8CB8-31111F03C9D0}"/>
                </a:ext>
              </a:extLst>
            </p:cNvPr>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44" name="Freeform 44">
              <a:extLst>
                <a:ext uri="{FF2B5EF4-FFF2-40B4-BE49-F238E27FC236}">
                  <a16:creationId xmlns:a16="http://schemas.microsoft.com/office/drawing/2014/main" id="{610739B8-349A-4B5A-AD75-AA9DA90A1B99}"/>
                </a:ext>
              </a:extLst>
            </p:cNvPr>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5" name="Freeform 45">
              <a:extLst>
                <a:ext uri="{FF2B5EF4-FFF2-40B4-BE49-F238E27FC236}">
                  <a16:creationId xmlns:a16="http://schemas.microsoft.com/office/drawing/2014/main" id="{288706C2-CC59-43FF-98AB-84C9B935B83B}"/>
                </a:ext>
              </a:extLst>
            </p:cNvPr>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6" name="Freeform 46">
              <a:extLst>
                <a:ext uri="{FF2B5EF4-FFF2-40B4-BE49-F238E27FC236}">
                  <a16:creationId xmlns:a16="http://schemas.microsoft.com/office/drawing/2014/main" id="{F246B81D-9DF9-453F-8D90-541FAEE16C21}"/>
                </a:ext>
              </a:extLst>
            </p:cNvPr>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ransition>
    <p:checke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EA137269-E437-4E3C-A77E-223DA1817A89}"/>
              </a:ext>
            </a:extLst>
          </p:cNvPr>
          <p:cNvSpPr>
            <a:spLocks noGrp="1"/>
          </p:cNvSpPr>
          <p:nvPr>
            <p:ph type="title"/>
          </p:nvPr>
        </p:nvSpPr>
        <p:spPr>
          <a:xfrm>
            <a:off x="457200" y="277813"/>
            <a:ext cx="8229600" cy="1246187"/>
          </a:xfrm>
        </p:spPr>
        <p:txBody>
          <a:bodyPr/>
          <a:lstStyle/>
          <a:p>
            <a:pPr eaLnBrk="1" hangingPunct="1"/>
            <a:r>
              <a:rPr lang="en-US" altLang="en-US" sz="3600" b="1">
                <a:solidFill>
                  <a:srgbClr val="006600"/>
                </a:solidFill>
                <a:cs typeface="Times New Roman" panose="02020603050405020304" pitchFamily="18" charset="0"/>
              </a:rPr>
              <a:t>Regression</a:t>
            </a:r>
            <a:br>
              <a:rPr lang="en-US" altLang="en-US" b="1">
                <a:solidFill>
                  <a:srgbClr val="006600"/>
                </a:solidFill>
                <a:cs typeface="Times New Roman" panose="02020603050405020304" pitchFamily="18" charset="0"/>
              </a:rPr>
            </a:br>
            <a:endParaRPr lang="en-US" altLang="en-US"/>
          </a:p>
        </p:txBody>
      </p:sp>
      <p:sp>
        <p:nvSpPr>
          <p:cNvPr id="3" name="Date Placeholder 2">
            <a:extLst>
              <a:ext uri="{FF2B5EF4-FFF2-40B4-BE49-F238E27FC236}">
                <a16:creationId xmlns:a16="http://schemas.microsoft.com/office/drawing/2014/main" id="{5F80668D-1CAE-4D80-AF0A-0E3C0CF4C2AB}"/>
              </a:ext>
            </a:extLst>
          </p:cNvPr>
          <p:cNvSpPr>
            <a:spLocks noGrp="1"/>
          </p:cNvSpPr>
          <p:nvPr>
            <p:ph type="dt" sz="quarter" idx="10"/>
          </p:nvPr>
        </p:nvSpPr>
        <p:spPr/>
        <p:txBody>
          <a:bodyPr/>
          <a:lstStyle/>
          <a:p>
            <a:pPr>
              <a:defRPr/>
            </a:pPr>
            <a:fld id="{E7CB67BE-A130-4380-8EBF-DD130F0B15A8}" type="datetime4">
              <a:rPr lang="en-US"/>
              <a:pPr>
                <a:defRPr/>
              </a:pPr>
              <a:t>January 31, 2022</a:t>
            </a:fld>
            <a:endParaRPr lang="en-US" altLang="en-US"/>
          </a:p>
        </p:txBody>
      </p:sp>
      <p:sp>
        <p:nvSpPr>
          <p:cNvPr id="22532" name="Slide Number Placeholder 3">
            <a:extLst>
              <a:ext uri="{FF2B5EF4-FFF2-40B4-BE49-F238E27FC236}">
                <a16:creationId xmlns:a16="http://schemas.microsoft.com/office/drawing/2014/main" id="{111CD60B-D146-49A3-8280-E86C16F290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6D65802-6634-4B2B-AED9-C858AB10473D}" type="slidenum">
              <a:rPr lang="en-US" altLang="en-US" sz="1200">
                <a:latin typeface="Garamond" panose="02020404030301010803" pitchFamily="18" charset="0"/>
              </a:rPr>
              <a:pPr>
                <a:spcBef>
                  <a:spcPct val="0"/>
                </a:spcBef>
                <a:buClrTx/>
                <a:buSzTx/>
                <a:buFontTx/>
                <a:buNone/>
              </a:pPr>
              <a:t>17</a:t>
            </a:fld>
            <a:endParaRPr lang="en-US" altLang="en-US" sz="1200">
              <a:latin typeface="Garamond" panose="02020404030301010803" pitchFamily="18" charset="0"/>
            </a:endParaRPr>
          </a:p>
        </p:txBody>
      </p:sp>
      <p:sp>
        <p:nvSpPr>
          <p:cNvPr id="22533" name="TextBox 4">
            <a:extLst>
              <a:ext uri="{FF2B5EF4-FFF2-40B4-BE49-F238E27FC236}">
                <a16:creationId xmlns:a16="http://schemas.microsoft.com/office/drawing/2014/main" id="{A309B86D-DCFC-4120-9256-DBDA50B54A67}"/>
              </a:ext>
            </a:extLst>
          </p:cNvPr>
          <p:cNvSpPr txBox="1">
            <a:spLocks noChangeArrowheads="1"/>
          </p:cNvSpPr>
          <p:nvPr/>
        </p:nvSpPr>
        <p:spPr bwMode="auto">
          <a:xfrm>
            <a:off x="609600" y="1524000"/>
            <a:ext cx="80772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1">
              <a:solidFill>
                <a:srgbClr val="006600"/>
              </a:solidFill>
              <a:cs typeface="Times New Roman" panose="02020603050405020304" pitchFamily="18" charset="0"/>
            </a:endParaRPr>
          </a:p>
          <a:p>
            <a:pPr algn="just" eaLnBrk="1" hangingPunct="1">
              <a:spcBef>
                <a:spcPct val="0"/>
              </a:spcBef>
              <a:buClrTx/>
              <a:buSzTx/>
              <a:buFontTx/>
              <a:buNone/>
            </a:pPr>
            <a:r>
              <a:rPr lang="en-US" altLang="en-US" sz="2400">
                <a:cs typeface="Times New Roman" panose="02020603050405020304" pitchFamily="18" charset="0"/>
              </a:rPr>
              <a:t>We can smooth data by fitting the data to a function. Linear regression involves finding the best line to fit two variables so that one variable can be used to predict the other. </a:t>
            </a:r>
          </a:p>
          <a:p>
            <a:pPr algn="just" eaLnBrk="1" hangingPunct="1">
              <a:spcBef>
                <a:spcPct val="0"/>
              </a:spcBef>
              <a:buClrTx/>
              <a:buSzTx/>
              <a:buFontTx/>
              <a:buNone/>
            </a:pPr>
            <a:endParaRPr lang="en-US" altLang="en-US" sz="2400">
              <a:cs typeface="Times New Roman" panose="02020603050405020304" pitchFamily="18" charset="0"/>
            </a:endParaRPr>
          </a:p>
          <a:p>
            <a:pPr algn="just" eaLnBrk="1" hangingPunct="1">
              <a:spcBef>
                <a:spcPct val="0"/>
              </a:spcBef>
              <a:buClrTx/>
              <a:buSzTx/>
              <a:buFontTx/>
              <a:buNone/>
            </a:pPr>
            <a:r>
              <a:rPr lang="en-US" altLang="en-US" sz="2400">
                <a:cs typeface="Times New Roman" panose="02020603050405020304" pitchFamily="18" charset="0"/>
              </a:rPr>
              <a:t>Multiple linear regression is an extension of linear regression where more than two variables are involved and data are fitted into a multi-dimensional surface.</a:t>
            </a:r>
          </a:p>
          <a:p>
            <a:pPr eaLnBrk="1" hangingPunct="1">
              <a:spcBef>
                <a:spcPct val="0"/>
              </a:spcBef>
              <a:buClrTx/>
              <a:buSzTx/>
              <a:buFontTx/>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a:extLst>
              <a:ext uri="{FF2B5EF4-FFF2-40B4-BE49-F238E27FC236}">
                <a16:creationId xmlns:a16="http://schemas.microsoft.com/office/drawing/2014/main" id="{F70B3186-EE22-40FE-A851-33A99AAF321C}"/>
              </a:ext>
            </a:extLst>
          </p:cNvPr>
          <p:cNvSpPr>
            <a:spLocks noGrp="1"/>
          </p:cNvSpPr>
          <p:nvPr>
            <p:ph type="dt" sz="quarter" idx="10"/>
          </p:nvPr>
        </p:nvSpPr>
        <p:spPr/>
        <p:txBody>
          <a:bodyPr/>
          <a:lstStyle/>
          <a:p>
            <a:pPr>
              <a:defRPr/>
            </a:pPr>
            <a:fld id="{6B49CF24-D431-47D2-8F08-87D5D646E7C5}" type="datetime4">
              <a:rPr lang="en-US"/>
              <a:pPr>
                <a:defRPr/>
              </a:pPr>
              <a:t>January 31, 2022</a:t>
            </a:fld>
            <a:endParaRPr lang="en-US" altLang="en-US"/>
          </a:p>
        </p:txBody>
      </p:sp>
      <p:sp>
        <p:nvSpPr>
          <p:cNvPr id="23555" name="Slide Number Placeholder 4">
            <a:extLst>
              <a:ext uri="{FF2B5EF4-FFF2-40B4-BE49-F238E27FC236}">
                <a16:creationId xmlns:a16="http://schemas.microsoft.com/office/drawing/2014/main" id="{2529ECB5-38A8-4EC7-B117-457B0CD91D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B74644E-DCB0-416E-BBE3-A29FA6C3996E}" type="slidenum">
              <a:rPr lang="en-US" altLang="en-US" sz="1200">
                <a:latin typeface="Garamond" panose="02020404030301010803" pitchFamily="18" charset="0"/>
              </a:rPr>
              <a:pPr>
                <a:spcBef>
                  <a:spcPct val="0"/>
                </a:spcBef>
                <a:buClrTx/>
                <a:buSzTx/>
                <a:buFontTx/>
                <a:buNone/>
              </a:pPr>
              <a:t>18</a:t>
            </a:fld>
            <a:endParaRPr lang="en-US" altLang="en-US" sz="1200">
              <a:latin typeface="Garamond" panose="02020404030301010803" pitchFamily="18" charset="0"/>
            </a:endParaRPr>
          </a:p>
        </p:txBody>
      </p:sp>
      <p:sp>
        <p:nvSpPr>
          <p:cNvPr id="23556" name="Rectangle 2">
            <a:extLst>
              <a:ext uri="{FF2B5EF4-FFF2-40B4-BE49-F238E27FC236}">
                <a16:creationId xmlns:a16="http://schemas.microsoft.com/office/drawing/2014/main" id="{6F51A3A3-6333-4CAC-8E51-298057E39047}"/>
              </a:ext>
            </a:extLst>
          </p:cNvPr>
          <p:cNvSpPr>
            <a:spLocks noGrp="1" noChangeArrowheads="1"/>
          </p:cNvSpPr>
          <p:nvPr>
            <p:ph type="title"/>
          </p:nvPr>
        </p:nvSpPr>
        <p:spPr>
          <a:xfrm>
            <a:off x="776288" y="277813"/>
            <a:ext cx="5072062" cy="1139825"/>
          </a:xfrm>
        </p:spPr>
        <p:txBody>
          <a:bodyPr/>
          <a:lstStyle/>
          <a:p>
            <a:pPr eaLnBrk="1" hangingPunct="1"/>
            <a:r>
              <a:rPr lang="en-US" altLang="en-US"/>
              <a:t>Regression</a:t>
            </a:r>
          </a:p>
        </p:txBody>
      </p:sp>
      <p:sp>
        <p:nvSpPr>
          <p:cNvPr id="23557" name="Line 3">
            <a:extLst>
              <a:ext uri="{FF2B5EF4-FFF2-40B4-BE49-F238E27FC236}">
                <a16:creationId xmlns:a16="http://schemas.microsoft.com/office/drawing/2014/main" id="{D10CEC3F-69D0-44FE-A97A-55FCF218413E}"/>
              </a:ext>
            </a:extLst>
          </p:cNvPr>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8" name="Line 4">
            <a:extLst>
              <a:ext uri="{FF2B5EF4-FFF2-40B4-BE49-F238E27FC236}">
                <a16:creationId xmlns:a16="http://schemas.microsoft.com/office/drawing/2014/main" id="{F80F73D7-1582-4BE6-8398-19B5364ECE20}"/>
              </a:ext>
            </a:extLst>
          </p:cNvPr>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9" name="Oval 5">
            <a:extLst>
              <a:ext uri="{FF2B5EF4-FFF2-40B4-BE49-F238E27FC236}">
                <a16:creationId xmlns:a16="http://schemas.microsoft.com/office/drawing/2014/main" id="{B9F41C79-FBAE-4832-A15A-ACBED411927F}"/>
              </a:ext>
            </a:extLst>
          </p:cNvPr>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0" name="Oval 6">
            <a:extLst>
              <a:ext uri="{FF2B5EF4-FFF2-40B4-BE49-F238E27FC236}">
                <a16:creationId xmlns:a16="http://schemas.microsoft.com/office/drawing/2014/main" id="{2E1D8BD9-0B2C-47B3-B71B-0DC629A3A4C1}"/>
              </a:ext>
            </a:extLst>
          </p:cNvPr>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1" name="Oval 7">
            <a:extLst>
              <a:ext uri="{FF2B5EF4-FFF2-40B4-BE49-F238E27FC236}">
                <a16:creationId xmlns:a16="http://schemas.microsoft.com/office/drawing/2014/main" id="{E304B416-A17A-4470-910E-48D77C52F8A5}"/>
              </a:ext>
            </a:extLst>
          </p:cNvPr>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2" name="Oval 8">
            <a:extLst>
              <a:ext uri="{FF2B5EF4-FFF2-40B4-BE49-F238E27FC236}">
                <a16:creationId xmlns:a16="http://schemas.microsoft.com/office/drawing/2014/main" id="{ADD35454-4EC4-4D3E-B755-C59DED86E8D3}"/>
              </a:ext>
            </a:extLst>
          </p:cNvPr>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3" name="Oval 9">
            <a:extLst>
              <a:ext uri="{FF2B5EF4-FFF2-40B4-BE49-F238E27FC236}">
                <a16:creationId xmlns:a16="http://schemas.microsoft.com/office/drawing/2014/main" id="{BE2975D0-ECCA-49D0-BF0B-C65E289533F7}"/>
              </a:ext>
            </a:extLst>
          </p:cNvPr>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4" name="Oval 10">
            <a:extLst>
              <a:ext uri="{FF2B5EF4-FFF2-40B4-BE49-F238E27FC236}">
                <a16:creationId xmlns:a16="http://schemas.microsoft.com/office/drawing/2014/main" id="{D2A85DEE-5201-40A1-99CF-2BC792325C69}"/>
              </a:ext>
            </a:extLst>
          </p:cNvPr>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5" name="Oval 11">
            <a:extLst>
              <a:ext uri="{FF2B5EF4-FFF2-40B4-BE49-F238E27FC236}">
                <a16:creationId xmlns:a16="http://schemas.microsoft.com/office/drawing/2014/main" id="{6360C11B-E512-4078-94F3-2F2667475BAF}"/>
              </a:ext>
            </a:extLst>
          </p:cNvPr>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6" name="Oval 12">
            <a:extLst>
              <a:ext uri="{FF2B5EF4-FFF2-40B4-BE49-F238E27FC236}">
                <a16:creationId xmlns:a16="http://schemas.microsoft.com/office/drawing/2014/main" id="{B1118CD5-5155-481B-9FEF-381686BEC712}"/>
              </a:ext>
            </a:extLst>
          </p:cNvPr>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7" name="Oval 13">
            <a:extLst>
              <a:ext uri="{FF2B5EF4-FFF2-40B4-BE49-F238E27FC236}">
                <a16:creationId xmlns:a16="http://schemas.microsoft.com/office/drawing/2014/main" id="{4A959C25-C55D-4FAF-812F-47282872BF04}"/>
              </a:ext>
            </a:extLst>
          </p:cNvPr>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8" name="Oval 14">
            <a:extLst>
              <a:ext uri="{FF2B5EF4-FFF2-40B4-BE49-F238E27FC236}">
                <a16:creationId xmlns:a16="http://schemas.microsoft.com/office/drawing/2014/main" id="{7B6E610B-887B-4D59-A508-A36043F97B39}"/>
              </a:ext>
            </a:extLst>
          </p:cNvPr>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69" name="Oval 15">
            <a:extLst>
              <a:ext uri="{FF2B5EF4-FFF2-40B4-BE49-F238E27FC236}">
                <a16:creationId xmlns:a16="http://schemas.microsoft.com/office/drawing/2014/main" id="{DF2302FE-8846-41F2-8D69-3C9551438BAE}"/>
              </a:ext>
            </a:extLst>
          </p:cNvPr>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70" name="Oval 16">
            <a:extLst>
              <a:ext uri="{FF2B5EF4-FFF2-40B4-BE49-F238E27FC236}">
                <a16:creationId xmlns:a16="http://schemas.microsoft.com/office/drawing/2014/main" id="{85110F65-9BBF-4383-A4EA-4A43AF40508D}"/>
              </a:ext>
            </a:extLst>
          </p:cNvPr>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71" name="Oval 17">
            <a:extLst>
              <a:ext uri="{FF2B5EF4-FFF2-40B4-BE49-F238E27FC236}">
                <a16:creationId xmlns:a16="http://schemas.microsoft.com/office/drawing/2014/main" id="{75672641-71E0-43A0-9A99-146EA30237EB}"/>
              </a:ext>
            </a:extLst>
          </p:cNvPr>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3572" name="Line 18">
            <a:extLst>
              <a:ext uri="{FF2B5EF4-FFF2-40B4-BE49-F238E27FC236}">
                <a16:creationId xmlns:a16="http://schemas.microsoft.com/office/drawing/2014/main" id="{EF66C480-6A67-49DD-B186-759B66AC4D79}"/>
              </a:ext>
            </a:extLst>
          </p:cNvPr>
          <p:cNvSpPr>
            <a:spLocks noChangeShapeType="1"/>
          </p:cNvSpPr>
          <p:nvPr/>
        </p:nvSpPr>
        <p:spPr bwMode="auto">
          <a:xfrm flipV="1">
            <a:off x="4538663" y="1943100"/>
            <a:ext cx="2906712" cy="227012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Text Box 19">
            <a:extLst>
              <a:ext uri="{FF2B5EF4-FFF2-40B4-BE49-F238E27FC236}">
                <a16:creationId xmlns:a16="http://schemas.microsoft.com/office/drawing/2014/main" id="{8518EAF2-36AE-48DB-875E-E7E7456F2DDB}"/>
              </a:ext>
            </a:extLst>
          </p:cNvPr>
          <p:cNvSpPr txBox="1">
            <a:spLocks noChangeArrowheads="1"/>
          </p:cNvSpPr>
          <p:nvPr/>
        </p:nvSpPr>
        <p:spPr bwMode="auto">
          <a:xfrm>
            <a:off x="8104188" y="4379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x</a:t>
            </a:r>
          </a:p>
        </p:txBody>
      </p:sp>
      <p:sp>
        <p:nvSpPr>
          <p:cNvPr id="23574" name="Text Box 20">
            <a:extLst>
              <a:ext uri="{FF2B5EF4-FFF2-40B4-BE49-F238E27FC236}">
                <a16:creationId xmlns:a16="http://schemas.microsoft.com/office/drawing/2014/main" id="{ABD71FCD-9246-4A33-B276-29C70164135F}"/>
              </a:ext>
            </a:extLst>
          </p:cNvPr>
          <p:cNvSpPr txBox="1">
            <a:spLocks noChangeArrowheads="1"/>
          </p:cNvSpPr>
          <p:nvPr/>
        </p:nvSpPr>
        <p:spPr bwMode="auto">
          <a:xfrm>
            <a:off x="4757738" y="1455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y</a:t>
            </a:r>
          </a:p>
        </p:txBody>
      </p:sp>
      <p:sp>
        <p:nvSpPr>
          <p:cNvPr id="23575" name="Text Box 21">
            <a:extLst>
              <a:ext uri="{FF2B5EF4-FFF2-40B4-BE49-F238E27FC236}">
                <a16:creationId xmlns:a16="http://schemas.microsoft.com/office/drawing/2014/main" id="{212BA6C9-417A-4155-8E8B-A5B578A14F96}"/>
              </a:ext>
            </a:extLst>
          </p:cNvPr>
          <p:cNvSpPr txBox="1">
            <a:spLocks noChangeArrowheads="1"/>
          </p:cNvSpPr>
          <p:nvPr/>
        </p:nvSpPr>
        <p:spPr bwMode="auto">
          <a:xfrm>
            <a:off x="6324600" y="3219450"/>
            <a:ext cx="128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y = x + 1</a:t>
            </a:r>
          </a:p>
        </p:txBody>
      </p:sp>
      <p:sp>
        <p:nvSpPr>
          <p:cNvPr id="23576" name="Line 22">
            <a:extLst>
              <a:ext uri="{FF2B5EF4-FFF2-40B4-BE49-F238E27FC236}">
                <a16:creationId xmlns:a16="http://schemas.microsoft.com/office/drawing/2014/main" id="{F2DCC58E-9B93-4913-B776-84F1923CCA1E}"/>
              </a:ext>
            </a:extLst>
          </p:cNvPr>
          <p:cNvSpPr>
            <a:spLocks noChangeShapeType="1"/>
          </p:cNvSpPr>
          <p:nvPr/>
        </p:nvSpPr>
        <p:spPr bwMode="auto">
          <a:xfrm>
            <a:off x="5372100" y="2498725"/>
            <a:ext cx="0" cy="190976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3">
            <a:extLst>
              <a:ext uri="{FF2B5EF4-FFF2-40B4-BE49-F238E27FC236}">
                <a16:creationId xmlns:a16="http://schemas.microsoft.com/office/drawing/2014/main" id="{C06945A2-6927-485E-8BB3-6485230F2854}"/>
              </a:ext>
            </a:extLst>
          </p:cNvPr>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4">
            <a:extLst>
              <a:ext uri="{FF2B5EF4-FFF2-40B4-BE49-F238E27FC236}">
                <a16:creationId xmlns:a16="http://schemas.microsoft.com/office/drawing/2014/main" id="{1F870D69-F7AF-49AA-BF9A-4B99DA3B3551}"/>
              </a:ext>
            </a:extLst>
          </p:cNvPr>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Text Box 25">
            <a:extLst>
              <a:ext uri="{FF2B5EF4-FFF2-40B4-BE49-F238E27FC236}">
                <a16:creationId xmlns:a16="http://schemas.microsoft.com/office/drawing/2014/main" id="{F8BD1B71-A3EA-4950-B21D-259396A61A72}"/>
              </a:ext>
            </a:extLst>
          </p:cNvPr>
          <p:cNvSpPr txBox="1">
            <a:spLocks noChangeArrowheads="1"/>
          </p:cNvSpPr>
          <p:nvPr/>
        </p:nvSpPr>
        <p:spPr bwMode="auto">
          <a:xfrm>
            <a:off x="5295900" y="441166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X1</a:t>
            </a:r>
          </a:p>
        </p:txBody>
      </p:sp>
      <p:sp>
        <p:nvSpPr>
          <p:cNvPr id="23580" name="Text Box 26">
            <a:extLst>
              <a:ext uri="{FF2B5EF4-FFF2-40B4-BE49-F238E27FC236}">
                <a16:creationId xmlns:a16="http://schemas.microsoft.com/office/drawing/2014/main" id="{2DCB40DA-CE56-41D4-B062-265C58FE6070}"/>
              </a:ext>
            </a:extLst>
          </p:cNvPr>
          <p:cNvSpPr txBox="1">
            <a:spLocks noChangeArrowheads="1"/>
          </p:cNvSpPr>
          <p:nvPr/>
        </p:nvSpPr>
        <p:spPr bwMode="auto">
          <a:xfrm>
            <a:off x="4071938" y="232251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Y1</a:t>
            </a:r>
          </a:p>
        </p:txBody>
      </p:sp>
      <p:sp>
        <p:nvSpPr>
          <p:cNvPr id="23581" name="Text Box 27">
            <a:extLst>
              <a:ext uri="{FF2B5EF4-FFF2-40B4-BE49-F238E27FC236}">
                <a16:creationId xmlns:a16="http://schemas.microsoft.com/office/drawing/2014/main" id="{D9E9D5FA-F182-4EDF-B553-328FB7B38B81}"/>
              </a:ext>
            </a:extLst>
          </p:cNvPr>
          <p:cNvSpPr txBox="1">
            <a:spLocks noChangeArrowheads="1"/>
          </p:cNvSpPr>
          <p:nvPr/>
        </p:nvSpPr>
        <p:spPr bwMode="auto">
          <a:xfrm>
            <a:off x="4071938" y="3268663"/>
            <a:ext cx="579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Y1’</a:t>
            </a:r>
          </a:p>
        </p:txBody>
      </p:sp>
    </p:spTree>
  </p:cSld>
  <p:clrMapOvr>
    <a:masterClrMapping/>
  </p:clrMapOvr>
  <p:transition>
    <p:checke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704809-1071-41FB-AA6B-846C74A4A63E}"/>
              </a:ext>
            </a:extLst>
          </p:cNvPr>
          <p:cNvSpPr>
            <a:spLocks noGrp="1"/>
          </p:cNvSpPr>
          <p:nvPr>
            <p:ph type="dt" sz="quarter" idx="10"/>
          </p:nvPr>
        </p:nvSpPr>
        <p:spPr/>
        <p:txBody>
          <a:bodyPr/>
          <a:lstStyle/>
          <a:p>
            <a:pPr>
              <a:defRPr/>
            </a:pPr>
            <a:fld id="{23E00472-EF39-48D9-B1B6-4176501D1358}" type="datetime4">
              <a:rPr lang="en-US"/>
              <a:pPr>
                <a:defRPr/>
              </a:pPr>
              <a:t>January 31, 2022</a:t>
            </a:fld>
            <a:endParaRPr lang="en-US" altLang="en-US"/>
          </a:p>
        </p:txBody>
      </p:sp>
      <p:sp>
        <p:nvSpPr>
          <p:cNvPr id="24579" name="Slide Number Placeholder 5">
            <a:extLst>
              <a:ext uri="{FF2B5EF4-FFF2-40B4-BE49-F238E27FC236}">
                <a16:creationId xmlns:a16="http://schemas.microsoft.com/office/drawing/2014/main" id="{63AD7614-490D-40C4-89A7-85666DF5D1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E063825-9644-4EBA-87F5-1BDE65BB72C2}" type="slidenum">
              <a:rPr lang="en-US" altLang="en-US" sz="1200">
                <a:latin typeface="Garamond" panose="02020404030301010803" pitchFamily="18" charset="0"/>
              </a:rPr>
              <a:pPr>
                <a:spcBef>
                  <a:spcPct val="0"/>
                </a:spcBef>
                <a:buClrTx/>
                <a:buSzTx/>
                <a:buFontTx/>
                <a:buNone/>
              </a:pPr>
              <a:t>19</a:t>
            </a:fld>
            <a:endParaRPr lang="en-US" altLang="en-US" sz="1200">
              <a:latin typeface="Garamond" panose="02020404030301010803" pitchFamily="18" charset="0"/>
            </a:endParaRPr>
          </a:p>
        </p:txBody>
      </p:sp>
      <p:sp>
        <p:nvSpPr>
          <p:cNvPr id="24580" name="Rectangle 2">
            <a:extLst>
              <a:ext uri="{FF2B5EF4-FFF2-40B4-BE49-F238E27FC236}">
                <a16:creationId xmlns:a16="http://schemas.microsoft.com/office/drawing/2014/main" id="{8C4B3F6A-1A98-4014-80B9-62E7F4FCD906}"/>
              </a:ext>
            </a:extLst>
          </p:cNvPr>
          <p:cNvSpPr>
            <a:spLocks noGrp="1" noChangeArrowheads="1"/>
          </p:cNvSpPr>
          <p:nvPr>
            <p:ph type="title"/>
          </p:nvPr>
        </p:nvSpPr>
        <p:spPr>
          <a:xfrm>
            <a:off x="1222375" y="303213"/>
            <a:ext cx="7464425" cy="915987"/>
          </a:xfrm>
          <a:noFill/>
        </p:spPr>
        <p:txBody>
          <a:bodyPr lIns="92075" tIns="46038" rIns="92075" bIns="46038" anchor="ctr"/>
          <a:lstStyle/>
          <a:p>
            <a:pPr eaLnBrk="1" hangingPunct="1"/>
            <a:r>
              <a:rPr lang="en-US" altLang="en-US"/>
              <a:t>Data Preprocessing</a:t>
            </a:r>
          </a:p>
        </p:txBody>
      </p:sp>
      <p:sp>
        <p:nvSpPr>
          <p:cNvPr id="24581" name="Rectangle 3">
            <a:extLst>
              <a:ext uri="{FF2B5EF4-FFF2-40B4-BE49-F238E27FC236}">
                <a16:creationId xmlns:a16="http://schemas.microsoft.com/office/drawing/2014/main" id="{D730DD4F-C688-40FD-BDAD-9F7224DA8CEB}"/>
              </a:ext>
            </a:extLst>
          </p:cNvPr>
          <p:cNvSpPr>
            <a:spLocks noGrp="1" noChangeArrowheads="1"/>
          </p:cNvSpPr>
          <p:nvPr>
            <p:ph type="body" idx="1"/>
          </p:nvPr>
        </p:nvSpPr>
        <p:spPr>
          <a:xfrm>
            <a:off x="762000" y="1143000"/>
            <a:ext cx="8077200" cy="4495800"/>
          </a:xfrm>
          <a:noFill/>
        </p:spPr>
        <p:txBody>
          <a:bodyPr lIns="92075" tIns="46038" rIns="92075" bIns="46038"/>
          <a:lstStyle/>
          <a:p>
            <a:pPr eaLnBrk="1" hangingPunct="1">
              <a:lnSpc>
                <a:spcPct val="140000"/>
              </a:lnSpc>
            </a:pPr>
            <a:r>
              <a:rPr lang="en-US" altLang="en-US"/>
              <a:t>Why preprocess the data?</a:t>
            </a:r>
          </a:p>
          <a:p>
            <a:pPr eaLnBrk="1" hangingPunct="1">
              <a:lnSpc>
                <a:spcPct val="140000"/>
              </a:lnSpc>
            </a:pPr>
            <a:r>
              <a:rPr lang="en-US" altLang="en-US"/>
              <a:t>Data cleaning </a:t>
            </a:r>
          </a:p>
          <a:p>
            <a:pPr eaLnBrk="1" hangingPunct="1">
              <a:lnSpc>
                <a:spcPct val="140000"/>
              </a:lnSpc>
            </a:pPr>
            <a:r>
              <a:rPr lang="en-US" altLang="en-US">
                <a:solidFill>
                  <a:schemeClr val="hlink"/>
                </a:solidFill>
              </a:rPr>
              <a:t>Data integration and transformation</a:t>
            </a:r>
            <a:endParaRPr lang="en-US" altLang="en-US"/>
          </a:p>
          <a:p>
            <a:pPr eaLnBrk="1" hangingPunct="1">
              <a:lnSpc>
                <a:spcPct val="140000"/>
              </a:lnSpc>
            </a:pPr>
            <a:r>
              <a:rPr lang="en-US" altLang="en-US"/>
              <a:t>Data reduction</a:t>
            </a:r>
            <a:endParaRPr lang="en-US" altLang="en-US">
              <a:solidFill>
                <a:schemeClr val="hlink"/>
              </a:solidFill>
            </a:endParaRPr>
          </a:p>
          <a:p>
            <a:pPr eaLnBrk="1" hangingPunct="1">
              <a:lnSpc>
                <a:spcPct val="140000"/>
              </a:lnSpc>
            </a:pPr>
            <a:r>
              <a:rPr lang="en-US" altLang="en-US"/>
              <a:t>Discretization and concept hierarchy generation</a:t>
            </a:r>
          </a:p>
          <a:p>
            <a:pPr eaLnBrk="1" hangingPunct="1">
              <a:lnSpc>
                <a:spcPct val="140000"/>
              </a:lnSpc>
            </a:pPr>
            <a:r>
              <a:rPr lang="en-US" altLang="en-US"/>
              <a:t>Summary</a:t>
            </a:r>
          </a:p>
        </p:txBody>
      </p:sp>
    </p:spTree>
  </p:cSld>
  <p:clrMapOvr>
    <a:masterClrMapping/>
  </p:clrMapOvr>
  <p:transition>
    <p:checke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8543B0-CDCF-4ACD-805A-41996718B3FF}"/>
              </a:ext>
            </a:extLst>
          </p:cNvPr>
          <p:cNvSpPr>
            <a:spLocks noGrp="1"/>
          </p:cNvSpPr>
          <p:nvPr>
            <p:ph type="dt" sz="quarter" idx="10"/>
          </p:nvPr>
        </p:nvSpPr>
        <p:spPr/>
        <p:txBody>
          <a:bodyPr/>
          <a:lstStyle/>
          <a:p>
            <a:pPr>
              <a:defRPr/>
            </a:pPr>
            <a:fld id="{45F6FDA3-7281-47F0-8237-90BDC12B47A3}" type="datetime4">
              <a:rPr lang="en-US"/>
              <a:pPr>
                <a:defRPr/>
              </a:pPr>
              <a:t>January 31, 2022</a:t>
            </a:fld>
            <a:endParaRPr lang="en-US" altLang="en-US"/>
          </a:p>
        </p:txBody>
      </p:sp>
      <p:sp>
        <p:nvSpPr>
          <p:cNvPr id="6147" name="Slide Number Placeholder 5">
            <a:extLst>
              <a:ext uri="{FF2B5EF4-FFF2-40B4-BE49-F238E27FC236}">
                <a16:creationId xmlns:a16="http://schemas.microsoft.com/office/drawing/2014/main" id="{53ABF378-BF27-46F1-986F-ACBB8CF57B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A360D2C-F161-4196-863A-2EC3F6DCBF6C}" type="slidenum">
              <a:rPr lang="en-US" altLang="en-US" sz="1200">
                <a:latin typeface="Garamond" panose="02020404030301010803" pitchFamily="18" charset="0"/>
              </a:rPr>
              <a:pPr>
                <a:spcBef>
                  <a:spcPct val="0"/>
                </a:spcBef>
                <a:buClrTx/>
                <a:buSzTx/>
                <a:buFontTx/>
                <a:buNone/>
              </a:pPr>
              <a:t>2</a:t>
            </a:fld>
            <a:endParaRPr lang="en-US" altLang="en-US" sz="1200">
              <a:latin typeface="Garamond" panose="02020404030301010803" pitchFamily="18" charset="0"/>
            </a:endParaRPr>
          </a:p>
        </p:txBody>
      </p:sp>
      <p:sp>
        <p:nvSpPr>
          <p:cNvPr id="6148" name="Rectangle 2">
            <a:extLst>
              <a:ext uri="{FF2B5EF4-FFF2-40B4-BE49-F238E27FC236}">
                <a16:creationId xmlns:a16="http://schemas.microsoft.com/office/drawing/2014/main" id="{89FDDD67-158D-49DC-B8D5-199AEBEC0594}"/>
              </a:ext>
            </a:extLst>
          </p:cNvPr>
          <p:cNvSpPr>
            <a:spLocks noGrp="1" noChangeArrowheads="1"/>
          </p:cNvSpPr>
          <p:nvPr>
            <p:ph type="title"/>
          </p:nvPr>
        </p:nvSpPr>
        <p:spPr>
          <a:xfrm>
            <a:off x="1222375" y="303213"/>
            <a:ext cx="7464425" cy="687387"/>
          </a:xfrm>
          <a:noFill/>
        </p:spPr>
        <p:txBody>
          <a:bodyPr lIns="92075" tIns="46038" rIns="92075" bIns="46038" anchor="ctr"/>
          <a:lstStyle/>
          <a:p>
            <a:pPr eaLnBrk="1" hangingPunct="1"/>
            <a:r>
              <a:rPr lang="en-US" altLang="en-US"/>
              <a:t>    Data Preprocessing</a:t>
            </a:r>
          </a:p>
        </p:txBody>
      </p:sp>
      <p:sp>
        <p:nvSpPr>
          <p:cNvPr id="6149" name="Rectangle 3">
            <a:extLst>
              <a:ext uri="{FF2B5EF4-FFF2-40B4-BE49-F238E27FC236}">
                <a16:creationId xmlns:a16="http://schemas.microsoft.com/office/drawing/2014/main" id="{65744B76-ED4D-456D-AF81-BB99099ACC2A}"/>
              </a:ext>
            </a:extLst>
          </p:cNvPr>
          <p:cNvSpPr>
            <a:spLocks noGrp="1" noChangeArrowheads="1"/>
          </p:cNvSpPr>
          <p:nvPr>
            <p:ph type="body" idx="1"/>
          </p:nvPr>
        </p:nvSpPr>
        <p:spPr>
          <a:xfrm>
            <a:off x="685800" y="1143000"/>
            <a:ext cx="8077200" cy="4495800"/>
          </a:xfrm>
          <a:noFill/>
        </p:spPr>
        <p:txBody>
          <a:bodyPr lIns="92075" tIns="46038" rIns="92075" bIns="46038"/>
          <a:lstStyle/>
          <a:p>
            <a:pPr eaLnBrk="1" hangingPunct="1">
              <a:lnSpc>
                <a:spcPct val="140000"/>
              </a:lnSpc>
            </a:pPr>
            <a:r>
              <a:rPr lang="en-US" altLang="en-US">
                <a:solidFill>
                  <a:schemeClr val="hlink"/>
                </a:solidFill>
              </a:rPr>
              <a:t>Why preprocess the data?</a:t>
            </a:r>
            <a:endParaRPr lang="en-US" altLang="en-US"/>
          </a:p>
          <a:p>
            <a:pPr eaLnBrk="1" hangingPunct="1">
              <a:lnSpc>
                <a:spcPct val="140000"/>
              </a:lnSpc>
            </a:pPr>
            <a:r>
              <a:rPr lang="en-US" altLang="en-US"/>
              <a:t>Data cleaning </a:t>
            </a:r>
          </a:p>
          <a:p>
            <a:pPr eaLnBrk="1" hangingPunct="1">
              <a:lnSpc>
                <a:spcPct val="140000"/>
              </a:lnSpc>
            </a:pPr>
            <a:r>
              <a:rPr lang="en-US" altLang="en-US"/>
              <a:t>Data integration and transformation</a:t>
            </a:r>
          </a:p>
          <a:p>
            <a:pPr eaLnBrk="1" hangingPunct="1">
              <a:lnSpc>
                <a:spcPct val="140000"/>
              </a:lnSpc>
            </a:pPr>
            <a:r>
              <a:rPr lang="en-US" altLang="en-US"/>
              <a:t>Data reduction</a:t>
            </a:r>
            <a:endParaRPr lang="en-US" altLang="en-US">
              <a:solidFill>
                <a:schemeClr val="hlink"/>
              </a:solidFill>
            </a:endParaRPr>
          </a:p>
          <a:p>
            <a:pPr eaLnBrk="1" hangingPunct="1">
              <a:lnSpc>
                <a:spcPct val="140000"/>
              </a:lnSpc>
            </a:pPr>
            <a:r>
              <a:rPr lang="en-US" altLang="en-US"/>
              <a:t>Discretization and concept hierarchy generation</a:t>
            </a:r>
          </a:p>
          <a:p>
            <a:pPr eaLnBrk="1" hangingPunct="1">
              <a:lnSpc>
                <a:spcPct val="140000"/>
              </a:lnSpc>
            </a:pPr>
            <a:r>
              <a:rPr lang="en-US" altLang="en-US"/>
              <a:t>Summary</a:t>
            </a:r>
          </a:p>
        </p:txBody>
      </p:sp>
    </p:spTree>
  </p:cSld>
  <p:clrMapOvr>
    <a:masterClrMapping/>
  </p:clrMapOvr>
  <p:transition>
    <p:checke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B66E7E-9ED4-4B7A-BB58-1600E975D759}"/>
              </a:ext>
            </a:extLst>
          </p:cNvPr>
          <p:cNvSpPr>
            <a:spLocks noGrp="1"/>
          </p:cNvSpPr>
          <p:nvPr>
            <p:ph type="dt" sz="quarter" idx="10"/>
          </p:nvPr>
        </p:nvSpPr>
        <p:spPr/>
        <p:txBody>
          <a:bodyPr/>
          <a:lstStyle/>
          <a:p>
            <a:pPr>
              <a:defRPr/>
            </a:pPr>
            <a:fld id="{39C1C840-6404-4875-8F7E-7B9CD07CC6EB}" type="datetime4">
              <a:rPr lang="en-US"/>
              <a:pPr>
                <a:defRPr/>
              </a:pPr>
              <a:t>January 31, 2022</a:t>
            </a:fld>
            <a:endParaRPr lang="en-US" altLang="en-US"/>
          </a:p>
        </p:txBody>
      </p:sp>
      <p:sp>
        <p:nvSpPr>
          <p:cNvPr id="25603" name="Slide Number Placeholder 5">
            <a:extLst>
              <a:ext uri="{FF2B5EF4-FFF2-40B4-BE49-F238E27FC236}">
                <a16:creationId xmlns:a16="http://schemas.microsoft.com/office/drawing/2014/main" id="{21E4A9A9-DB84-428F-B3D2-CB75F833FB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7CE8035-AB22-4FEB-8587-FF50BC24821A}" type="slidenum">
              <a:rPr lang="en-US" altLang="en-US" sz="120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
        <p:nvSpPr>
          <p:cNvPr id="25604" name="Rectangle 2">
            <a:extLst>
              <a:ext uri="{FF2B5EF4-FFF2-40B4-BE49-F238E27FC236}">
                <a16:creationId xmlns:a16="http://schemas.microsoft.com/office/drawing/2014/main" id="{167E5119-4BD5-4AE6-94BC-D84A532AD58D}"/>
              </a:ext>
            </a:extLst>
          </p:cNvPr>
          <p:cNvSpPr>
            <a:spLocks noGrp="1" noChangeArrowheads="1"/>
          </p:cNvSpPr>
          <p:nvPr>
            <p:ph type="title"/>
          </p:nvPr>
        </p:nvSpPr>
        <p:spPr>
          <a:xfrm>
            <a:off x="1979613" y="657225"/>
            <a:ext cx="4146550" cy="760413"/>
          </a:xfrm>
        </p:spPr>
        <p:txBody>
          <a:bodyPr/>
          <a:lstStyle/>
          <a:p>
            <a:pPr eaLnBrk="1" hangingPunct="1"/>
            <a:r>
              <a:rPr lang="en-US" altLang="en-US"/>
              <a:t>Data Integration</a:t>
            </a:r>
          </a:p>
        </p:txBody>
      </p:sp>
      <p:sp>
        <p:nvSpPr>
          <p:cNvPr id="25605" name="Rectangle 3">
            <a:extLst>
              <a:ext uri="{FF2B5EF4-FFF2-40B4-BE49-F238E27FC236}">
                <a16:creationId xmlns:a16="http://schemas.microsoft.com/office/drawing/2014/main" id="{1FB69074-B20F-4BA8-8EA8-E6ED19530CA1}"/>
              </a:ext>
            </a:extLst>
          </p:cNvPr>
          <p:cNvSpPr>
            <a:spLocks noGrp="1" noChangeArrowheads="1"/>
          </p:cNvSpPr>
          <p:nvPr>
            <p:ph type="body" idx="1"/>
          </p:nvPr>
        </p:nvSpPr>
        <p:spPr>
          <a:xfrm>
            <a:off x="381000" y="1447800"/>
            <a:ext cx="8534400" cy="4800600"/>
          </a:xfrm>
        </p:spPr>
        <p:txBody>
          <a:bodyPr/>
          <a:lstStyle/>
          <a:p>
            <a:pPr eaLnBrk="1" hangingPunct="1"/>
            <a:r>
              <a:rPr lang="en-US" altLang="en-US" sz="2600"/>
              <a:t>Data integration: </a:t>
            </a:r>
          </a:p>
          <a:p>
            <a:pPr lvl="1" eaLnBrk="1" hangingPunct="1"/>
            <a:r>
              <a:rPr lang="en-US" altLang="en-US" sz="2200"/>
              <a:t>combines data from multiple sources into a coherent store</a:t>
            </a:r>
          </a:p>
          <a:p>
            <a:pPr eaLnBrk="1" hangingPunct="1"/>
            <a:r>
              <a:rPr lang="en-US" altLang="en-US" sz="2600"/>
              <a:t>Schema integration</a:t>
            </a:r>
          </a:p>
          <a:p>
            <a:pPr lvl="1" eaLnBrk="1" hangingPunct="1"/>
            <a:r>
              <a:rPr lang="en-US" altLang="en-US" sz="2200"/>
              <a:t>integrate metadata from different sources</a:t>
            </a:r>
          </a:p>
          <a:p>
            <a:pPr lvl="1" eaLnBrk="1" hangingPunct="1"/>
            <a:r>
              <a:rPr lang="en-US" altLang="en-US" sz="2200"/>
              <a:t>Entity identification problem: identify real world entities from multiple data sources, e.g., A.cust-id </a:t>
            </a:r>
            <a:r>
              <a:rPr lang="en-US" altLang="en-US" sz="2200">
                <a:sym typeface="Symbol" panose="05050102010706020507" pitchFamily="18" charset="2"/>
              </a:rPr>
              <a:t> B.</a:t>
            </a:r>
            <a:r>
              <a:rPr lang="en-US" altLang="en-US" sz="2200"/>
              <a:t>cust-#</a:t>
            </a:r>
          </a:p>
          <a:p>
            <a:pPr eaLnBrk="1" hangingPunct="1"/>
            <a:r>
              <a:rPr lang="en-US" altLang="en-US" sz="2600"/>
              <a:t>Detecting and resolving data value conflicts</a:t>
            </a:r>
          </a:p>
          <a:p>
            <a:pPr lvl="1" eaLnBrk="1" hangingPunct="1"/>
            <a:r>
              <a:rPr lang="en-US" altLang="en-US" sz="2200"/>
              <a:t>for the same real world entity, attribute values from different sources are different</a:t>
            </a:r>
          </a:p>
          <a:p>
            <a:pPr lvl="1" eaLnBrk="1" hangingPunct="1"/>
            <a:r>
              <a:rPr lang="en-US" altLang="en-US" sz="2200"/>
              <a:t>possible reasons: different representations, different scales, e.g., metric vs. British units</a:t>
            </a:r>
          </a:p>
        </p:txBody>
      </p:sp>
    </p:spTree>
  </p:cSld>
  <p:clrMapOvr>
    <a:masterClrMapping/>
  </p:clrMapOvr>
  <p:transition>
    <p:checke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AA1675-A1BB-4241-9E65-575BA47CE84B}"/>
              </a:ext>
            </a:extLst>
          </p:cNvPr>
          <p:cNvSpPr>
            <a:spLocks noGrp="1"/>
          </p:cNvSpPr>
          <p:nvPr>
            <p:ph type="dt" sz="quarter" idx="10"/>
          </p:nvPr>
        </p:nvSpPr>
        <p:spPr/>
        <p:txBody>
          <a:bodyPr/>
          <a:lstStyle/>
          <a:p>
            <a:pPr>
              <a:defRPr/>
            </a:pPr>
            <a:fld id="{3D7FD90E-24E4-40DF-B076-EBF87F14BB0D}" type="datetime4">
              <a:rPr lang="en-US"/>
              <a:pPr>
                <a:defRPr/>
              </a:pPr>
              <a:t>January 31, 2022</a:t>
            </a:fld>
            <a:endParaRPr lang="en-US" altLang="en-US"/>
          </a:p>
        </p:txBody>
      </p:sp>
      <p:sp>
        <p:nvSpPr>
          <p:cNvPr id="26627" name="Slide Number Placeholder 5">
            <a:extLst>
              <a:ext uri="{FF2B5EF4-FFF2-40B4-BE49-F238E27FC236}">
                <a16:creationId xmlns:a16="http://schemas.microsoft.com/office/drawing/2014/main" id="{57F88F47-627D-4568-865A-2509F0BCC8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9619D23-4B0F-49A2-95F0-BFB5F519CF2D}" type="slidenum">
              <a:rPr lang="en-US" altLang="en-US" sz="1200">
                <a:latin typeface="Garamond" panose="02020404030301010803" pitchFamily="18" charset="0"/>
              </a:rPr>
              <a:pPr>
                <a:spcBef>
                  <a:spcPct val="0"/>
                </a:spcBef>
                <a:buClrTx/>
                <a:buSzTx/>
                <a:buFontTx/>
                <a:buNone/>
              </a:pPr>
              <a:t>21</a:t>
            </a:fld>
            <a:endParaRPr lang="en-US" altLang="en-US" sz="1200">
              <a:latin typeface="Garamond" panose="02020404030301010803" pitchFamily="18" charset="0"/>
            </a:endParaRPr>
          </a:p>
        </p:txBody>
      </p:sp>
      <p:sp>
        <p:nvSpPr>
          <p:cNvPr id="26628" name="Rectangle 2">
            <a:extLst>
              <a:ext uri="{FF2B5EF4-FFF2-40B4-BE49-F238E27FC236}">
                <a16:creationId xmlns:a16="http://schemas.microsoft.com/office/drawing/2014/main" id="{E694D3CB-34E2-4410-9D26-1A960BAC99E1}"/>
              </a:ext>
            </a:extLst>
          </p:cNvPr>
          <p:cNvSpPr>
            <a:spLocks noGrp="1" noChangeArrowheads="1"/>
          </p:cNvSpPr>
          <p:nvPr>
            <p:ph type="title"/>
          </p:nvPr>
        </p:nvSpPr>
        <p:spPr>
          <a:xfrm>
            <a:off x="609600" y="228600"/>
            <a:ext cx="8229600" cy="990600"/>
          </a:xfrm>
        </p:spPr>
        <p:txBody>
          <a:bodyPr/>
          <a:lstStyle/>
          <a:p>
            <a:pPr eaLnBrk="1" hangingPunct="1"/>
            <a:r>
              <a:rPr lang="en-US" altLang="en-US" sz="3200" b="1"/>
              <a:t>Handling Redundant Data in Data Integration</a:t>
            </a:r>
          </a:p>
        </p:txBody>
      </p:sp>
      <p:sp>
        <p:nvSpPr>
          <p:cNvPr id="26629" name="Rectangle 3">
            <a:extLst>
              <a:ext uri="{FF2B5EF4-FFF2-40B4-BE49-F238E27FC236}">
                <a16:creationId xmlns:a16="http://schemas.microsoft.com/office/drawing/2014/main" id="{00330B46-03BA-47BF-B952-80D00E05F3D5}"/>
              </a:ext>
            </a:extLst>
          </p:cNvPr>
          <p:cNvSpPr>
            <a:spLocks noGrp="1" noChangeArrowheads="1"/>
          </p:cNvSpPr>
          <p:nvPr>
            <p:ph type="body" idx="1"/>
          </p:nvPr>
        </p:nvSpPr>
        <p:spPr>
          <a:xfrm>
            <a:off x="533400" y="914400"/>
            <a:ext cx="8305800" cy="4876800"/>
          </a:xfrm>
        </p:spPr>
        <p:txBody>
          <a:bodyPr/>
          <a:lstStyle/>
          <a:p>
            <a:pPr eaLnBrk="1" hangingPunct="1">
              <a:lnSpc>
                <a:spcPct val="110000"/>
              </a:lnSpc>
            </a:pPr>
            <a:r>
              <a:rPr lang="en-US" altLang="en-US" sz="2600"/>
              <a:t>Redundant data occur often when integration of multiple databases</a:t>
            </a:r>
          </a:p>
          <a:p>
            <a:pPr lvl="1" eaLnBrk="1" hangingPunct="1">
              <a:lnSpc>
                <a:spcPct val="110000"/>
              </a:lnSpc>
            </a:pPr>
            <a:r>
              <a:rPr lang="en-US" altLang="en-US" sz="2200"/>
              <a:t>The same attribute may have different names in different databases</a:t>
            </a:r>
          </a:p>
          <a:p>
            <a:pPr lvl="1" eaLnBrk="1" hangingPunct="1">
              <a:lnSpc>
                <a:spcPct val="110000"/>
              </a:lnSpc>
            </a:pPr>
            <a:r>
              <a:rPr lang="en-US" altLang="en-US" sz="2200"/>
              <a:t>One attribute may be a “derived” attribute in another table, e.g., annual revenue</a:t>
            </a:r>
          </a:p>
          <a:p>
            <a:pPr eaLnBrk="1" hangingPunct="1">
              <a:lnSpc>
                <a:spcPct val="110000"/>
              </a:lnSpc>
            </a:pPr>
            <a:r>
              <a:rPr lang="en-US" altLang="en-US" sz="2600"/>
              <a:t>Redundant data may be able to be detected by correlation analysis</a:t>
            </a:r>
          </a:p>
          <a:p>
            <a:pPr eaLnBrk="1" hangingPunct="1">
              <a:lnSpc>
                <a:spcPct val="110000"/>
              </a:lnSpc>
            </a:pPr>
            <a:r>
              <a:rPr lang="en-US" altLang="en-US" sz="2600"/>
              <a:t>Careful integration of the data from multiple sources may help reduce/avoid redundancies and inconsistencies and improve mining speed and quality</a:t>
            </a:r>
          </a:p>
        </p:txBody>
      </p:sp>
    </p:spTree>
  </p:cSld>
  <p:clrMapOvr>
    <a:masterClrMapping/>
  </p:clrMapOvr>
  <p:transition>
    <p:checke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EB83FE0-F21B-435F-A817-BCFC3304A1C0}"/>
              </a:ext>
            </a:extLst>
          </p:cNvPr>
          <p:cNvSpPr>
            <a:spLocks noGrp="1"/>
          </p:cNvSpPr>
          <p:nvPr>
            <p:ph type="title"/>
          </p:nvPr>
        </p:nvSpPr>
        <p:spPr/>
        <p:txBody>
          <a:bodyPr/>
          <a:lstStyle/>
          <a:p>
            <a:r>
              <a:rPr lang="en-US" altLang="en-US" b="1">
                <a:solidFill>
                  <a:srgbClr val="006600"/>
                </a:solidFill>
                <a:cs typeface="Times New Roman" panose="02020603050405020304" pitchFamily="18" charset="0"/>
              </a:rPr>
              <a:t>Redundancy</a:t>
            </a:r>
            <a:br>
              <a:rPr lang="en-US" altLang="en-US" b="1">
                <a:solidFill>
                  <a:srgbClr val="006600"/>
                </a:solidFill>
                <a:cs typeface="Times New Roman" panose="02020603050405020304" pitchFamily="18" charset="0"/>
              </a:rPr>
            </a:br>
            <a:endParaRPr lang="en-US" altLang="en-US"/>
          </a:p>
        </p:txBody>
      </p:sp>
      <p:sp>
        <p:nvSpPr>
          <p:cNvPr id="27651" name="Content Placeholder 2">
            <a:extLst>
              <a:ext uri="{FF2B5EF4-FFF2-40B4-BE49-F238E27FC236}">
                <a16:creationId xmlns:a16="http://schemas.microsoft.com/office/drawing/2014/main" id="{5298A38D-7642-430A-9F1B-532E65295120}"/>
              </a:ext>
            </a:extLst>
          </p:cNvPr>
          <p:cNvSpPr>
            <a:spLocks noGrp="1"/>
          </p:cNvSpPr>
          <p:nvPr>
            <p:ph idx="1"/>
          </p:nvPr>
        </p:nvSpPr>
        <p:spPr/>
        <p:txBody>
          <a:bodyPr/>
          <a:lstStyle/>
          <a:p>
            <a:pPr algn="just"/>
            <a:r>
              <a:rPr lang="en-US" altLang="en-US" sz="2400">
                <a:cs typeface="Times New Roman" panose="02020603050405020304" pitchFamily="18" charset="0"/>
              </a:rPr>
              <a:t>An attribute may be redundant if it can be derived from another table. Redundancy can be deducted by correlation analysis.</a:t>
            </a:r>
          </a:p>
          <a:p>
            <a:endParaRPr lang="en-US" altLang="en-US"/>
          </a:p>
        </p:txBody>
      </p:sp>
      <p:sp>
        <p:nvSpPr>
          <p:cNvPr id="4" name="Date Placeholder 3">
            <a:extLst>
              <a:ext uri="{FF2B5EF4-FFF2-40B4-BE49-F238E27FC236}">
                <a16:creationId xmlns:a16="http://schemas.microsoft.com/office/drawing/2014/main" id="{722B319E-BEBC-4799-B554-0BC2B3B85C2F}"/>
              </a:ext>
            </a:extLst>
          </p:cNvPr>
          <p:cNvSpPr>
            <a:spLocks noGrp="1"/>
          </p:cNvSpPr>
          <p:nvPr>
            <p:ph type="dt" sz="quarter" idx="10"/>
          </p:nvPr>
        </p:nvSpPr>
        <p:spPr/>
        <p:txBody>
          <a:bodyPr/>
          <a:lstStyle/>
          <a:p>
            <a:pPr>
              <a:defRPr/>
            </a:pPr>
            <a:fld id="{F62794BA-59A4-4954-AAE7-220F15B8FB48}" type="datetime4">
              <a:rPr lang="en-US" smtClean="0"/>
              <a:pPr>
                <a:defRPr/>
              </a:pPr>
              <a:t>January 31, 2022</a:t>
            </a:fld>
            <a:endParaRPr lang="en-US" altLang="en-US"/>
          </a:p>
        </p:txBody>
      </p:sp>
      <p:sp>
        <p:nvSpPr>
          <p:cNvPr id="27653" name="Slide Number Placeholder 4">
            <a:extLst>
              <a:ext uri="{FF2B5EF4-FFF2-40B4-BE49-F238E27FC236}">
                <a16:creationId xmlns:a16="http://schemas.microsoft.com/office/drawing/2014/main" id="{8DA4B8F7-FF66-4F11-92B6-46FB2FB959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84B7813-F6DF-4265-A1A3-3B16F03D118D}" type="slidenum">
              <a:rPr lang="en-US" altLang="en-US" sz="1200">
                <a:latin typeface="Garamond" panose="02020404030301010803" pitchFamily="18" charset="0"/>
              </a:rPr>
              <a:pPr>
                <a:spcBef>
                  <a:spcPct val="0"/>
                </a:spcBef>
                <a:buClrTx/>
                <a:buSzTx/>
                <a:buFontTx/>
                <a:buNone/>
              </a:pPr>
              <a:t>22</a:t>
            </a:fld>
            <a:endParaRPr lang="en-US" altLang="en-US" sz="1200">
              <a:latin typeface="Garamond" panose="020204040303010108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F2FFA85-956A-4FE3-A869-A97CF41ED790}"/>
              </a:ext>
            </a:extLst>
          </p:cNvPr>
          <p:cNvSpPr>
            <a:spLocks noGrp="1"/>
          </p:cNvSpPr>
          <p:nvPr>
            <p:ph type="title"/>
          </p:nvPr>
        </p:nvSpPr>
        <p:spPr/>
        <p:txBody>
          <a:bodyPr/>
          <a:lstStyle/>
          <a:p>
            <a:r>
              <a:rPr lang="en-US" altLang="en-US"/>
              <a:t>Correlation Analysis</a:t>
            </a:r>
          </a:p>
        </p:txBody>
      </p:sp>
      <p:sp>
        <p:nvSpPr>
          <p:cNvPr id="28675" name="Content Placeholder 2">
            <a:extLst>
              <a:ext uri="{FF2B5EF4-FFF2-40B4-BE49-F238E27FC236}">
                <a16:creationId xmlns:a16="http://schemas.microsoft.com/office/drawing/2014/main" id="{C34DF18F-5660-4E5F-B24C-5AA1925C0B5E}"/>
              </a:ext>
            </a:extLst>
          </p:cNvPr>
          <p:cNvSpPr>
            <a:spLocks noGrp="1"/>
          </p:cNvSpPr>
          <p:nvPr>
            <p:ph idx="1"/>
          </p:nvPr>
        </p:nvSpPr>
        <p:spPr/>
        <p:txBody>
          <a:bodyPr/>
          <a:lstStyle/>
          <a:p>
            <a:endParaRPr lang="en-US" altLang="en-US"/>
          </a:p>
        </p:txBody>
      </p:sp>
      <p:sp>
        <p:nvSpPr>
          <p:cNvPr id="4" name="Date Placeholder 3">
            <a:extLst>
              <a:ext uri="{FF2B5EF4-FFF2-40B4-BE49-F238E27FC236}">
                <a16:creationId xmlns:a16="http://schemas.microsoft.com/office/drawing/2014/main" id="{85C43F88-0D7D-4B44-87B5-56C004DAEEE7}"/>
              </a:ext>
            </a:extLst>
          </p:cNvPr>
          <p:cNvSpPr>
            <a:spLocks noGrp="1"/>
          </p:cNvSpPr>
          <p:nvPr>
            <p:ph type="dt" sz="quarter" idx="10"/>
          </p:nvPr>
        </p:nvSpPr>
        <p:spPr/>
        <p:txBody>
          <a:bodyPr/>
          <a:lstStyle/>
          <a:p>
            <a:pPr>
              <a:defRPr/>
            </a:pPr>
            <a:fld id="{F62794BA-59A4-4954-AAE7-220F15B8FB48}" type="datetime4">
              <a:rPr lang="en-US" smtClean="0"/>
              <a:pPr>
                <a:defRPr/>
              </a:pPr>
              <a:t>January 31, 2022</a:t>
            </a:fld>
            <a:endParaRPr lang="en-US" altLang="en-US"/>
          </a:p>
        </p:txBody>
      </p:sp>
      <p:sp>
        <p:nvSpPr>
          <p:cNvPr id="28677" name="Slide Number Placeholder 4">
            <a:extLst>
              <a:ext uri="{FF2B5EF4-FFF2-40B4-BE49-F238E27FC236}">
                <a16:creationId xmlns:a16="http://schemas.microsoft.com/office/drawing/2014/main" id="{75DF9EC5-4B10-44D2-A770-C910406845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7FC50A4-158A-4E4B-B911-417BB36095D1}" type="slidenum">
              <a:rPr lang="en-US" altLang="en-US" sz="120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pic>
        <p:nvPicPr>
          <p:cNvPr id="28678" name="Picture 3">
            <a:extLst>
              <a:ext uri="{FF2B5EF4-FFF2-40B4-BE49-F238E27FC236}">
                <a16:creationId xmlns:a16="http://schemas.microsoft.com/office/drawing/2014/main" id="{027E7C4D-5FA8-4B02-959C-7DBFD840D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4582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0E7EF03-D18A-4B27-9036-F86B77AAEE43}"/>
              </a:ext>
            </a:extLst>
          </p:cNvPr>
          <p:cNvSpPr>
            <a:spLocks noGrp="1"/>
          </p:cNvSpPr>
          <p:nvPr>
            <p:ph type="title"/>
          </p:nvPr>
        </p:nvSpPr>
        <p:spPr/>
        <p:txBody>
          <a:bodyPr/>
          <a:lstStyle/>
          <a:p>
            <a:r>
              <a:rPr lang="en-US" altLang="en-US"/>
              <a:t>Correlation Analysis</a:t>
            </a:r>
          </a:p>
        </p:txBody>
      </p:sp>
      <p:sp>
        <p:nvSpPr>
          <p:cNvPr id="29699" name="Content Placeholder 2">
            <a:extLst>
              <a:ext uri="{FF2B5EF4-FFF2-40B4-BE49-F238E27FC236}">
                <a16:creationId xmlns:a16="http://schemas.microsoft.com/office/drawing/2014/main" id="{60607C51-FA0F-498D-84A9-5A3DD14AA41A}"/>
              </a:ext>
            </a:extLst>
          </p:cNvPr>
          <p:cNvSpPr>
            <a:spLocks noGrp="1"/>
          </p:cNvSpPr>
          <p:nvPr>
            <p:ph idx="1"/>
          </p:nvPr>
        </p:nvSpPr>
        <p:spPr/>
        <p:txBody>
          <a:bodyPr/>
          <a:lstStyle/>
          <a:p>
            <a:pPr algn="just"/>
            <a:r>
              <a:rPr lang="en-US" altLang="en-US" sz="2800">
                <a:cs typeface="Times New Roman" panose="02020603050405020304" pitchFamily="18" charset="0"/>
              </a:rPr>
              <a:t>If the resulting value of the equation is greater than 0, then A &amp; B are positively correlated, meaning that the value of A increases as the value of B increases.</a:t>
            </a:r>
          </a:p>
          <a:p>
            <a:pPr algn="just"/>
            <a:endParaRPr lang="en-US" altLang="en-US" sz="2800">
              <a:cs typeface="Times New Roman" panose="02020603050405020304" pitchFamily="18" charset="0"/>
            </a:endParaRPr>
          </a:p>
          <a:p>
            <a:pPr algn="just"/>
            <a:r>
              <a:rPr lang="en-US" altLang="en-US" sz="2800">
                <a:cs typeface="Times New Roman" panose="02020603050405020304" pitchFamily="18" charset="0"/>
              </a:rPr>
              <a:t>If the resulting value &lt; 0, then A &amp; B are negatively correlated, where the value of one attribute increases as the value of the other attribute decreases.</a:t>
            </a:r>
          </a:p>
          <a:p>
            <a:endParaRPr lang="en-US" altLang="en-US"/>
          </a:p>
        </p:txBody>
      </p:sp>
      <p:sp>
        <p:nvSpPr>
          <p:cNvPr id="4" name="Date Placeholder 3">
            <a:extLst>
              <a:ext uri="{FF2B5EF4-FFF2-40B4-BE49-F238E27FC236}">
                <a16:creationId xmlns:a16="http://schemas.microsoft.com/office/drawing/2014/main" id="{D634AC3F-A3C5-48FE-94F9-856769BBE310}"/>
              </a:ext>
            </a:extLst>
          </p:cNvPr>
          <p:cNvSpPr>
            <a:spLocks noGrp="1"/>
          </p:cNvSpPr>
          <p:nvPr>
            <p:ph type="dt" sz="quarter" idx="10"/>
          </p:nvPr>
        </p:nvSpPr>
        <p:spPr/>
        <p:txBody>
          <a:bodyPr/>
          <a:lstStyle/>
          <a:p>
            <a:pPr>
              <a:defRPr/>
            </a:pPr>
            <a:fld id="{F62794BA-59A4-4954-AAE7-220F15B8FB48}" type="datetime4">
              <a:rPr lang="en-US" smtClean="0"/>
              <a:pPr>
                <a:defRPr/>
              </a:pPr>
              <a:t>January 31, 2022</a:t>
            </a:fld>
            <a:endParaRPr lang="en-US" altLang="en-US"/>
          </a:p>
        </p:txBody>
      </p:sp>
      <p:sp>
        <p:nvSpPr>
          <p:cNvPr id="29701" name="Slide Number Placeholder 4">
            <a:extLst>
              <a:ext uri="{FF2B5EF4-FFF2-40B4-BE49-F238E27FC236}">
                <a16:creationId xmlns:a16="http://schemas.microsoft.com/office/drawing/2014/main" id="{9244CD80-EDC6-4998-BEEF-39E7D26B03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4E1FA53-22B1-450B-82D5-C8E47CA215CA}" type="slidenum">
              <a:rPr lang="en-US" altLang="en-US" sz="120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0EC272-4466-43EF-972A-5CB09AA0EDE4}"/>
              </a:ext>
            </a:extLst>
          </p:cNvPr>
          <p:cNvSpPr>
            <a:spLocks noGrp="1"/>
          </p:cNvSpPr>
          <p:nvPr>
            <p:ph type="dt" sz="quarter" idx="10"/>
          </p:nvPr>
        </p:nvSpPr>
        <p:spPr/>
        <p:txBody>
          <a:bodyPr/>
          <a:lstStyle/>
          <a:p>
            <a:pPr>
              <a:defRPr/>
            </a:pPr>
            <a:fld id="{2B6408A3-CA00-4455-B884-5BFEA1DBE0A4}" type="datetime4">
              <a:rPr lang="en-US"/>
              <a:pPr>
                <a:defRPr/>
              </a:pPr>
              <a:t>January 31, 2022</a:t>
            </a:fld>
            <a:endParaRPr lang="en-US" altLang="en-US"/>
          </a:p>
        </p:txBody>
      </p:sp>
      <p:sp>
        <p:nvSpPr>
          <p:cNvPr id="30723" name="Slide Number Placeholder 5">
            <a:extLst>
              <a:ext uri="{FF2B5EF4-FFF2-40B4-BE49-F238E27FC236}">
                <a16:creationId xmlns:a16="http://schemas.microsoft.com/office/drawing/2014/main" id="{43C52972-B1D2-4F26-9FB2-3EA7A43F06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9E14BBD-AAE1-403D-B477-03D9EAE5615C}" type="slidenum">
              <a:rPr lang="en-US" altLang="en-US" sz="1200">
                <a:latin typeface="Garamond" panose="02020404030301010803" pitchFamily="18" charset="0"/>
              </a:rPr>
              <a:pPr>
                <a:spcBef>
                  <a:spcPct val="0"/>
                </a:spcBef>
                <a:buClrTx/>
                <a:buSzTx/>
                <a:buFontTx/>
                <a:buNone/>
              </a:pPr>
              <a:t>25</a:t>
            </a:fld>
            <a:endParaRPr lang="en-US" altLang="en-US" sz="1200">
              <a:latin typeface="Garamond" panose="02020404030301010803" pitchFamily="18" charset="0"/>
            </a:endParaRPr>
          </a:p>
        </p:txBody>
      </p:sp>
      <p:sp>
        <p:nvSpPr>
          <p:cNvPr id="30724" name="Rectangle 2">
            <a:extLst>
              <a:ext uri="{FF2B5EF4-FFF2-40B4-BE49-F238E27FC236}">
                <a16:creationId xmlns:a16="http://schemas.microsoft.com/office/drawing/2014/main" id="{E0B2D0BB-AEC6-4F1B-BAF3-DA32521F962D}"/>
              </a:ext>
            </a:extLst>
          </p:cNvPr>
          <p:cNvSpPr>
            <a:spLocks noGrp="1" noChangeArrowheads="1"/>
          </p:cNvSpPr>
          <p:nvPr>
            <p:ph type="title"/>
          </p:nvPr>
        </p:nvSpPr>
        <p:spPr>
          <a:xfrm>
            <a:off x="2057400" y="228600"/>
            <a:ext cx="5027613" cy="760413"/>
          </a:xfrm>
        </p:spPr>
        <p:txBody>
          <a:bodyPr/>
          <a:lstStyle/>
          <a:p>
            <a:pPr eaLnBrk="1" hangingPunct="1"/>
            <a:r>
              <a:rPr lang="en-US" altLang="en-US"/>
              <a:t>Data Transformation</a:t>
            </a:r>
          </a:p>
        </p:txBody>
      </p:sp>
      <p:sp>
        <p:nvSpPr>
          <p:cNvPr id="30725" name="Rectangle 3">
            <a:extLst>
              <a:ext uri="{FF2B5EF4-FFF2-40B4-BE49-F238E27FC236}">
                <a16:creationId xmlns:a16="http://schemas.microsoft.com/office/drawing/2014/main" id="{389EFE65-D2D0-490C-B29F-A1DFB201F564}"/>
              </a:ext>
            </a:extLst>
          </p:cNvPr>
          <p:cNvSpPr>
            <a:spLocks noGrp="1" noChangeArrowheads="1"/>
          </p:cNvSpPr>
          <p:nvPr>
            <p:ph type="body" idx="1"/>
          </p:nvPr>
        </p:nvSpPr>
        <p:spPr>
          <a:xfrm>
            <a:off x="685800" y="914400"/>
            <a:ext cx="8077200" cy="4495800"/>
          </a:xfrm>
        </p:spPr>
        <p:txBody>
          <a:bodyPr/>
          <a:lstStyle/>
          <a:p>
            <a:pPr eaLnBrk="1" hangingPunct="1">
              <a:lnSpc>
                <a:spcPct val="110000"/>
              </a:lnSpc>
            </a:pPr>
            <a:r>
              <a:rPr lang="en-US" altLang="en-US" sz="2600"/>
              <a:t>Smoothing: remove noise from data</a:t>
            </a:r>
          </a:p>
          <a:p>
            <a:pPr eaLnBrk="1" hangingPunct="1">
              <a:lnSpc>
                <a:spcPct val="110000"/>
              </a:lnSpc>
            </a:pPr>
            <a:r>
              <a:rPr lang="en-US" altLang="en-US" sz="2600"/>
              <a:t>Aggregation: summarization, data cube construction</a:t>
            </a:r>
          </a:p>
          <a:p>
            <a:pPr eaLnBrk="1" hangingPunct="1">
              <a:lnSpc>
                <a:spcPct val="110000"/>
              </a:lnSpc>
            </a:pPr>
            <a:r>
              <a:rPr lang="en-US" altLang="en-US" sz="2600"/>
              <a:t>Generalization: concept hierarchy climbing</a:t>
            </a:r>
          </a:p>
          <a:p>
            <a:pPr eaLnBrk="1" hangingPunct="1">
              <a:lnSpc>
                <a:spcPct val="110000"/>
              </a:lnSpc>
            </a:pPr>
            <a:r>
              <a:rPr lang="en-US" altLang="en-US" sz="2600"/>
              <a:t>Normalization: scaled to fall within a small, specified range</a:t>
            </a:r>
          </a:p>
          <a:p>
            <a:pPr lvl="1" eaLnBrk="1" hangingPunct="1">
              <a:lnSpc>
                <a:spcPct val="110000"/>
              </a:lnSpc>
            </a:pPr>
            <a:r>
              <a:rPr lang="en-US" altLang="en-US" sz="2200"/>
              <a:t>min-max normalization</a:t>
            </a:r>
          </a:p>
          <a:p>
            <a:pPr lvl="1" eaLnBrk="1" hangingPunct="1">
              <a:lnSpc>
                <a:spcPct val="110000"/>
              </a:lnSpc>
            </a:pPr>
            <a:r>
              <a:rPr lang="en-US" altLang="en-US" sz="2200"/>
              <a:t>z-score normalization</a:t>
            </a:r>
          </a:p>
          <a:p>
            <a:pPr lvl="1" eaLnBrk="1" hangingPunct="1">
              <a:lnSpc>
                <a:spcPct val="110000"/>
              </a:lnSpc>
            </a:pPr>
            <a:r>
              <a:rPr lang="en-US" altLang="en-US" sz="2200"/>
              <a:t>normalization by decimal scaling</a:t>
            </a:r>
          </a:p>
          <a:p>
            <a:pPr eaLnBrk="1" hangingPunct="1">
              <a:lnSpc>
                <a:spcPct val="110000"/>
              </a:lnSpc>
            </a:pPr>
            <a:r>
              <a:rPr lang="en-US" altLang="en-US" sz="2600"/>
              <a:t>Attribute/feature construction</a:t>
            </a:r>
          </a:p>
          <a:p>
            <a:pPr lvl="1" eaLnBrk="1" hangingPunct="1">
              <a:lnSpc>
                <a:spcPct val="110000"/>
              </a:lnSpc>
            </a:pPr>
            <a:r>
              <a:rPr lang="en-US" altLang="en-US" sz="2200"/>
              <a:t>New attributes constructed from the given ones</a:t>
            </a:r>
          </a:p>
        </p:txBody>
      </p:sp>
    </p:spTree>
  </p:cSld>
  <p:clrMapOvr>
    <a:masterClrMapping/>
  </p:clrMapOvr>
  <p:transition>
    <p:checke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4237864F-5943-4823-AEA5-8A1ACB5ABE90}"/>
              </a:ext>
            </a:extLst>
          </p:cNvPr>
          <p:cNvSpPr>
            <a:spLocks noGrp="1"/>
          </p:cNvSpPr>
          <p:nvPr>
            <p:ph type="dt" sz="quarter" idx="10"/>
          </p:nvPr>
        </p:nvSpPr>
        <p:spPr/>
        <p:txBody>
          <a:bodyPr/>
          <a:lstStyle/>
          <a:p>
            <a:pPr>
              <a:defRPr/>
            </a:pPr>
            <a:fld id="{0C0E3359-1C9A-4048-96FD-62CCBDC3D5DA}" type="datetime4">
              <a:rPr lang="en-US"/>
              <a:pPr>
                <a:defRPr/>
              </a:pPr>
              <a:t>January 31, 2022</a:t>
            </a:fld>
            <a:endParaRPr lang="en-US" altLang="en-US"/>
          </a:p>
        </p:txBody>
      </p:sp>
      <p:sp>
        <p:nvSpPr>
          <p:cNvPr id="31747" name="Slide Number Placeholder 5">
            <a:extLst>
              <a:ext uri="{FF2B5EF4-FFF2-40B4-BE49-F238E27FC236}">
                <a16:creationId xmlns:a16="http://schemas.microsoft.com/office/drawing/2014/main" id="{CF9A8DF4-3FDC-460B-BBCA-A9CECC71E7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13CEE50-ABB8-4D3A-B888-51E2068790FA}" type="slidenum">
              <a:rPr lang="en-US" altLang="en-US" sz="1200">
                <a:latin typeface="Garamond" panose="02020404030301010803" pitchFamily="18" charset="0"/>
              </a:rPr>
              <a:pPr>
                <a:spcBef>
                  <a:spcPct val="0"/>
                </a:spcBef>
                <a:buClrTx/>
                <a:buSzTx/>
                <a:buFontTx/>
                <a:buNone/>
              </a:pPr>
              <a:t>26</a:t>
            </a:fld>
            <a:endParaRPr lang="en-US" altLang="en-US" sz="1200">
              <a:latin typeface="Garamond" panose="02020404030301010803" pitchFamily="18" charset="0"/>
            </a:endParaRPr>
          </a:p>
        </p:txBody>
      </p:sp>
      <p:sp>
        <p:nvSpPr>
          <p:cNvPr id="31748" name="Rectangle 2">
            <a:extLst>
              <a:ext uri="{FF2B5EF4-FFF2-40B4-BE49-F238E27FC236}">
                <a16:creationId xmlns:a16="http://schemas.microsoft.com/office/drawing/2014/main" id="{ED35CAB4-C1E7-4EB1-9B83-2C6839FEA3CA}"/>
              </a:ext>
            </a:extLst>
          </p:cNvPr>
          <p:cNvSpPr>
            <a:spLocks noGrp="1" noChangeArrowheads="1"/>
          </p:cNvSpPr>
          <p:nvPr>
            <p:ph type="title"/>
          </p:nvPr>
        </p:nvSpPr>
        <p:spPr>
          <a:xfrm>
            <a:off x="941388" y="277813"/>
            <a:ext cx="5389562" cy="1139825"/>
          </a:xfrm>
        </p:spPr>
        <p:txBody>
          <a:bodyPr/>
          <a:lstStyle/>
          <a:p>
            <a:pPr eaLnBrk="1" hangingPunct="1"/>
            <a:r>
              <a:rPr lang="en-US" altLang="en-US"/>
              <a:t>Data Transformation: Normalization</a:t>
            </a:r>
          </a:p>
        </p:txBody>
      </p:sp>
      <p:sp>
        <p:nvSpPr>
          <p:cNvPr id="31749" name="Rectangle 3">
            <a:extLst>
              <a:ext uri="{FF2B5EF4-FFF2-40B4-BE49-F238E27FC236}">
                <a16:creationId xmlns:a16="http://schemas.microsoft.com/office/drawing/2014/main" id="{54742785-C433-4225-A361-93A9022E6133}"/>
              </a:ext>
            </a:extLst>
          </p:cNvPr>
          <p:cNvSpPr>
            <a:spLocks noGrp="1" noChangeArrowheads="1"/>
          </p:cNvSpPr>
          <p:nvPr>
            <p:ph type="body" idx="1"/>
          </p:nvPr>
        </p:nvSpPr>
        <p:spPr>
          <a:xfrm>
            <a:off x="685800" y="1752600"/>
            <a:ext cx="8077200" cy="4495800"/>
          </a:xfrm>
        </p:spPr>
        <p:txBody>
          <a:bodyPr/>
          <a:lstStyle/>
          <a:p>
            <a:pPr eaLnBrk="1" hangingPunct="1"/>
            <a:r>
              <a:rPr lang="en-US" altLang="en-US" sz="2600"/>
              <a:t>min-max normalization</a:t>
            </a:r>
          </a:p>
          <a:p>
            <a:pPr lvl="1" eaLnBrk="1" hangingPunct="1"/>
            <a:endParaRPr lang="en-US" altLang="en-US"/>
          </a:p>
          <a:p>
            <a:pPr lvl="1" eaLnBrk="1" hangingPunct="1"/>
            <a:endParaRPr lang="en-US" altLang="en-US" sz="2200"/>
          </a:p>
          <a:p>
            <a:pPr eaLnBrk="1" hangingPunct="1"/>
            <a:r>
              <a:rPr lang="en-US" altLang="en-US" sz="2600"/>
              <a:t>z-score normalization</a:t>
            </a:r>
          </a:p>
          <a:p>
            <a:pPr lvl="1" eaLnBrk="1" hangingPunct="1"/>
            <a:endParaRPr lang="en-US" altLang="en-US" sz="2200"/>
          </a:p>
          <a:p>
            <a:pPr lvl="1" eaLnBrk="1" hangingPunct="1"/>
            <a:endParaRPr lang="en-US" altLang="en-US" sz="2200"/>
          </a:p>
          <a:p>
            <a:pPr eaLnBrk="1" hangingPunct="1"/>
            <a:r>
              <a:rPr lang="en-US" altLang="en-US" sz="2600"/>
              <a:t>normalization by decimal scaling</a:t>
            </a:r>
          </a:p>
          <a:p>
            <a:pPr lvl="1" eaLnBrk="1" hangingPunct="1"/>
            <a:endParaRPr lang="en-US" altLang="en-US" sz="2200"/>
          </a:p>
          <a:p>
            <a:pPr lvl="1" eaLnBrk="1" hangingPunct="1">
              <a:buFont typeface="Wingdings" panose="05000000000000000000" pitchFamily="2" charset="2"/>
              <a:buNone/>
            </a:pPr>
            <a:endParaRPr lang="en-US" altLang="en-US" sz="2200"/>
          </a:p>
        </p:txBody>
      </p:sp>
      <p:graphicFrame>
        <p:nvGraphicFramePr>
          <p:cNvPr id="31750" name="Object 4">
            <a:extLst>
              <a:ext uri="{FF2B5EF4-FFF2-40B4-BE49-F238E27FC236}">
                <a16:creationId xmlns:a16="http://schemas.microsoft.com/office/drawing/2014/main" id="{33268382-D2AC-4034-8657-4711CE48B3BB}"/>
              </a:ext>
            </a:extLst>
          </p:cNvPr>
          <p:cNvGraphicFramePr>
            <a:graphicFrameLocks noChangeAspect="1"/>
          </p:cNvGraphicFramePr>
          <p:nvPr/>
        </p:nvGraphicFramePr>
        <p:xfrm>
          <a:off x="1219200" y="2209800"/>
          <a:ext cx="7321550" cy="873125"/>
        </p:xfrm>
        <a:graphic>
          <a:graphicData uri="http://schemas.openxmlformats.org/presentationml/2006/ole">
            <mc:AlternateContent xmlns:mc="http://schemas.openxmlformats.org/markup-compatibility/2006">
              <mc:Choice xmlns:v="urn:schemas-microsoft-com:vml" Requires="v">
                <p:oleObj spid="_x0000_s41990" name="Equation" r:id="rId3" imgW="3340100" imgH="393700" progId="Equation.3">
                  <p:embed/>
                </p:oleObj>
              </mc:Choice>
              <mc:Fallback>
                <p:oleObj name="Equation" r:id="rId3" imgW="3340100" imgH="393700" progId="Equation.3">
                  <p:embed/>
                  <p:pic>
                    <p:nvPicPr>
                      <p:cNvPr id="31750" name="Object 4">
                        <a:extLst>
                          <a:ext uri="{FF2B5EF4-FFF2-40B4-BE49-F238E27FC236}">
                            <a16:creationId xmlns:a16="http://schemas.microsoft.com/office/drawing/2014/main" id="{33268382-D2AC-4034-8657-4711CE48B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09800"/>
                        <a:ext cx="732155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5">
            <a:extLst>
              <a:ext uri="{FF2B5EF4-FFF2-40B4-BE49-F238E27FC236}">
                <a16:creationId xmlns:a16="http://schemas.microsoft.com/office/drawing/2014/main" id="{C0653023-6AF7-412D-9E6F-4760B11E15BE}"/>
              </a:ext>
            </a:extLst>
          </p:cNvPr>
          <p:cNvGraphicFramePr>
            <a:graphicFrameLocks noChangeAspect="1"/>
          </p:cNvGraphicFramePr>
          <p:nvPr/>
        </p:nvGraphicFramePr>
        <p:xfrm>
          <a:off x="2667000" y="3505200"/>
          <a:ext cx="3048000" cy="939800"/>
        </p:xfrm>
        <a:graphic>
          <a:graphicData uri="http://schemas.openxmlformats.org/presentationml/2006/ole">
            <mc:AlternateContent xmlns:mc="http://schemas.openxmlformats.org/markup-compatibility/2006">
              <mc:Choice xmlns:v="urn:schemas-microsoft-com:vml" Requires="v">
                <p:oleObj spid="_x0000_s41991" name="Equation" r:id="rId5" imgW="1028700" imgH="419100" progId="Equation.3">
                  <p:embed/>
                </p:oleObj>
              </mc:Choice>
              <mc:Fallback>
                <p:oleObj name="Equation" r:id="rId5" imgW="1028700" imgH="419100" progId="Equation.3">
                  <p:embed/>
                  <p:pic>
                    <p:nvPicPr>
                      <p:cNvPr id="31751" name="Object 5">
                        <a:extLst>
                          <a:ext uri="{FF2B5EF4-FFF2-40B4-BE49-F238E27FC236}">
                            <a16:creationId xmlns:a16="http://schemas.microsoft.com/office/drawing/2014/main" id="{C0653023-6AF7-412D-9E6F-4760B11E15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505200"/>
                        <a:ext cx="3048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6">
            <a:extLst>
              <a:ext uri="{FF2B5EF4-FFF2-40B4-BE49-F238E27FC236}">
                <a16:creationId xmlns:a16="http://schemas.microsoft.com/office/drawing/2014/main" id="{6A8C7531-B4A3-4985-92DA-C319B87FECCF}"/>
              </a:ext>
            </a:extLst>
          </p:cNvPr>
          <p:cNvGraphicFramePr>
            <a:graphicFrameLocks noChangeAspect="1"/>
          </p:cNvGraphicFramePr>
          <p:nvPr/>
        </p:nvGraphicFramePr>
        <p:xfrm>
          <a:off x="1219200" y="4953000"/>
          <a:ext cx="1066800" cy="847725"/>
        </p:xfrm>
        <a:graphic>
          <a:graphicData uri="http://schemas.openxmlformats.org/presentationml/2006/ole">
            <mc:AlternateContent xmlns:mc="http://schemas.openxmlformats.org/markup-compatibility/2006">
              <mc:Choice xmlns:v="urn:schemas-microsoft-com:vml" Requires="v">
                <p:oleObj spid="_x0000_s41992" name="Equation" r:id="rId7" imgW="495085" imgH="393529" progId="Equation.3">
                  <p:embed/>
                </p:oleObj>
              </mc:Choice>
              <mc:Fallback>
                <p:oleObj name="Equation" r:id="rId7" imgW="495085" imgH="393529" progId="Equation.3">
                  <p:embed/>
                  <p:pic>
                    <p:nvPicPr>
                      <p:cNvPr id="31752" name="Object 6">
                        <a:extLst>
                          <a:ext uri="{FF2B5EF4-FFF2-40B4-BE49-F238E27FC236}">
                            <a16:creationId xmlns:a16="http://schemas.microsoft.com/office/drawing/2014/main" id="{6A8C7531-B4A3-4985-92DA-C319B87FEC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953000"/>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7">
            <a:extLst>
              <a:ext uri="{FF2B5EF4-FFF2-40B4-BE49-F238E27FC236}">
                <a16:creationId xmlns:a16="http://schemas.microsoft.com/office/drawing/2014/main" id="{AFED9683-74C6-421D-9B1D-F4D60BB1DCC2}"/>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41993" name="Equation" r:id="rId9" imgW="114151" imgH="215619" progId="Equation.3">
                  <p:embed/>
                </p:oleObj>
              </mc:Choice>
              <mc:Fallback>
                <p:oleObj name="Equation" r:id="rId9" imgW="114151" imgH="215619" progId="Equation.3">
                  <p:embed/>
                  <p:pic>
                    <p:nvPicPr>
                      <p:cNvPr id="31753" name="Object 7">
                        <a:extLst>
                          <a:ext uri="{FF2B5EF4-FFF2-40B4-BE49-F238E27FC236}">
                            <a16:creationId xmlns:a16="http://schemas.microsoft.com/office/drawing/2014/main" id="{AFED9683-74C6-421D-9B1D-F4D60BB1DCC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4" name="Text Box 8">
            <a:extLst>
              <a:ext uri="{FF2B5EF4-FFF2-40B4-BE49-F238E27FC236}">
                <a16:creationId xmlns:a16="http://schemas.microsoft.com/office/drawing/2014/main" id="{A3B37A48-F0B1-4C42-B8B2-2828B3517E14}"/>
              </a:ext>
            </a:extLst>
          </p:cNvPr>
          <p:cNvSpPr txBox="1">
            <a:spLocks noChangeArrowheads="1"/>
          </p:cNvSpPr>
          <p:nvPr/>
        </p:nvSpPr>
        <p:spPr bwMode="auto">
          <a:xfrm>
            <a:off x="2514600" y="5181600"/>
            <a:ext cx="6126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Where </a:t>
            </a:r>
            <a:r>
              <a:rPr lang="en-US" altLang="en-US" sz="2000" i="1">
                <a:latin typeface="Times New Roman" panose="02020603050405020304" pitchFamily="18" charset="0"/>
              </a:rPr>
              <a:t>j</a:t>
            </a:r>
            <a:r>
              <a:rPr lang="en-US" altLang="en-US" sz="2000">
                <a:latin typeface="Times New Roman" panose="02020603050405020304" pitchFamily="18" charset="0"/>
              </a:rPr>
              <a:t> is the smallest integer such that Max(|     |)&lt;1</a:t>
            </a:r>
            <a:endParaRPr lang="en-US" altLang="en-US" sz="2400">
              <a:latin typeface="Times New Roman" panose="02020603050405020304" pitchFamily="18" charset="0"/>
            </a:endParaRPr>
          </a:p>
        </p:txBody>
      </p:sp>
      <p:graphicFrame>
        <p:nvGraphicFramePr>
          <p:cNvPr id="31755" name="Object 9">
            <a:extLst>
              <a:ext uri="{FF2B5EF4-FFF2-40B4-BE49-F238E27FC236}">
                <a16:creationId xmlns:a16="http://schemas.microsoft.com/office/drawing/2014/main" id="{30E52466-E8FA-43BB-9611-77EAA8BAE00B}"/>
              </a:ext>
            </a:extLst>
          </p:cNvPr>
          <p:cNvGraphicFramePr>
            <a:graphicFrameLocks noChangeAspect="1"/>
          </p:cNvGraphicFramePr>
          <p:nvPr/>
        </p:nvGraphicFramePr>
        <p:xfrm>
          <a:off x="7315200" y="5181600"/>
          <a:ext cx="320675" cy="404813"/>
        </p:xfrm>
        <a:graphic>
          <a:graphicData uri="http://schemas.openxmlformats.org/presentationml/2006/ole">
            <mc:AlternateContent xmlns:mc="http://schemas.openxmlformats.org/markup-compatibility/2006">
              <mc:Choice xmlns:v="urn:schemas-microsoft-com:vml" Requires="v">
                <p:oleObj spid="_x0000_s41994" name="Equation" r:id="rId11" imgW="139579" imgH="177646" progId="Equation.3">
                  <p:embed/>
                </p:oleObj>
              </mc:Choice>
              <mc:Fallback>
                <p:oleObj name="Equation" r:id="rId11" imgW="139579" imgH="177646" progId="Equation.3">
                  <p:embed/>
                  <p:pic>
                    <p:nvPicPr>
                      <p:cNvPr id="31755" name="Object 9">
                        <a:extLst>
                          <a:ext uri="{FF2B5EF4-FFF2-40B4-BE49-F238E27FC236}">
                            <a16:creationId xmlns:a16="http://schemas.microsoft.com/office/drawing/2014/main" id="{30E52466-E8FA-43BB-9611-77EAA8BAE0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5200" y="5181600"/>
                        <a:ext cx="3206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304BDEF4-C4F1-4C45-81FD-36F7F57420E8}"/>
              </a:ext>
            </a:extLst>
          </p:cNvPr>
          <p:cNvSpPr>
            <a:spLocks noGrp="1"/>
          </p:cNvSpPr>
          <p:nvPr>
            <p:ph type="dt" sz="quarter" idx="10"/>
          </p:nvPr>
        </p:nvSpPr>
        <p:spPr/>
        <p:txBody>
          <a:bodyPr/>
          <a:lstStyle/>
          <a:p>
            <a:pPr>
              <a:defRPr/>
            </a:pPr>
            <a:fld id="{3536072B-4306-44AA-BDEF-5ED7AD0130EF}" type="datetime4">
              <a:rPr lang="en-US"/>
              <a:pPr>
                <a:defRPr/>
              </a:pPr>
              <a:t>January 31, 2022</a:t>
            </a:fld>
            <a:endParaRPr lang="en-US" altLang="en-US"/>
          </a:p>
        </p:txBody>
      </p:sp>
      <p:sp>
        <p:nvSpPr>
          <p:cNvPr id="32771" name="Slide Number Placeholder 5">
            <a:extLst>
              <a:ext uri="{FF2B5EF4-FFF2-40B4-BE49-F238E27FC236}">
                <a16:creationId xmlns:a16="http://schemas.microsoft.com/office/drawing/2014/main" id="{98C642FC-7EFA-4834-95FC-4A07A8E862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AF74D8-3025-43DD-BD3F-552AC4531473}" type="slidenum">
              <a:rPr lang="en-US" altLang="en-US" sz="1200">
                <a:latin typeface="Garamond" panose="02020404030301010803" pitchFamily="18" charset="0"/>
              </a:rPr>
              <a:pPr>
                <a:spcBef>
                  <a:spcPct val="0"/>
                </a:spcBef>
                <a:buClrTx/>
                <a:buSzTx/>
                <a:buFontTx/>
                <a:buNone/>
              </a:pPr>
              <a:t>27</a:t>
            </a:fld>
            <a:endParaRPr lang="en-US" altLang="en-US" sz="1200">
              <a:latin typeface="Garamond" panose="02020404030301010803" pitchFamily="18" charset="0"/>
            </a:endParaRPr>
          </a:p>
        </p:txBody>
      </p:sp>
      <p:sp>
        <p:nvSpPr>
          <p:cNvPr id="32772" name="Text Box 2">
            <a:extLst>
              <a:ext uri="{FF2B5EF4-FFF2-40B4-BE49-F238E27FC236}">
                <a16:creationId xmlns:a16="http://schemas.microsoft.com/office/drawing/2014/main" id="{EF9B6AEE-928B-4AAA-A480-71307548FECB}"/>
              </a:ext>
            </a:extLst>
          </p:cNvPr>
          <p:cNvSpPr txBox="1">
            <a:spLocks noChangeArrowheads="1"/>
          </p:cNvSpPr>
          <p:nvPr/>
        </p:nvSpPr>
        <p:spPr bwMode="auto">
          <a:xfrm>
            <a:off x="609600" y="609600"/>
            <a:ext cx="8001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spcBef>
                <a:spcPct val="50000"/>
              </a:spcBef>
              <a:buClrTx/>
              <a:buSzTx/>
              <a:buFontTx/>
              <a:buNone/>
            </a:pPr>
            <a:r>
              <a:rPr lang="en-US" altLang="en-US" sz="2400" b="1" i="1">
                <a:solidFill>
                  <a:srgbClr val="0000FF"/>
                </a:solidFill>
                <a:latin typeface="Times New Roman" panose="02020603050405020304" pitchFamily="18" charset="0"/>
                <a:cs typeface="Times New Roman" panose="02020603050405020304" pitchFamily="18" charset="0"/>
              </a:rPr>
              <a:t> </a:t>
            </a:r>
            <a:r>
              <a:rPr lang="en-US" altLang="en-US" sz="2400" b="1">
                <a:solidFill>
                  <a:srgbClr val="006600"/>
                </a:solidFill>
                <a:latin typeface="Times New Roman" panose="02020603050405020304" pitchFamily="18" charset="0"/>
                <a:cs typeface="Times New Roman" panose="02020603050405020304" pitchFamily="18" charset="0"/>
              </a:rPr>
              <a:t>Min-Max Normalistaion</a:t>
            </a:r>
          </a:p>
          <a:p>
            <a:pPr algn="just" eaLnBrk="1" hangingPunct="1">
              <a:spcBef>
                <a:spcPct val="50000"/>
              </a:spcBef>
              <a:buClrTx/>
              <a:buSzTx/>
              <a:buFontTx/>
              <a:buNone/>
            </a:pPr>
            <a:r>
              <a:rPr lang="en-US" altLang="en-US" sz="2400">
                <a:latin typeface="Times New Roman" panose="02020603050405020304" pitchFamily="18" charset="0"/>
                <a:cs typeface="Times New Roman" panose="02020603050405020304" pitchFamily="18" charset="0"/>
              </a:rPr>
              <a:t>It performs linear transformation on the original data. Suppose min</a:t>
            </a:r>
            <a:r>
              <a:rPr lang="en-US" altLang="en-US" sz="2400" baseline="-30000">
                <a:latin typeface="Times New Roman" panose="02020603050405020304" pitchFamily="18" charset="0"/>
                <a:cs typeface="Times New Roman" panose="02020603050405020304" pitchFamily="18" charset="0"/>
              </a:rPr>
              <a:t>A</a:t>
            </a:r>
            <a:r>
              <a:rPr lang="en-US" altLang="en-US" sz="2400">
                <a:latin typeface="Times New Roman" panose="02020603050405020304" pitchFamily="18" charset="0"/>
                <a:cs typeface="Times New Roman" panose="02020603050405020304" pitchFamily="18" charset="0"/>
              </a:rPr>
              <a:t> and max</a:t>
            </a:r>
            <a:r>
              <a:rPr lang="en-US" altLang="en-US" sz="2400" baseline="-30000">
                <a:latin typeface="Times New Roman" panose="02020603050405020304" pitchFamily="18" charset="0"/>
                <a:cs typeface="Times New Roman" panose="02020603050405020304" pitchFamily="18" charset="0"/>
              </a:rPr>
              <a:t>A</a:t>
            </a:r>
            <a:r>
              <a:rPr lang="en-US" altLang="en-US" sz="2400">
                <a:latin typeface="Times New Roman" panose="02020603050405020304" pitchFamily="18" charset="0"/>
                <a:cs typeface="Times New Roman" panose="02020603050405020304" pitchFamily="18" charset="0"/>
              </a:rPr>
              <a:t> are the minimum and maximum values of an attribute A min-max normalization maps a value V of A to V</a:t>
            </a:r>
            <a:r>
              <a:rPr lang="en-US" altLang="en-US" sz="2400" baseline="30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in the range [new-Min</a:t>
            </a:r>
            <a:r>
              <a:rPr lang="en-US" altLang="en-US" sz="2400" baseline="-30000">
                <a:latin typeface="Times New Roman" panose="02020603050405020304" pitchFamily="18" charset="0"/>
                <a:cs typeface="Times New Roman" panose="02020603050405020304" pitchFamily="18" charset="0"/>
              </a:rPr>
              <a:t>A</a:t>
            </a:r>
            <a:r>
              <a:rPr lang="en-US" altLang="en-US" sz="2400">
                <a:latin typeface="Times New Roman" panose="02020603050405020304" pitchFamily="18" charset="0"/>
                <a:cs typeface="Times New Roman" panose="02020603050405020304" pitchFamily="18" charset="0"/>
              </a:rPr>
              <a:t>, new-max</a:t>
            </a:r>
            <a:r>
              <a:rPr lang="en-US" altLang="en-US" sz="2400" baseline="-30000">
                <a:latin typeface="Times New Roman" panose="02020603050405020304" pitchFamily="18" charset="0"/>
                <a:cs typeface="Times New Roman" panose="02020603050405020304" pitchFamily="18" charset="0"/>
              </a:rPr>
              <a:t>A</a:t>
            </a:r>
            <a:r>
              <a:rPr lang="en-US" altLang="en-US" sz="2400">
                <a:latin typeface="Times New Roman" panose="02020603050405020304" pitchFamily="18" charset="0"/>
                <a:cs typeface="Times New Roman" panose="02020603050405020304" pitchFamily="18" charset="0"/>
              </a:rPr>
              <a:t>]</a:t>
            </a:r>
          </a:p>
          <a:p>
            <a:pPr algn="just" eaLnBrk="1" hangingPunct="1">
              <a:spcBef>
                <a:spcPct val="50000"/>
              </a:spcBef>
              <a:buClrTx/>
              <a:buSzTx/>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50000"/>
              </a:spcBef>
              <a:buClrTx/>
              <a:buSzTx/>
              <a:buFontTx/>
              <a:buNone/>
            </a:pPr>
            <a:r>
              <a:rPr lang="en-US" altLang="en-US" sz="2400">
                <a:latin typeface="Times New Roman" panose="02020603050405020304" pitchFamily="18" charset="0"/>
                <a:cs typeface="Times New Roman" panose="02020603050405020304" pitchFamily="18" charset="0"/>
              </a:rPr>
              <a:t>Ex. Suppose the minimum and maximum values for the attribute income are $12,000 and $98,000 respectively. We would like to map the income to the range [0.0 to 1.0]. By min-max normalization a value of $73,600 for income is transformed into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41442F35-FC5D-477D-B403-A332C55A9326}"/>
              </a:ext>
            </a:extLst>
          </p:cNvPr>
          <p:cNvSpPr>
            <a:spLocks noGrp="1"/>
          </p:cNvSpPr>
          <p:nvPr>
            <p:ph type="dt" sz="quarter" idx="10"/>
          </p:nvPr>
        </p:nvSpPr>
        <p:spPr/>
        <p:txBody>
          <a:bodyPr/>
          <a:lstStyle/>
          <a:p>
            <a:pPr>
              <a:defRPr/>
            </a:pPr>
            <a:fld id="{D7EB3505-623D-4A57-A66D-532BC904583C}" type="datetime4">
              <a:rPr lang="en-US"/>
              <a:pPr>
                <a:defRPr/>
              </a:pPr>
              <a:t>January 31, 2022</a:t>
            </a:fld>
            <a:endParaRPr lang="en-US" altLang="en-US"/>
          </a:p>
        </p:txBody>
      </p:sp>
      <p:sp>
        <p:nvSpPr>
          <p:cNvPr id="33795" name="Slide Number Placeholder 5">
            <a:extLst>
              <a:ext uri="{FF2B5EF4-FFF2-40B4-BE49-F238E27FC236}">
                <a16:creationId xmlns:a16="http://schemas.microsoft.com/office/drawing/2014/main" id="{D35D4EC4-3634-4D4F-BE43-ABFE0F2095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F4CEDD2-6968-4450-B5AA-AE5698285B16}" type="slidenum">
              <a:rPr lang="en-US" altLang="en-US" sz="1200">
                <a:latin typeface="Garamond" panose="02020404030301010803" pitchFamily="18" charset="0"/>
              </a:rPr>
              <a:pPr>
                <a:spcBef>
                  <a:spcPct val="0"/>
                </a:spcBef>
                <a:buClrTx/>
                <a:buSzTx/>
                <a:buFontTx/>
                <a:buNone/>
              </a:pPr>
              <a:t>28</a:t>
            </a:fld>
            <a:endParaRPr lang="en-US" altLang="en-US" sz="1200">
              <a:latin typeface="Garamond" panose="02020404030301010803" pitchFamily="18" charset="0"/>
            </a:endParaRPr>
          </a:p>
        </p:txBody>
      </p:sp>
      <p:graphicFrame>
        <p:nvGraphicFramePr>
          <p:cNvPr id="33796" name="Object 2">
            <a:extLst>
              <a:ext uri="{FF2B5EF4-FFF2-40B4-BE49-F238E27FC236}">
                <a16:creationId xmlns:a16="http://schemas.microsoft.com/office/drawing/2014/main" id="{A00EB186-CC34-455C-BB28-ECD7C5578B44}"/>
              </a:ext>
            </a:extLst>
          </p:cNvPr>
          <p:cNvGraphicFramePr>
            <a:graphicFrameLocks noChangeAspect="1"/>
          </p:cNvGraphicFramePr>
          <p:nvPr/>
        </p:nvGraphicFramePr>
        <p:xfrm>
          <a:off x="838200" y="762000"/>
          <a:ext cx="7086600" cy="5105400"/>
        </p:xfrm>
        <a:graphic>
          <a:graphicData uri="http://schemas.openxmlformats.org/presentationml/2006/ole">
            <mc:AlternateContent xmlns:mc="http://schemas.openxmlformats.org/markup-compatibility/2006">
              <mc:Choice xmlns:v="urn:schemas-microsoft-com:vml" Requires="v">
                <p:oleObj spid="_x0000_s44034" name="Bitmap Image" r:id="rId3" imgW="5323810" imgH="1609524" progId="Paint.Picture">
                  <p:embed/>
                </p:oleObj>
              </mc:Choice>
              <mc:Fallback>
                <p:oleObj name="Bitmap Image" r:id="rId3" imgW="5323810" imgH="1609524" progId="Paint.Picture">
                  <p:embed/>
                  <p:pic>
                    <p:nvPicPr>
                      <p:cNvPr id="33796" name="Object 2">
                        <a:extLst>
                          <a:ext uri="{FF2B5EF4-FFF2-40B4-BE49-F238E27FC236}">
                            <a16:creationId xmlns:a16="http://schemas.microsoft.com/office/drawing/2014/main" id="{A00EB186-CC34-455C-BB28-ECD7C5578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762000"/>
                        <a:ext cx="7086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47588C8D-E1DD-4E25-B373-AAD4854B3080}"/>
              </a:ext>
            </a:extLst>
          </p:cNvPr>
          <p:cNvSpPr>
            <a:spLocks noGrp="1"/>
          </p:cNvSpPr>
          <p:nvPr>
            <p:ph type="dt" sz="quarter" idx="10"/>
          </p:nvPr>
        </p:nvSpPr>
        <p:spPr/>
        <p:txBody>
          <a:bodyPr/>
          <a:lstStyle/>
          <a:p>
            <a:pPr>
              <a:defRPr/>
            </a:pPr>
            <a:fld id="{C9ACEFAB-3F36-4BAC-8E22-1B866DBD829D}" type="datetime4">
              <a:rPr lang="en-US"/>
              <a:pPr>
                <a:defRPr/>
              </a:pPr>
              <a:t>January 31, 2022</a:t>
            </a:fld>
            <a:endParaRPr lang="en-US" altLang="en-US"/>
          </a:p>
        </p:txBody>
      </p:sp>
      <p:sp>
        <p:nvSpPr>
          <p:cNvPr id="34819" name="Slide Number Placeholder 5">
            <a:extLst>
              <a:ext uri="{FF2B5EF4-FFF2-40B4-BE49-F238E27FC236}">
                <a16:creationId xmlns:a16="http://schemas.microsoft.com/office/drawing/2014/main" id="{3A5897EC-DB2E-4409-B433-2F3F375230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F4B296B-B683-46D5-AA5C-D34D28E11130}" type="slidenum">
              <a:rPr lang="en-US" altLang="en-US" sz="1200">
                <a:latin typeface="Garamond" panose="02020404030301010803" pitchFamily="18" charset="0"/>
              </a:rPr>
              <a:pPr>
                <a:spcBef>
                  <a:spcPct val="0"/>
                </a:spcBef>
                <a:buClrTx/>
                <a:buSzTx/>
                <a:buFontTx/>
                <a:buNone/>
              </a:pPr>
              <a:t>29</a:t>
            </a:fld>
            <a:endParaRPr lang="en-US" altLang="en-US" sz="1200">
              <a:latin typeface="Garamond" panose="02020404030301010803" pitchFamily="18" charset="0"/>
            </a:endParaRPr>
          </a:p>
        </p:txBody>
      </p:sp>
      <p:sp>
        <p:nvSpPr>
          <p:cNvPr id="34820" name="Text Box 2">
            <a:extLst>
              <a:ext uri="{FF2B5EF4-FFF2-40B4-BE49-F238E27FC236}">
                <a16:creationId xmlns:a16="http://schemas.microsoft.com/office/drawing/2014/main" id="{33F85021-A4A4-4506-BF70-888B367B697E}"/>
              </a:ext>
            </a:extLst>
          </p:cNvPr>
          <p:cNvSpPr txBox="1">
            <a:spLocks noChangeArrowheads="1"/>
          </p:cNvSpPr>
          <p:nvPr/>
        </p:nvSpPr>
        <p:spPr bwMode="auto">
          <a:xfrm>
            <a:off x="762000" y="990600"/>
            <a:ext cx="75438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400" b="1">
                <a:solidFill>
                  <a:srgbClr val="006600"/>
                </a:solidFill>
                <a:latin typeface="Times New Roman" panose="02020603050405020304" pitchFamily="18" charset="0"/>
                <a:cs typeface="Times New Roman" panose="02020603050405020304" pitchFamily="18" charset="0"/>
              </a:rPr>
              <a:t>Z-score normalization (or) Zero-Mean Normalization</a:t>
            </a:r>
          </a:p>
          <a:p>
            <a:pPr algn="just" eaLnBrk="1" hangingPunct="1">
              <a:spcBef>
                <a:spcPct val="50000"/>
              </a:spcBef>
              <a:buClrTx/>
              <a:buSzTx/>
              <a:buFontTx/>
              <a:buNone/>
            </a:pPr>
            <a:r>
              <a:rPr lang="en-US" altLang="en-US" sz="2400">
                <a:latin typeface="Times New Roman" panose="02020603050405020304" pitchFamily="18" charset="0"/>
                <a:cs typeface="Times New Roman" panose="02020603050405020304" pitchFamily="18" charset="0"/>
              </a:rPr>
              <a:t>In Z-score normalization, the values for an attribute A are normalized based on the mean and S.D. of A. A value V of A is normalized to V</a:t>
            </a:r>
            <a:r>
              <a:rPr lang="en-US" altLang="en-US" sz="2400" baseline="30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by computing</a:t>
            </a:r>
          </a:p>
        </p:txBody>
      </p:sp>
      <p:sp>
        <p:nvSpPr>
          <p:cNvPr id="34821" name="Text Box 3">
            <a:extLst>
              <a:ext uri="{FF2B5EF4-FFF2-40B4-BE49-F238E27FC236}">
                <a16:creationId xmlns:a16="http://schemas.microsoft.com/office/drawing/2014/main" id="{FA5C0E87-8D76-4163-88E2-71FE6488F601}"/>
              </a:ext>
            </a:extLst>
          </p:cNvPr>
          <p:cNvSpPr txBox="1">
            <a:spLocks noChangeArrowheads="1"/>
          </p:cNvSpPr>
          <p:nvPr/>
        </p:nvSpPr>
        <p:spPr bwMode="auto">
          <a:xfrm>
            <a:off x="1143000" y="3581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2400">
              <a:latin typeface="Times New Roman" panose="02020603050405020304" pitchFamily="18" charset="0"/>
            </a:endParaRPr>
          </a:p>
        </p:txBody>
      </p:sp>
      <p:graphicFrame>
        <p:nvGraphicFramePr>
          <p:cNvPr id="34822" name="Object 4">
            <a:extLst>
              <a:ext uri="{FF2B5EF4-FFF2-40B4-BE49-F238E27FC236}">
                <a16:creationId xmlns:a16="http://schemas.microsoft.com/office/drawing/2014/main" id="{18791BF7-FEC6-4842-96AC-938C304F5C88}"/>
              </a:ext>
            </a:extLst>
          </p:cNvPr>
          <p:cNvGraphicFramePr>
            <a:graphicFrameLocks noChangeAspect="1"/>
          </p:cNvGraphicFramePr>
          <p:nvPr/>
        </p:nvGraphicFramePr>
        <p:xfrm>
          <a:off x="2057400" y="3276600"/>
          <a:ext cx="5334000" cy="2362200"/>
        </p:xfrm>
        <a:graphic>
          <a:graphicData uri="http://schemas.openxmlformats.org/presentationml/2006/ole">
            <mc:AlternateContent xmlns:mc="http://schemas.openxmlformats.org/markup-compatibility/2006">
              <mc:Choice xmlns:v="urn:schemas-microsoft-com:vml" Requires="v">
                <p:oleObj spid="_x0000_s45058" name="Bitmap Image" r:id="rId3" imgW="3304762" imgH="1419048" progId="Paint.Picture">
                  <p:embed/>
                </p:oleObj>
              </mc:Choice>
              <mc:Fallback>
                <p:oleObj name="Bitmap Image" r:id="rId3" imgW="3304762" imgH="1419048" progId="Paint.Picture">
                  <p:embed/>
                  <p:pic>
                    <p:nvPicPr>
                      <p:cNvPr id="34822" name="Object 4">
                        <a:extLst>
                          <a:ext uri="{FF2B5EF4-FFF2-40B4-BE49-F238E27FC236}">
                            <a16:creationId xmlns:a16="http://schemas.microsoft.com/office/drawing/2014/main" id="{18791BF7-FEC6-4842-96AC-938C304F5C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276600"/>
                        <a:ext cx="5334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EFB348-8D57-4F2B-8423-FEBC5B363489}"/>
              </a:ext>
            </a:extLst>
          </p:cNvPr>
          <p:cNvSpPr>
            <a:spLocks noGrp="1"/>
          </p:cNvSpPr>
          <p:nvPr>
            <p:ph type="dt" sz="quarter" idx="10"/>
          </p:nvPr>
        </p:nvSpPr>
        <p:spPr/>
        <p:txBody>
          <a:bodyPr/>
          <a:lstStyle/>
          <a:p>
            <a:pPr>
              <a:defRPr/>
            </a:pPr>
            <a:fld id="{B97C5C2C-6297-48AF-9BE8-7BCF97929DCB}" type="datetime4">
              <a:rPr lang="en-US"/>
              <a:pPr>
                <a:defRPr/>
              </a:pPr>
              <a:t>January 31, 2022</a:t>
            </a:fld>
            <a:endParaRPr lang="en-US" altLang="en-US"/>
          </a:p>
        </p:txBody>
      </p:sp>
      <p:sp>
        <p:nvSpPr>
          <p:cNvPr id="7171" name="Slide Number Placeholder 5">
            <a:extLst>
              <a:ext uri="{FF2B5EF4-FFF2-40B4-BE49-F238E27FC236}">
                <a16:creationId xmlns:a16="http://schemas.microsoft.com/office/drawing/2014/main" id="{9DFD02BC-7E30-4ADD-9167-40A9BFF83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4C132B0-E514-4C07-8772-18803D68A870}" type="slidenum">
              <a:rPr lang="en-US" altLang="en-US" sz="1200">
                <a:latin typeface="Garamond" panose="02020404030301010803" pitchFamily="18" charset="0"/>
              </a:rPr>
              <a:pPr>
                <a:spcBef>
                  <a:spcPct val="0"/>
                </a:spcBef>
                <a:buClrTx/>
                <a:buSzTx/>
                <a:buFontTx/>
                <a:buNone/>
              </a:pPr>
              <a:t>3</a:t>
            </a:fld>
            <a:endParaRPr lang="en-US" altLang="en-US" sz="1200">
              <a:latin typeface="Garamond" panose="02020404030301010803" pitchFamily="18" charset="0"/>
            </a:endParaRPr>
          </a:p>
        </p:txBody>
      </p:sp>
      <p:sp>
        <p:nvSpPr>
          <p:cNvPr id="7172" name="Rectangle 2050">
            <a:extLst>
              <a:ext uri="{FF2B5EF4-FFF2-40B4-BE49-F238E27FC236}">
                <a16:creationId xmlns:a16="http://schemas.microsoft.com/office/drawing/2014/main" id="{CCA480AD-F646-43DF-AC39-4119D57C6112}"/>
              </a:ext>
            </a:extLst>
          </p:cNvPr>
          <p:cNvSpPr>
            <a:spLocks noGrp="1" noChangeArrowheads="1"/>
          </p:cNvSpPr>
          <p:nvPr>
            <p:ph type="title"/>
          </p:nvPr>
        </p:nvSpPr>
        <p:spPr>
          <a:xfrm>
            <a:off x="1447800" y="304800"/>
            <a:ext cx="7315200" cy="762000"/>
          </a:xfrm>
        </p:spPr>
        <p:txBody>
          <a:bodyPr/>
          <a:lstStyle/>
          <a:p>
            <a:pPr eaLnBrk="1" hangingPunct="1"/>
            <a:r>
              <a:rPr lang="en-US" altLang="en-US"/>
              <a:t>Why Data Preprocessing?</a:t>
            </a:r>
          </a:p>
        </p:txBody>
      </p:sp>
      <p:sp>
        <p:nvSpPr>
          <p:cNvPr id="7173" name="Rectangle 2051">
            <a:extLst>
              <a:ext uri="{FF2B5EF4-FFF2-40B4-BE49-F238E27FC236}">
                <a16:creationId xmlns:a16="http://schemas.microsoft.com/office/drawing/2014/main" id="{91918C6B-D923-45D6-9AF9-CE23CD675AC1}"/>
              </a:ext>
            </a:extLst>
          </p:cNvPr>
          <p:cNvSpPr>
            <a:spLocks noGrp="1" noChangeArrowheads="1"/>
          </p:cNvSpPr>
          <p:nvPr>
            <p:ph type="body" idx="1"/>
          </p:nvPr>
        </p:nvSpPr>
        <p:spPr>
          <a:xfrm>
            <a:off x="609600" y="1371600"/>
            <a:ext cx="8153400" cy="4724400"/>
          </a:xfrm>
        </p:spPr>
        <p:txBody>
          <a:bodyPr/>
          <a:lstStyle/>
          <a:p>
            <a:pPr eaLnBrk="1" hangingPunct="1">
              <a:lnSpc>
                <a:spcPct val="90000"/>
              </a:lnSpc>
            </a:pPr>
            <a:r>
              <a:rPr lang="en-US" altLang="en-US"/>
              <a:t>Data in the real world is dirty</a:t>
            </a:r>
          </a:p>
          <a:p>
            <a:pPr lvl="1" eaLnBrk="1" hangingPunct="1">
              <a:lnSpc>
                <a:spcPct val="90000"/>
              </a:lnSpc>
            </a:pPr>
            <a:r>
              <a:rPr lang="en-US" altLang="en-US">
                <a:solidFill>
                  <a:schemeClr val="hlink"/>
                </a:solidFill>
              </a:rPr>
              <a:t>incomplete</a:t>
            </a:r>
            <a:r>
              <a:rPr lang="en-US" altLang="en-US"/>
              <a:t>: lacking attribute values, lacking certain attributes of interest, or containing only aggregate data</a:t>
            </a:r>
          </a:p>
          <a:p>
            <a:pPr lvl="1" eaLnBrk="1" hangingPunct="1">
              <a:lnSpc>
                <a:spcPct val="90000"/>
              </a:lnSpc>
            </a:pPr>
            <a:r>
              <a:rPr lang="en-US" altLang="en-US">
                <a:solidFill>
                  <a:schemeClr val="hlink"/>
                </a:solidFill>
              </a:rPr>
              <a:t>noisy</a:t>
            </a:r>
            <a:r>
              <a:rPr lang="en-US" altLang="en-US"/>
              <a:t>: containing errors or outliers</a:t>
            </a:r>
          </a:p>
          <a:p>
            <a:pPr lvl="1" eaLnBrk="1" hangingPunct="1">
              <a:lnSpc>
                <a:spcPct val="90000"/>
              </a:lnSpc>
            </a:pPr>
            <a:r>
              <a:rPr lang="en-US" altLang="en-US">
                <a:solidFill>
                  <a:schemeClr val="hlink"/>
                </a:solidFill>
              </a:rPr>
              <a:t>inconsistent</a:t>
            </a:r>
            <a:r>
              <a:rPr lang="en-US" altLang="en-US"/>
              <a:t>: containing discrepancies in codes or names</a:t>
            </a:r>
          </a:p>
          <a:p>
            <a:pPr eaLnBrk="1" hangingPunct="1">
              <a:lnSpc>
                <a:spcPct val="90000"/>
              </a:lnSpc>
            </a:pPr>
            <a:r>
              <a:rPr lang="en-US" altLang="en-US"/>
              <a:t>No quality data, no quality mining results!</a:t>
            </a:r>
          </a:p>
          <a:p>
            <a:pPr lvl="1" eaLnBrk="1" hangingPunct="1">
              <a:lnSpc>
                <a:spcPct val="90000"/>
              </a:lnSpc>
            </a:pPr>
            <a:r>
              <a:rPr lang="en-US" altLang="en-US"/>
              <a:t>Quality decisions must be based on quality data</a:t>
            </a:r>
          </a:p>
          <a:p>
            <a:pPr lvl="1" eaLnBrk="1" hangingPunct="1">
              <a:lnSpc>
                <a:spcPct val="90000"/>
              </a:lnSpc>
            </a:pPr>
            <a:r>
              <a:rPr lang="en-US" altLang="en-US"/>
              <a:t>Data warehouse needs consistent integration of quality data</a:t>
            </a:r>
          </a:p>
        </p:txBody>
      </p:sp>
    </p:spTree>
  </p:cSld>
  <p:clrMapOvr>
    <a:masterClrMapping/>
  </p:clrMapOvr>
  <p:transition>
    <p:checke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09DBACFC-6CA2-401A-90C1-4C3257055C69}"/>
              </a:ext>
            </a:extLst>
          </p:cNvPr>
          <p:cNvSpPr>
            <a:spLocks noGrp="1"/>
          </p:cNvSpPr>
          <p:nvPr>
            <p:ph type="dt" sz="quarter" idx="10"/>
          </p:nvPr>
        </p:nvSpPr>
        <p:spPr/>
        <p:txBody>
          <a:bodyPr/>
          <a:lstStyle/>
          <a:p>
            <a:pPr>
              <a:defRPr/>
            </a:pPr>
            <a:fld id="{0B31F31A-DE3D-4EF0-800F-4D738ACDD408}" type="datetime4">
              <a:rPr lang="en-US"/>
              <a:pPr>
                <a:defRPr/>
              </a:pPr>
              <a:t>January 31, 2022</a:t>
            </a:fld>
            <a:endParaRPr lang="en-US" altLang="en-US"/>
          </a:p>
        </p:txBody>
      </p:sp>
      <p:sp>
        <p:nvSpPr>
          <p:cNvPr id="35843" name="Slide Number Placeholder 5">
            <a:extLst>
              <a:ext uri="{FF2B5EF4-FFF2-40B4-BE49-F238E27FC236}">
                <a16:creationId xmlns:a16="http://schemas.microsoft.com/office/drawing/2014/main" id="{83EB4A6C-B7F6-49B7-B830-F3E966C961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3F7D4DE-E76D-46DC-B69D-027091B8FFEC}" type="slidenum">
              <a:rPr lang="en-US" altLang="en-US" sz="1200">
                <a:latin typeface="Garamond" panose="02020404030301010803" pitchFamily="18" charset="0"/>
              </a:rPr>
              <a:pPr>
                <a:spcBef>
                  <a:spcPct val="0"/>
                </a:spcBef>
                <a:buClrTx/>
                <a:buSzTx/>
                <a:buFontTx/>
                <a:buNone/>
              </a:pPr>
              <a:t>30</a:t>
            </a:fld>
            <a:endParaRPr lang="en-US" altLang="en-US" sz="1200">
              <a:latin typeface="Garamond" panose="02020404030301010803" pitchFamily="18" charset="0"/>
            </a:endParaRPr>
          </a:p>
        </p:txBody>
      </p:sp>
      <p:graphicFrame>
        <p:nvGraphicFramePr>
          <p:cNvPr id="35844" name="Object 2">
            <a:extLst>
              <a:ext uri="{FF2B5EF4-FFF2-40B4-BE49-F238E27FC236}">
                <a16:creationId xmlns:a16="http://schemas.microsoft.com/office/drawing/2014/main" id="{F7D6C9D0-831D-47A5-9658-9396DA147589}"/>
              </a:ext>
            </a:extLst>
          </p:cNvPr>
          <p:cNvGraphicFramePr>
            <a:graphicFrameLocks noChangeAspect="1"/>
          </p:cNvGraphicFramePr>
          <p:nvPr/>
        </p:nvGraphicFramePr>
        <p:xfrm>
          <a:off x="914400" y="990600"/>
          <a:ext cx="7315200" cy="4495800"/>
        </p:xfrm>
        <a:graphic>
          <a:graphicData uri="http://schemas.openxmlformats.org/presentationml/2006/ole">
            <mc:AlternateContent xmlns:mc="http://schemas.openxmlformats.org/markup-compatibility/2006">
              <mc:Choice xmlns:v="urn:schemas-microsoft-com:vml" Requires="v">
                <p:oleObj spid="_x0000_s46082" name="Bitmap Image" r:id="rId3" imgW="6076190" imgH="2371429" progId="Paint.Picture">
                  <p:embed/>
                </p:oleObj>
              </mc:Choice>
              <mc:Fallback>
                <p:oleObj name="Bitmap Image" r:id="rId3" imgW="6076190" imgH="2371429" progId="Paint.Picture">
                  <p:embed/>
                  <p:pic>
                    <p:nvPicPr>
                      <p:cNvPr id="35844" name="Object 2">
                        <a:extLst>
                          <a:ext uri="{FF2B5EF4-FFF2-40B4-BE49-F238E27FC236}">
                            <a16:creationId xmlns:a16="http://schemas.microsoft.com/office/drawing/2014/main" id="{F7D6C9D0-831D-47A5-9658-9396DA1475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90600"/>
                        <a:ext cx="7315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895C8643-AF3B-4831-8E0E-E67D4744F901}"/>
              </a:ext>
            </a:extLst>
          </p:cNvPr>
          <p:cNvSpPr>
            <a:spLocks noGrp="1"/>
          </p:cNvSpPr>
          <p:nvPr>
            <p:ph type="dt" sz="quarter" idx="10"/>
          </p:nvPr>
        </p:nvSpPr>
        <p:spPr/>
        <p:txBody>
          <a:bodyPr/>
          <a:lstStyle/>
          <a:p>
            <a:pPr>
              <a:defRPr/>
            </a:pPr>
            <a:fld id="{34CA63A6-91DF-4B82-8819-0D41BC81F76B}" type="datetime4">
              <a:rPr lang="en-US"/>
              <a:pPr>
                <a:defRPr/>
              </a:pPr>
              <a:t>January 31, 2022</a:t>
            </a:fld>
            <a:endParaRPr lang="en-US" altLang="en-US"/>
          </a:p>
        </p:txBody>
      </p:sp>
      <p:sp>
        <p:nvSpPr>
          <p:cNvPr id="36867" name="Slide Number Placeholder 5">
            <a:extLst>
              <a:ext uri="{FF2B5EF4-FFF2-40B4-BE49-F238E27FC236}">
                <a16:creationId xmlns:a16="http://schemas.microsoft.com/office/drawing/2014/main" id="{A1BA4D00-0911-43CA-B9B0-22204BF24E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830E64D-0E7B-464F-9940-B6976A8782EE}" type="slidenum">
              <a:rPr lang="en-US" altLang="en-US" sz="1200">
                <a:latin typeface="Garamond" panose="02020404030301010803" pitchFamily="18" charset="0"/>
              </a:rPr>
              <a:pPr>
                <a:spcBef>
                  <a:spcPct val="0"/>
                </a:spcBef>
                <a:buClrTx/>
                <a:buSzTx/>
                <a:buFontTx/>
                <a:buNone/>
              </a:pPr>
              <a:t>31</a:t>
            </a:fld>
            <a:endParaRPr lang="en-US" altLang="en-US" sz="1200">
              <a:latin typeface="Garamond" panose="02020404030301010803" pitchFamily="18" charset="0"/>
            </a:endParaRPr>
          </a:p>
        </p:txBody>
      </p:sp>
      <p:sp>
        <p:nvSpPr>
          <p:cNvPr id="36868" name="Text Box 2">
            <a:extLst>
              <a:ext uri="{FF2B5EF4-FFF2-40B4-BE49-F238E27FC236}">
                <a16:creationId xmlns:a16="http://schemas.microsoft.com/office/drawing/2014/main" id="{1D4AB08E-6FE5-4A31-87D3-4D8DC4CE2320}"/>
              </a:ext>
            </a:extLst>
          </p:cNvPr>
          <p:cNvSpPr txBox="1">
            <a:spLocks noChangeArrowheads="1"/>
          </p:cNvSpPr>
          <p:nvPr/>
        </p:nvSpPr>
        <p:spPr bwMode="auto">
          <a:xfrm>
            <a:off x="1066800" y="914400"/>
            <a:ext cx="7467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b="1">
                <a:solidFill>
                  <a:srgbClr val="006600"/>
                </a:solidFill>
              </a:rPr>
              <a:t>Normalization by decimal scaling</a:t>
            </a:r>
          </a:p>
          <a:p>
            <a:pPr algn="just" eaLnBrk="1" hangingPunct="1">
              <a:spcBef>
                <a:spcPct val="50000"/>
              </a:spcBef>
              <a:buClrTx/>
              <a:buSzTx/>
              <a:buFontTx/>
              <a:buNone/>
            </a:pPr>
            <a:r>
              <a:rPr lang="en-US" altLang="en-US" sz="2400">
                <a:latin typeface="Times New Roman" panose="02020603050405020304" pitchFamily="18" charset="0"/>
                <a:cs typeface="Times New Roman" panose="02020603050405020304" pitchFamily="18" charset="0"/>
              </a:rPr>
              <a:t>It normalizes by moving the decimal point over the values of attribute A. The no. of decimal points moved depends on the maximum absolute value of A. A value V</a:t>
            </a:r>
            <a:r>
              <a:rPr lang="en-US" altLang="en-US" sz="2400" baseline="300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of A is normalized by computing</a:t>
            </a:r>
            <a:r>
              <a:rPr lang="en-US" altLang="en-US" sz="2400">
                <a:solidFill>
                  <a:srgbClr val="0000FF"/>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22B15F74-CB30-4068-8820-2839018C095E}"/>
              </a:ext>
            </a:extLst>
          </p:cNvPr>
          <p:cNvSpPr>
            <a:spLocks noGrp="1"/>
          </p:cNvSpPr>
          <p:nvPr>
            <p:ph type="dt" sz="quarter" idx="10"/>
          </p:nvPr>
        </p:nvSpPr>
        <p:spPr/>
        <p:txBody>
          <a:bodyPr/>
          <a:lstStyle/>
          <a:p>
            <a:pPr>
              <a:defRPr/>
            </a:pPr>
            <a:fld id="{AE9C53FA-EF84-4E82-9C18-CE45DBF5E27F}" type="datetime4">
              <a:rPr lang="en-US"/>
              <a:pPr>
                <a:defRPr/>
              </a:pPr>
              <a:t>January 31, 2022</a:t>
            </a:fld>
            <a:endParaRPr lang="en-US" altLang="en-US"/>
          </a:p>
        </p:txBody>
      </p:sp>
      <p:sp>
        <p:nvSpPr>
          <p:cNvPr id="37891" name="Slide Number Placeholder 5">
            <a:extLst>
              <a:ext uri="{FF2B5EF4-FFF2-40B4-BE49-F238E27FC236}">
                <a16:creationId xmlns:a16="http://schemas.microsoft.com/office/drawing/2014/main" id="{4475D224-86B1-465D-8F4F-80062BE7FE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89CDBC7-D7AC-4857-8B18-F2CE95942961}" type="slidenum">
              <a:rPr lang="en-US" altLang="en-US" sz="1200">
                <a:latin typeface="Garamond" panose="02020404030301010803" pitchFamily="18" charset="0"/>
              </a:rPr>
              <a:pPr>
                <a:spcBef>
                  <a:spcPct val="0"/>
                </a:spcBef>
                <a:buClrTx/>
                <a:buSzTx/>
                <a:buFontTx/>
                <a:buNone/>
              </a:pPr>
              <a:t>32</a:t>
            </a:fld>
            <a:endParaRPr lang="en-US" altLang="en-US" sz="1200">
              <a:latin typeface="Garamond" panose="02020404030301010803" pitchFamily="18" charset="0"/>
            </a:endParaRPr>
          </a:p>
        </p:txBody>
      </p:sp>
      <p:graphicFrame>
        <p:nvGraphicFramePr>
          <p:cNvPr id="37892" name="Object 2">
            <a:extLst>
              <a:ext uri="{FF2B5EF4-FFF2-40B4-BE49-F238E27FC236}">
                <a16:creationId xmlns:a16="http://schemas.microsoft.com/office/drawing/2014/main" id="{DA8D4EBF-D738-48BD-A7BB-510E4E7020D0}"/>
              </a:ext>
            </a:extLst>
          </p:cNvPr>
          <p:cNvGraphicFramePr>
            <a:graphicFrameLocks noChangeAspect="1"/>
          </p:cNvGraphicFramePr>
          <p:nvPr/>
        </p:nvGraphicFramePr>
        <p:xfrm>
          <a:off x="990600" y="838200"/>
          <a:ext cx="7010400" cy="5029200"/>
        </p:xfrm>
        <a:graphic>
          <a:graphicData uri="http://schemas.openxmlformats.org/presentationml/2006/ole">
            <mc:AlternateContent xmlns:mc="http://schemas.openxmlformats.org/markup-compatibility/2006">
              <mc:Choice xmlns:v="urn:schemas-microsoft-com:vml" Requires="v">
                <p:oleObj spid="_x0000_s48130" name="Bitmap Image" r:id="rId3" imgW="3505689" imgH="1933333" progId="Paint.Picture">
                  <p:embed/>
                </p:oleObj>
              </mc:Choice>
              <mc:Fallback>
                <p:oleObj name="Bitmap Image" r:id="rId3" imgW="3505689" imgH="1933333" progId="Paint.Picture">
                  <p:embed/>
                  <p:pic>
                    <p:nvPicPr>
                      <p:cNvPr id="37892" name="Object 2">
                        <a:extLst>
                          <a:ext uri="{FF2B5EF4-FFF2-40B4-BE49-F238E27FC236}">
                            <a16:creationId xmlns:a16="http://schemas.microsoft.com/office/drawing/2014/main" id="{DA8D4EBF-D738-48BD-A7BB-510E4E7020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38200"/>
                        <a:ext cx="7010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08064C-0D06-4DBA-919F-BB41D3A67C7F}"/>
              </a:ext>
            </a:extLst>
          </p:cNvPr>
          <p:cNvSpPr>
            <a:spLocks noGrp="1"/>
          </p:cNvSpPr>
          <p:nvPr>
            <p:ph type="dt" sz="quarter" idx="10"/>
          </p:nvPr>
        </p:nvSpPr>
        <p:spPr/>
        <p:txBody>
          <a:bodyPr/>
          <a:lstStyle/>
          <a:p>
            <a:pPr>
              <a:defRPr/>
            </a:pPr>
            <a:fld id="{BDEDE591-715B-4E6C-88BF-27C7988A95AC}" type="datetime4">
              <a:rPr lang="en-US"/>
              <a:pPr>
                <a:defRPr/>
              </a:pPr>
              <a:t>January 31, 2022</a:t>
            </a:fld>
            <a:endParaRPr lang="en-US" altLang="en-US"/>
          </a:p>
        </p:txBody>
      </p:sp>
      <p:sp>
        <p:nvSpPr>
          <p:cNvPr id="38915" name="Slide Number Placeholder 5">
            <a:extLst>
              <a:ext uri="{FF2B5EF4-FFF2-40B4-BE49-F238E27FC236}">
                <a16:creationId xmlns:a16="http://schemas.microsoft.com/office/drawing/2014/main" id="{8A0BA660-79D2-47CF-BD7A-95C6138B7A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23F3362-BF06-4139-BE91-8BFB4492663D}" type="slidenum">
              <a:rPr lang="en-US" altLang="en-US" sz="1200">
                <a:latin typeface="Garamond" panose="02020404030301010803" pitchFamily="18" charset="0"/>
              </a:rPr>
              <a:pPr>
                <a:spcBef>
                  <a:spcPct val="0"/>
                </a:spcBef>
                <a:buClrTx/>
                <a:buSzTx/>
                <a:buFontTx/>
                <a:buNone/>
              </a:pPr>
              <a:t>33</a:t>
            </a:fld>
            <a:endParaRPr lang="en-US" altLang="en-US" sz="1200">
              <a:latin typeface="Garamond" panose="02020404030301010803" pitchFamily="18" charset="0"/>
            </a:endParaRPr>
          </a:p>
        </p:txBody>
      </p:sp>
      <p:sp>
        <p:nvSpPr>
          <p:cNvPr id="38916" name="Rectangle 2">
            <a:extLst>
              <a:ext uri="{FF2B5EF4-FFF2-40B4-BE49-F238E27FC236}">
                <a16:creationId xmlns:a16="http://schemas.microsoft.com/office/drawing/2014/main" id="{D3AD03CD-6D07-4D07-A499-92F188CE84E0}"/>
              </a:ext>
            </a:extLst>
          </p:cNvPr>
          <p:cNvSpPr>
            <a:spLocks noGrp="1" noChangeArrowheads="1"/>
          </p:cNvSpPr>
          <p:nvPr>
            <p:ph type="title"/>
          </p:nvPr>
        </p:nvSpPr>
        <p:spPr>
          <a:xfrm>
            <a:off x="1222375" y="303213"/>
            <a:ext cx="7464425" cy="915987"/>
          </a:xfrm>
          <a:noFill/>
        </p:spPr>
        <p:txBody>
          <a:bodyPr lIns="92075" tIns="46038" rIns="92075" bIns="46038" anchor="ctr"/>
          <a:lstStyle/>
          <a:p>
            <a:pPr eaLnBrk="1" hangingPunct="1"/>
            <a:r>
              <a:rPr lang="en-US" altLang="en-US"/>
              <a:t> Data Preprocessing</a:t>
            </a:r>
          </a:p>
        </p:txBody>
      </p:sp>
      <p:sp>
        <p:nvSpPr>
          <p:cNvPr id="38917" name="Rectangle 3">
            <a:extLst>
              <a:ext uri="{FF2B5EF4-FFF2-40B4-BE49-F238E27FC236}">
                <a16:creationId xmlns:a16="http://schemas.microsoft.com/office/drawing/2014/main" id="{0BF5C11B-9CE7-43B1-A8C4-DB0BF001EBA7}"/>
              </a:ext>
            </a:extLst>
          </p:cNvPr>
          <p:cNvSpPr>
            <a:spLocks noGrp="1" noChangeArrowheads="1"/>
          </p:cNvSpPr>
          <p:nvPr>
            <p:ph type="body" idx="1"/>
          </p:nvPr>
        </p:nvSpPr>
        <p:spPr>
          <a:xfrm>
            <a:off x="762000" y="1219200"/>
            <a:ext cx="8077200" cy="4495800"/>
          </a:xfrm>
          <a:noFill/>
        </p:spPr>
        <p:txBody>
          <a:bodyPr lIns="92075" tIns="46038" rIns="92075" bIns="46038"/>
          <a:lstStyle/>
          <a:p>
            <a:pPr eaLnBrk="1" hangingPunct="1">
              <a:lnSpc>
                <a:spcPct val="140000"/>
              </a:lnSpc>
            </a:pPr>
            <a:r>
              <a:rPr lang="en-US" altLang="en-US"/>
              <a:t>Why preprocess the data?</a:t>
            </a:r>
          </a:p>
          <a:p>
            <a:pPr eaLnBrk="1" hangingPunct="1">
              <a:lnSpc>
                <a:spcPct val="140000"/>
              </a:lnSpc>
            </a:pPr>
            <a:r>
              <a:rPr lang="en-US" altLang="en-US"/>
              <a:t>Data cleaning </a:t>
            </a:r>
          </a:p>
          <a:p>
            <a:pPr eaLnBrk="1" hangingPunct="1">
              <a:lnSpc>
                <a:spcPct val="140000"/>
              </a:lnSpc>
            </a:pPr>
            <a:r>
              <a:rPr lang="en-US" altLang="en-US"/>
              <a:t>Data integration and transformation</a:t>
            </a:r>
          </a:p>
          <a:p>
            <a:pPr eaLnBrk="1" hangingPunct="1">
              <a:lnSpc>
                <a:spcPct val="140000"/>
              </a:lnSpc>
            </a:pPr>
            <a:r>
              <a:rPr lang="en-US" altLang="en-US">
                <a:solidFill>
                  <a:schemeClr val="hlink"/>
                </a:solidFill>
              </a:rPr>
              <a:t>Data reduction</a:t>
            </a:r>
          </a:p>
          <a:p>
            <a:pPr eaLnBrk="1" hangingPunct="1">
              <a:lnSpc>
                <a:spcPct val="140000"/>
              </a:lnSpc>
            </a:pPr>
            <a:r>
              <a:rPr lang="en-US" altLang="en-US"/>
              <a:t>Discretization and concept hierarchy generation</a:t>
            </a:r>
          </a:p>
          <a:p>
            <a:pPr eaLnBrk="1" hangingPunct="1">
              <a:lnSpc>
                <a:spcPct val="140000"/>
              </a:lnSpc>
            </a:pPr>
            <a:r>
              <a:rPr lang="en-US" altLang="en-US"/>
              <a:t>Summary</a:t>
            </a:r>
          </a:p>
        </p:txBody>
      </p:sp>
    </p:spTree>
  </p:cSld>
  <p:clrMapOvr>
    <a:masterClrMapping/>
  </p:clrMapOvr>
  <p:transition>
    <p:checke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F8C4DB1-6B87-4B63-AA19-270C2839C76A}"/>
              </a:ext>
            </a:extLst>
          </p:cNvPr>
          <p:cNvSpPr>
            <a:spLocks noGrp="1"/>
          </p:cNvSpPr>
          <p:nvPr>
            <p:ph type="title"/>
          </p:nvPr>
        </p:nvSpPr>
        <p:spPr/>
        <p:txBody>
          <a:bodyPr/>
          <a:lstStyle/>
          <a:p>
            <a:r>
              <a:rPr lang="en-US" altLang="en-US" b="1">
                <a:solidFill>
                  <a:srgbClr val="006600"/>
                </a:solidFill>
                <a:cs typeface="Times New Roman" panose="02020603050405020304" pitchFamily="18" charset="0"/>
              </a:rPr>
              <a:t>DATA REDUCTION</a:t>
            </a:r>
            <a:endParaRPr lang="en-US" altLang="en-US"/>
          </a:p>
        </p:txBody>
      </p:sp>
      <p:sp>
        <p:nvSpPr>
          <p:cNvPr id="39939" name="Content Placeholder 2">
            <a:extLst>
              <a:ext uri="{FF2B5EF4-FFF2-40B4-BE49-F238E27FC236}">
                <a16:creationId xmlns:a16="http://schemas.microsoft.com/office/drawing/2014/main" id="{8A4A81B8-614A-4B51-8661-A64407DBE7F8}"/>
              </a:ext>
            </a:extLst>
          </p:cNvPr>
          <p:cNvSpPr>
            <a:spLocks noGrp="1"/>
          </p:cNvSpPr>
          <p:nvPr>
            <p:ph idx="1"/>
          </p:nvPr>
        </p:nvSpPr>
        <p:spPr>
          <a:xfrm>
            <a:off x="457200" y="1219200"/>
            <a:ext cx="8229600" cy="4953000"/>
          </a:xfrm>
        </p:spPr>
        <p:txBody>
          <a:bodyPr/>
          <a:lstStyle/>
          <a:p>
            <a:pPr marL="457200" indent="-457200" algn="just">
              <a:buFont typeface="Wingdings" panose="05000000000000000000" pitchFamily="2" charset="2"/>
              <a:buNone/>
            </a:pPr>
            <a:r>
              <a:rPr lang="en-US" altLang="en-US">
                <a:solidFill>
                  <a:srgbClr val="0000FF"/>
                </a:solidFill>
                <a:cs typeface="Times New Roman" panose="02020603050405020304" pitchFamily="18" charset="0"/>
              </a:rPr>
              <a:t>     </a:t>
            </a:r>
            <a:r>
              <a:rPr lang="en-US" altLang="en-US" sz="2800">
                <a:cs typeface="Times New Roman" panose="02020603050405020304" pitchFamily="18" charset="0"/>
              </a:rPr>
              <a:t>Data reduction techniques can be applied to obtain a reduced representation of the data set that is much smaller in volume yet produces the same analytical results.</a:t>
            </a:r>
          </a:p>
          <a:p>
            <a:pPr marL="457200" indent="-457200" algn="just">
              <a:buFont typeface="Wingdings" panose="05000000000000000000" pitchFamily="2" charset="2"/>
              <a:buNone/>
            </a:pPr>
            <a:r>
              <a:rPr lang="en-US" altLang="en-US" sz="2800">
                <a:cs typeface="Times New Roman" panose="02020603050405020304" pitchFamily="18" charset="0"/>
              </a:rPr>
              <a:t>   </a:t>
            </a:r>
            <a:r>
              <a:rPr lang="en-US" altLang="en-US" sz="2800" b="1">
                <a:cs typeface="Times New Roman" panose="02020603050405020304" pitchFamily="18" charset="0"/>
              </a:rPr>
              <a:t>1.Data cube reduction </a:t>
            </a:r>
            <a:r>
              <a:rPr lang="en-US" altLang="en-US" sz="2800">
                <a:cs typeface="Times New Roman" panose="02020603050405020304" pitchFamily="18" charset="0"/>
              </a:rPr>
              <a:t>Here aggregation operations are applied to the data in the construction of a data cube.</a:t>
            </a:r>
          </a:p>
          <a:p>
            <a:pPr marL="457200" indent="-457200" algn="just">
              <a:buFont typeface="Wingdings" panose="05000000000000000000" pitchFamily="2" charset="2"/>
              <a:buNone/>
            </a:pPr>
            <a:r>
              <a:rPr lang="en-US" altLang="en-US" sz="2800" b="1">
                <a:cs typeface="Times New Roman" panose="02020603050405020304" pitchFamily="18" charset="0"/>
              </a:rPr>
              <a:t>    2.Dimension reduction </a:t>
            </a:r>
            <a:r>
              <a:rPr lang="en-US" altLang="en-US" sz="2800">
                <a:cs typeface="Times New Roman" panose="02020603050405020304" pitchFamily="18" charset="0"/>
              </a:rPr>
              <a:t>Here irrelevant, weak and redundant attributes or  dimensions may be deleted and removed </a:t>
            </a:r>
            <a:endParaRPr lang="en-US" altLang="en-US" sz="2800"/>
          </a:p>
        </p:txBody>
      </p:sp>
      <p:sp>
        <p:nvSpPr>
          <p:cNvPr id="4" name="Date Placeholder 3">
            <a:extLst>
              <a:ext uri="{FF2B5EF4-FFF2-40B4-BE49-F238E27FC236}">
                <a16:creationId xmlns:a16="http://schemas.microsoft.com/office/drawing/2014/main" id="{72A33D33-06B6-4DF9-BFC0-2BEAE086B9CB}"/>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39941" name="Slide Number Placeholder 4">
            <a:extLst>
              <a:ext uri="{FF2B5EF4-FFF2-40B4-BE49-F238E27FC236}">
                <a16:creationId xmlns:a16="http://schemas.microsoft.com/office/drawing/2014/main" id="{2754D36A-354F-4E28-AA53-B93010A0FB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B61E760-853A-4B52-BFF0-7CA3BB2AEA52}" type="slidenum">
              <a:rPr lang="en-US" altLang="en-US" sz="1200">
                <a:latin typeface="Garamond" panose="02020404030301010803" pitchFamily="18" charset="0"/>
              </a:rPr>
              <a:pPr>
                <a:spcBef>
                  <a:spcPct val="0"/>
                </a:spcBef>
                <a:buClrTx/>
                <a:buSzTx/>
                <a:buFontTx/>
                <a:buNone/>
              </a:pPr>
              <a:t>34</a:t>
            </a:fld>
            <a:endParaRPr lang="en-US" altLang="en-US" sz="1200">
              <a:latin typeface="Garamond" panose="020204040303010108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1946794-A86B-4707-A888-7ED17310E664}"/>
              </a:ext>
            </a:extLst>
          </p:cNvPr>
          <p:cNvSpPr>
            <a:spLocks noGrp="1"/>
          </p:cNvSpPr>
          <p:nvPr>
            <p:ph type="title"/>
          </p:nvPr>
        </p:nvSpPr>
        <p:spPr/>
        <p:txBody>
          <a:bodyPr/>
          <a:lstStyle/>
          <a:p>
            <a:r>
              <a:rPr lang="en-US" altLang="en-US" b="1">
                <a:solidFill>
                  <a:srgbClr val="006600"/>
                </a:solidFill>
                <a:cs typeface="Times New Roman" panose="02020603050405020304" pitchFamily="18" charset="0"/>
              </a:rPr>
              <a:t>DATA REDUCTION</a:t>
            </a:r>
            <a:endParaRPr lang="en-US" altLang="en-US"/>
          </a:p>
        </p:txBody>
      </p:sp>
      <p:sp>
        <p:nvSpPr>
          <p:cNvPr id="40963" name="Content Placeholder 2">
            <a:extLst>
              <a:ext uri="{FF2B5EF4-FFF2-40B4-BE49-F238E27FC236}">
                <a16:creationId xmlns:a16="http://schemas.microsoft.com/office/drawing/2014/main" id="{AAA24182-7496-4EC6-BB3F-DA893CD3A38B}"/>
              </a:ext>
            </a:extLst>
          </p:cNvPr>
          <p:cNvSpPr>
            <a:spLocks noGrp="1"/>
          </p:cNvSpPr>
          <p:nvPr>
            <p:ph idx="1"/>
          </p:nvPr>
        </p:nvSpPr>
        <p:spPr/>
        <p:txBody>
          <a:bodyPr/>
          <a:lstStyle/>
          <a:p>
            <a:pPr algn="just">
              <a:spcBef>
                <a:spcPct val="50000"/>
              </a:spcBef>
              <a:buFont typeface="Wingdings" panose="05000000000000000000" pitchFamily="2" charset="2"/>
              <a:buNone/>
            </a:pPr>
            <a:r>
              <a:rPr lang="en-US" altLang="en-US" sz="2800" b="1">
                <a:cs typeface="Times New Roman" panose="02020603050405020304" pitchFamily="18" charset="0"/>
              </a:rPr>
              <a:t>3.Data compression</a:t>
            </a:r>
          </a:p>
          <a:p>
            <a:pPr algn="just">
              <a:spcBef>
                <a:spcPct val="50000"/>
              </a:spcBef>
              <a:buFont typeface="Wingdings" panose="05000000000000000000" pitchFamily="2" charset="2"/>
              <a:buNone/>
            </a:pPr>
            <a:r>
              <a:rPr lang="en-US" altLang="en-US" sz="2800">
                <a:cs typeface="Times New Roman" panose="02020603050405020304" pitchFamily="18" charset="0"/>
              </a:rPr>
              <a:t>    Here encoding mechanisms are used to reduce the data set size.</a:t>
            </a:r>
          </a:p>
          <a:p>
            <a:pPr algn="just">
              <a:spcBef>
                <a:spcPct val="50000"/>
              </a:spcBef>
              <a:buFont typeface="Wingdings" panose="05000000000000000000" pitchFamily="2" charset="2"/>
              <a:buNone/>
            </a:pPr>
            <a:r>
              <a:rPr lang="en-US" altLang="en-US" sz="2800" i="1">
                <a:cs typeface="Times New Roman" panose="02020603050405020304" pitchFamily="18" charset="0"/>
              </a:rPr>
              <a:t> </a:t>
            </a:r>
            <a:r>
              <a:rPr lang="en-US" altLang="en-US" sz="2800" b="1">
                <a:cs typeface="Times New Roman" panose="02020603050405020304" pitchFamily="18" charset="0"/>
              </a:rPr>
              <a:t>4.Discretization and concept hierarchy generation</a:t>
            </a:r>
          </a:p>
          <a:p>
            <a:pPr algn="just">
              <a:spcBef>
                <a:spcPct val="50000"/>
              </a:spcBef>
              <a:buFont typeface="Wingdings" panose="05000000000000000000" pitchFamily="2" charset="2"/>
              <a:buNone/>
            </a:pPr>
            <a:r>
              <a:rPr lang="en-US" altLang="en-US" sz="2800">
                <a:cs typeface="Times New Roman" panose="02020603050405020304" pitchFamily="18" charset="0"/>
              </a:rPr>
              <a:t>    Here raw data values for attributes are replaced by ranges or higher conceptual level.</a:t>
            </a:r>
          </a:p>
          <a:p>
            <a:endParaRPr lang="en-US" altLang="en-US"/>
          </a:p>
        </p:txBody>
      </p:sp>
      <p:sp>
        <p:nvSpPr>
          <p:cNvPr id="4" name="Date Placeholder 3">
            <a:extLst>
              <a:ext uri="{FF2B5EF4-FFF2-40B4-BE49-F238E27FC236}">
                <a16:creationId xmlns:a16="http://schemas.microsoft.com/office/drawing/2014/main" id="{CAFEFCB2-8B9A-4806-B37F-596697BBEFCC}"/>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40965" name="Slide Number Placeholder 4">
            <a:extLst>
              <a:ext uri="{FF2B5EF4-FFF2-40B4-BE49-F238E27FC236}">
                <a16:creationId xmlns:a16="http://schemas.microsoft.com/office/drawing/2014/main" id="{35B424CD-C2F3-44BB-A583-F6F83873F4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31E2DE7-7396-4E21-AF76-88D4797350E4}" type="slidenum">
              <a:rPr lang="en-US" altLang="en-US" sz="1200">
                <a:latin typeface="Garamond" panose="02020404030301010803" pitchFamily="18" charset="0"/>
              </a:rPr>
              <a:pPr>
                <a:spcBef>
                  <a:spcPct val="0"/>
                </a:spcBef>
                <a:buClrTx/>
                <a:buSzTx/>
                <a:buFontTx/>
                <a:buNone/>
              </a:pPr>
              <a:t>35</a:t>
            </a:fld>
            <a:endParaRPr lang="en-US" altLang="en-US" sz="1200">
              <a:latin typeface="Garamond" panose="020204040303010108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F03D1F43-D642-4DC8-B18E-42228191755C}"/>
              </a:ext>
            </a:extLst>
          </p:cNvPr>
          <p:cNvSpPr>
            <a:spLocks noGrp="1"/>
          </p:cNvSpPr>
          <p:nvPr>
            <p:ph type="title"/>
          </p:nvPr>
        </p:nvSpPr>
        <p:spPr/>
        <p:txBody>
          <a:bodyPr/>
          <a:lstStyle/>
          <a:p>
            <a:r>
              <a:rPr lang="en-US" altLang="en-US" b="1">
                <a:solidFill>
                  <a:srgbClr val="006600"/>
                </a:solidFill>
                <a:cs typeface="Times New Roman" panose="02020603050405020304" pitchFamily="18" charset="0"/>
              </a:rPr>
              <a:t>Data Cube aggregation</a:t>
            </a:r>
            <a:br>
              <a:rPr lang="en-US" altLang="en-US" b="1">
                <a:solidFill>
                  <a:srgbClr val="006600"/>
                </a:solidFill>
                <a:cs typeface="Times New Roman" panose="02020603050405020304" pitchFamily="18" charset="0"/>
              </a:rPr>
            </a:br>
            <a:endParaRPr lang="en-US" altLang="en-US"/>
          </a:p>
        </p:txBody>
      </p:sp>
      <p:sp>
        <p:nvSpPr>
          <p:cNvPr id="41987" name="Content Placeholder 2">
            <a:extLst>
              <a:ext uri="{FF2B5EF4-FFF2-40B4-BE49-F238E27FC236}">
                <a16:creationId xmlns:a16="http://schemas.microsoft.com/office/drawing/2014/main" id="{87AA048F-2F06-4505-B151-52395318E8B1}"/>
              </a:ext>
            </a:extLst>
          </p:cNvPr>
          <p:cNvSpPr>
            <a:spLocks noGrp="1"/>
          </p:cNvSpPr>
          <p:nvPr>
            <p:ph idx="1"/>
          </p:nvPr>
        </p:nvSpPr>
        <p:spPr>
          <a:xfrm>
            <a:off x="381000" y="1143000"/>
            <a:ext cx="8534400" cy="4953000"/>
          </a:xfrm>
        </p:spPr>
        <p:txBody>
          <a:bodyPr/>
          <a:lstStyle/>
          <a:p>
            <a:pPr>
              <a:spcBef>
                <a:spcPct val="50000"/>
              </a:spcBef>
            </a:pPr>
            <a:r>
              <a:rPr lang="en-US" altLang="en-US" sz="2400">
                <a:cs typeface="Times New Roman" panose="02020603050405020304" pitchFamily="18" charset="0"/>
              </a:rPr>
              <a:t>Data cubes store multi-dimensional aggregate information.</a:t>
            </a:r>
          </a:p>
          <a:p>
            <a:pPr algn="just">
              <a:spcBef>
                <a:spcPct val="50000"/>
              </a:spcBef>
            </a:pPr>
            <a:r>
              <a:rPr lang="en-US" altLang="en-US" sz="2400">
                <a:cs typeface="Times New Roman" panose="02020603050405020304" pitchFamily="18" charset="0"/>
              </a:rPr>
              <a:t> It provides fast access to pre computed, summarized data, thereby benefiting online analytical processing (OLAP) as well as data mining. </a:t>
            </a:r>
          </a:p>
          <a:p>
            <a:pPr algn="just">
              <a:spcBef>
                <a:spcPct val="50000"/>
              </a:spcBef>
            </a:pPr>
            <a:r>
              <a:rPr lang="en-US" altLang="en-US" sz="2400">
                <a:cs typeface="Times New Roman" panose="02020603050405020304" pitchFamily="18" charset="0"/>
              </a:rPr>
              <a:t>Each cell in a data cube holds an aggregate data value, corresponding to a data point on a multi-dimensional space.</a:t>
            </a:r>
          </a:p>
          <a:p>
            <a:pPr algn="just">
              <a:spcBef>
                <a:spcPct val="50000"/>
              </a:spcBef>
            </a:pPr>
            <a:r>
              <a:rPr lang="en-US" altLang="en-US" sz="2400">
                <a:cs typeface="Times New Roman" panose="02020603050405020304" pitchFamily="18" charset="0"/>
              </a:rPr>
              <a:t>The cube created at the lowest level of abstraction is referred to as the </a:t>
            </a:r>
            <a:r>
              <a:rPr lang="en-US" altLang="en-US" sz="2400" b="1">
                <a:cs typeface="Times New Roman" panose="02020603050405020304" pitchFamily="18" charset="0"/>
              </a:rPr>
              <a:t>base cuboid</a:t>
            </a:r>
            <a:r>
              <a:rPr lang="en-US" altLang="en-US" sz="2400">
                <a:cs typeface="Times New Roman" panose="02020603050405020304" pitchFamily="18" charset="0"/>
              </a:rPr>
              <a:t>. A cube for the highest level of abstraction is the </a:t>
            </a:r>
            <a:r>
              <a:rPr lang="en-US" altLang="en-US" sz="2400" b="1">
                <a:cs typeface="Times New Roman" panose="02020603050405020304" pitchFamily="18" charset="0"/>
              </a:rPr>
              <a:t>apex cuboid</a:t>
            </a:r>
            <a:r>
              <a:rPr lang="en-US" altLang="en-US" sz="2400">
                <a:cs typeface="Times New Roman" panose="02020603050405020304" pitchFamily="18" charset="0"/>
              </a:rPr>
              <a:t>. Data cubes created by varying levels of abstraction is often referred to as </a:t>
            </a:r>
            <a:r>
              <a:rPr lang="en-US" altLang="en-US" sz="2400" b="1">
                <a:cs typeface="Times New Roman" panose="02020603050405020304" pitchFamily="18" charset="0"/>
              </a:rPr>
              <a:t>lattice of cuboid</a:t>
            </a:r>
            <a:r>
              <a:rPr lang="en-US" altLang="en-US" sz="2400">
                <a:cs typeface="Times New Roman" panose="02020603050405020304" pitchFamily="18" charset="0"/>
              </a:rPr>
              <a:t>.</a:t>
            </a:r>
          </a:p>
          <a:p>
            <a:endParaRPr lang="en-US" altLang="en-US" sz="2400"/>
          </a:p>
        </p:txBody>
      </p:sp>
      <p:sp>
        <p:nvSpPr>
          <p:cNvPr id="4" name="Date Placeholder 3">
            <a:extLst>
              <a:ext uri="{FF2B5EF4-FFF2-40B4-BE49-F238E27FC236}">
                <a16:creationId xmlns:a16="http://schemas.microsoft.com/office/drawing/2014/main" id="{4775D54E-D865-4CBC-91C6-619315CD324E}"/>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41989" name="Slide Number Placeholder 4">
            <a:extLst>
              <a:ext uri="{FF2B5EF4-FFF2-40B4-BE49-F238E27FC236}">
                <a16:creationId xmlns:a16="http://schemas.microsoft.com/office/drawing/2014/main" id="{574027D2-BAB4-490D-828C-2CAB9BBB6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32D7B41-756F-4F41-8B13-5247537147EA}" type="slidenum">
              <a:rPr lang="en-US" altLang="en-US" sz="1200">
                <a:latin typeface="Garamond" panose="02020404030301010803" pitchFamily="18" charset="0"/>
              </a:rPr>
              <a:pPr>
                <a:spcBef>
                  <a:spcPct val="0"/>
                </a:spcBef>
                <a:buClrTx/>
                <a:buSzTx/>
                <a:buFontTx/>
                <a:buNone/>
              </a:pPr>
              <a:t>36</a:t>
            </a:fld>
            <a:endParaRPr lang="en-US" altLang="en-US" sz="1200">
              <a:latin typeface="Garamond" panose="02020404030301010803"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D8B9B464-9E79-49F5-B7C1-EB28AF5C9338}"/>
              </a:ext>
            </a:extLst>
          </p:cNvPr>
          <p:cNvSpPr>
            <a:spLocks noGrp="1"/>
          </p:cNvSpPr>
          <p:nvPr>
            <p:ph type="title"/>
          </p:nvPr>
        </p:nvSpPr>
        <p:spPr/>
        <p:txBody>
          <a:bodyPr/>
          <a:lstStyle/>
          <a:p>
            <a:r>
              <a:rPr lang="en-US" altLang="en-US" sz="4400" b="1">
                <a:solidFill>
                  <a:srgbClr val="006600"/>
                </a:solidFill>
                <a:latin typeface="Times New Roman" panose="02020603050405020304" pitchFamily="18" charset="0"/>
                <a:cs typeface="Times New Roman" panose="02020603050405020304" pitchFamily="18" charset="0"/>
              </a:rPr>
              <a:t>Dimensionality reduction</a:t>
            </a:r>
            <a:br>
              <a:rPr lang="en-US" altLang="en-US" sz="4400" b="1">
                <a:solidFill>
                  <a:srgbClr val="006600"/>
                </a:solidFill>
                <a:latin typeface="Times New Roman" panose="02020603050405020304" pitchFamily="18" charset="0"/>
                <a:cs typeface="Times New Roman" panose="02020603050405020304" pitchFamily="18" charset="0"/>
              </a:rPr>
            </a:br>
            <a:endParaRPr lang="en-US" altLang="en-US"/>
          </a:p>
        </p:txBody>
      </p:sp>
      <p:sp>
        <p:nvSpPr>
          <p:cNvPr id="43011" name="Content Placeholder 2">
            <a:extLst>
              <a:ext uri="{FF2B5EF4-FFF2-40B4-BE49-F238E27FC236}">
                <a16:creationId xmlns:a16="http://schemas.microsoft.com/office/drawing/2014/main" id="{7492995E-029C-4380-945D-424B0A332105}"/>
              </a:ext>
            </a:extLst>
          </p:cNvPr>
          <p:cNvSpPr>
            <a:spLocks noGrp="1"/>
          </p:cNvSpPr>
          <p:nvPr>
            <p:ph idx="1"/>
          </p:nvPr>
        </p:nvSpPr>
        <p:spPr>
          <a:xfrm>
            <a:off x="457200" y="1447800"/>
            <a:ext cx="8229600" cy="4530725"/>
          </a:xfrm>
        </p:spPr>
        <p:txBody>
          <a:bodyPr/>
          <a:lstStyle/>
          <a:p>
            <a:pPr eaLnBrk="1" hangingPunct="1">
              <a:buFontTx/>
              <a:buNone/>
            </a:pPr>
            <a:r>
              <a:rPr lang="en-US" altLang="en-US" sz="3200">
                <a:solidFill>
                  <a:srgbClr val="0000FF"/>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It reduces the data set size by removing attributes or dimensions from a cube. </a:t>
            </a:r>
          </a:p>
          <a:p>
            <a:pPr eaLnBrk="1" hangingPunct="1">
              <a:buFontTx/>
              <a:buNone/>
            </a:pPr>
            <a:endParaRPr lang="en-US" altLang="en-US" sz="2800">
              <a:latin typeface="Times New Roman" panose="02020603050405020304" pitchFamily="18" charset="0"/>
              <a:cs typeface="Times New Roman" panose="02020603050405020304" pitchFamily="18" charset="0"/>
            </a:endParaRPr>
          </a:p>
          <a:p>
            <a:pPr eaLnBrk="1" hangingPunct="1">
              <a:buFontTx/>
              <a:buNone/>
            </a:pPr>
            <a:r>
              <a:rPr lang="en-US" altLang="en-US" sz="2800">
                <a:latin typeface="Times New Roman" panose="02020603050405020304" pitchFamily="18" charset="0"/>
                <a:cs typeface="Times New Roman" panose="02020603050405020304" pitchFamily="18" charset="0"/>
              </a:rPr>
              <a:t>     We need to find a minimum set of attributes such that the resulting probability distribution of classes is as close as possible to the original distribution obtained using  all attributes.</a:t>
            </a:r>
          </a:p>
          <a:p>
            <a:endParaRPr lang="en-US" altLang="en-US"/>
          </a:p>
        </p:txBody>
      </p:sp>
      <p:sp>
        <p:nvSpPr>
          <p:cNvPr id="4" name="Date Placeholder 3">
            <a:extLst>
              <a:ext uri="{FF2B5EF4-FFF2-40B4-BE49-F238E27FC236}">
                <a16:creationId xmlns:a16="http://schemas.microsoft.com/office/drawing/2014/main" id="{A0FAB73D-0BAD-4EFC-8671-20C2E6CBA802}"/>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43013" name="Slide Number Placeholder 4">
            <a:extLst>
              <a:ext uri="{FF2B5EF4-FFF2-40B4-BE49-F238E27FC236}">
                <a16:creationId xmlns:a16="http://schemas.microsoft.com/office/drawing/2014/main" id="{A6363B90-E414-4A74-8C40-34F455144C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B98BC2C-8AC7-4BD3-B42D-F5DA5657CC05}" type="slidenum">
              <a:rPr lang="en-US" altLang="en-US" sz="1200">
                <a:latin typeface="Garamond" panose="02020404030301010803" pitchFamily="18" charset="0"/>
              </a:rPr>
              <a:pPr>
                <a:spcBef>
                  <a:spcPct val="0"/>
                </a:spcBef>
                <a:buClrTx/>
                <a:buSzTx/>
                <a:buFontTx/>
                <a:buNone/>
              </a:pPr>
              <a:t>37</a:t>
            </a:fld>
            <a:endParaRPr lang="en-US" altLang="en-US" sz="1200">
              <a:latin typeface="Garamond" panose="02020404030301010803"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088610F5-541F-47B0-B97A-0A8AA593739F}"/>
              </a:ext>
            </a:extLst>
          </p:cNvPr>
          <p:cNvSpPr>
            <a:spLocks noGrp="1"/>
          </p:cNvSpPr>
          <p:nvPr>
            <p:ph type="title"/>
          </p:nvPr>
        </p:nvSpPr>
        <p:spPr/>
        <p:txBody>
          <a:bodyPr/>
          <a:lstStyle/>
          <a:p>
            <a:r>
              <a:rPr lang="en-US" altLang="en-US" sz="3200">
                <a:solidFill>
                  <a:schemeClr val="tx1"/>
                </a:solidFill>
                <a:latin typeface="Times New Roman" panose="02020603050405020304" pitchFamily="18" charset="0"/>
                <a:cs typeface="Times New Roman" panose="02020603050405020304" pitchFamily="18" charset="0"/>
              </a:rPr>
              <a:t>1.</a:t>
            </a:r>
            <a:r>
              <a:rPr lang="en-US" altLang="en-US" sz="3200" b="1">
                <a:solidFill>
                  <a:schemeClr val="tx1"/>
                </a:solidFill>
                <a:latin typeface="Times New Roman" panose="02020603050405020304" pitchFamily="18" charset="0"/>
                <a:cs typeface="Times New Roman" panose="02020603050405020304" pitchFamily="18" charset="0"/>
              </a:rPr>
              <a:t>Stepwise forward selection</a:t>
            </a:r>
            <a:br>
              <a:rPr lang="en-US" altLang="en-US" sz="4400" b="1">
                <a:solidFill>
                  <a:srgbClr val="006600"/>
                </a:solidFill>
                <a:latin typeface="Times New Roman" panose="02020603050405020304" pitchFamily="18" charset="0"/>
                <a:cs typeface="Times New Roman" panose="02020603050405020304" pitchFamily="18" charset="0"/>
              </a:rPr>
            </a:br>
            <a:endParaRPr lang="en-US" altLang="en-US"/>
          </a:p>
        </p:txBody>
      </p:sp>
      <p:sp>
        <p:nvSpPr>
          <p:cNvPr id="44035" name="Content Placeholder 2">
            <a:extLst>
              <a:ext uri="{FF2B5EF4-FFF2-40B4-BE49-F238E27FC236}">
                <a16:creationId xmlns:a16="http://schemas.microsoft.com/office/drawing/2014/main" id="{3D56FA6F-FCBB-4483-A914-1ED67E4900C5}"/>
              </a:ext>
            </a:extLst>
          </p:cNvPr>
          <p:cNvSpPr>
            <a:spLocks noGrp="1"/>
          </p:cNvSpPr>
          <p:nvPr>
            <p:ph idx="1"/>
          </p:nvPr>
        </p:nvSpPr>
        <p:spPr/>
        <p:txBody>
          <a:bodyPr/>
          <a:lstStyle/>
          <a:p>
            <a:pPr eaLnBrk="1" hangingPunct="1">
              <a:buFontTx/>
              <a:buNone/>
            </a:pPr>
            <a:r>
              <a:rPr lang="en-US" altLang="en-US" sz="2800">
                <a:latin typeface="Times New Roman" panose="02020603050405020304" pitchFamily="18" charset="0"/>
                <a:cs typeface="Times New Roman" panose="02020603050405020304" pitchFamily="18" charset="0"/>
              </a:rPr>
              <a:t>   The procedure starts with an empty set of attributes. </a:t>
            </a:r>
          </a:p>
          <a:p>
            <a:pPr algn="just" eaLnBrk="1" hangingPunct="1">
              <a:buFontTx/>
              <a:buNone/>
            </a:pPr>
            <a:r>
              <a:rPr lang="en-US" altLang="en-US" sz="2800">
                <a:latin typeface="Times New Roman" panose="02020603050405020304" pitchFamily="18" charset="0"/>
                <a:cs typeface="Times New Roman" panose="02020603050405020304" pitchFamily="18" charset="0"/>
              </a:rPr>
              <a:t>   The best of the original attributes is determined and is added to the set. </a:t>
            </a:r>
          </a:p>
          <a:p>
            <a:pPr algn="just" eaLnBrk="1" hangingPunct="1">
              <a:buFontTx/>
              <a:buNone/>
            </a:pPr>
            <a:r>
              <a:rPr lang="en-US" altLang="en-US" sz="2800">
                <a:latin typeface="Times New Roman" panose="02020603050405020304" pitchFamily="18" charset="0"/>
                <a:cs typeface="Times New Roman" panose="02020603050405020304" pitchFamily="18" charset="0"/>
              </a:rPr>
              <a:t>   At each subsequent iteration, the best of the remaining attributes are added to the set.</a:t>
            </a:r>
          </a:p>
          <a:p>
            <a:endParaRPr lang="en-US" altLang="en-US"/>
          </a:p>
        </p:txBody>
      </p:sp>
      <p:sp>
        <p:nvSpPr>
          <p:cNvPr id="4" name="Date Placeholder 3">
            <a:extLst>
              <a:ext uri="{FF2B5EF4-FFF2-40B4-BE49-F238E27FC236}">
                <a16:creationId xmlns:a16="http://schemas.microsoft.com/office/drawing/2014/main" id="{BDF7A77F-8EF2-4BB3-8F04-4D2F3F0B5A41}"/>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44037" name="Slide Number Placeholder 4">
            <a:extLst>
              <a:ext uri="{FF2B5EF4-FFF2-40B4-BE49-F238E27FC236}">
                <a16:creationId xmlns:a16="http://schemas.microsoft.com/office/drawing/2014/main" id="{1E9585CC-2AB4-4EDE-9C6D-F5E722CB57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5F05860-F444-4B91-B18D-F5220FB2B750}" type="slidenum">
              <a:rPr lang="en-US" altLang="en-US" sz="1200">
                <a:latin typeface="Garamond" panose="02020404030301010803" pitchFamily="18" charset="0"/>
              </a:rPr>
              <a:pPr>
                <a:spcBef>
                  <a:spcPct val="0"/>
                </a:spcBef>
                <a:buClrTx/>
                <a:buSzTx/>
                <a:buFontTx/>
                <a:buNone/>
              </a:pPr>
              <a:t>38</a:t>
            </a:fld>
            <a:endParaRPr lang="en-US" altLang="en-US" sz="1200">
              <a:latin typeface="Garamond" panose="02020404030301010803"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932DCFB3-4D9B-4D87-8D0B-658BB1A4684B}"/>
              </a:ext>
            </a:extLst>
          </p:cNvPr>
          <p:cNvSpPr>
            <a:spLocks noGrp="1"/>
          </p:cNvSpPr>
          <p:nvPr>
            <p:ph idx="1"/>
          </p:nvPr>
        </p:nvSpPr>
        <p:spPr>
          <a:xfrm>
            <a:off x="533400" y="609600"/>
            <a:ext cx="8229600" cy="5562600"/>
          </a:xfrm>
        </p:spPr>
        <p:txBody>
          <a:bodyPr/>
          <a:lstStyle/>
          <a:p>
            <a:pPr algn="just">
              <a:spcBef>
                <a:spcPct val="50000"/>
              </a:spcBef>
              <a:buFont typeface="Wingdings" panose="05000000000000000000" pitchFamily="2" charset="2"/>
              <a:buNone/>
            </a:pPr>
            <a:r>
              <a:rPr lang="en-US" altLang="en-US" sz="2800" b="1">
                <a:cs typeface="Times New Roman" panose="02020603050405020304" pitchFamily="18" charset="0"/>
              </a:rPr>
              <a:t>2.Stepwise backward elimination</a:t>
            </a:r>
          </a:p>
          <a:p>
            <a:pPr algn="just">
              <a:spcBef>
                <a:spcPct val="50000"/>
              </a:spcBef>
              <a:buFont typeface="Wingdings" panose="05000000000000000000" pitchFamily="2" charset="2"/>
              <a:buNone/>
            </a:pPr>
            <a:r>
              <a:rPr lang="en-US" altLang="en-US" sz="2800">
                <a:cs typeface="Times New Roman" panose="02020603050405020304" pitchFamily="18" charset="0"/>
              </a:rPr>
              <a:t>  This procedure starts with the full set of attributes. At each step is removes the worst attribute remaining in the set.</a:t>
            </a:r>
          </a:p>
          <a:p>
            <a:pPr algn="just">
              <a:spcBef>
                <a:spcPct val="50000"/>
              </a:spcBef>
            </a:pPr>
            <a:endParaRPr lang="en-US" altLang="en-US" sz="2800" b="1" i="1">
              <a:cs typeface="Times New Roman" panose="02020603050405020304" pitchFamily="18" charset="0"/>
            </a:endParaRPr>
          </a:p>
          <a:p>
            <a:pPr algn="just">
              <a:spcBef>
                <a:spcPct val="50000"/>
              </a:spcBef>
              <a:buFont typeface="Wingdings" panose="05000000000000000000" pitchFamily="2" charset="2"/>
              <a:buNone/>
            </a:pPr>
            <a:r>
              <a:rPr lang="en-US" altLang="en-US" sz="2800" b="1">
                <a:cs typeface="Times New Roman" panose="02020603050405020304" pitchFamily="18" charset="0"/>
              </a:rPr>
              <a:t>3.Combination of forward selection and backward elimination</a:t>
            </a:r>
          </a:p>
          <a:p>
            <a:pPr algn="just">
              <a:spcBef>
                <a:spcPct val="50000"/>
              </a:spcBef>
              <a:buFont typeface="Wingdings" panose="05000000000000000000" pitchFamily="2" charset="2"/>
              <a:buNone/>
            </a:pPr>
            <a:r>
              <a:rPr lang="en-US" altLang="en-US" sz="2800">
                <a:cs typeface="Times New Roman" panose="02020603050405020304" pitchFamily="18" charset="0"/>
              </a:rPr>
              <a:t>   Here, at each step, the procedure selects the best attribute and removes the worst among the remaining attributes.</a:t>
            </a:r>
          </a:p>
          <a:p>
            <a:pPr algn="just">
              <a:spcBef>
                <a:spcPct val="50000"/>
              </a:spcBef>
              <a:buFont typeface="Wingdings" panose="05000000000000000000" pitchFamily="2" charset="2"/>
              <a:buNone/>
            </a:pPr>
            <a:endParaRPr lang="en-US" altLang="en-US">
              <a:solidFill>
                <a:srgbClr val="0000FF"/>
              </a:solidFill>
              <a:cs typeface="Times New Roman" panose="02020603050405020304" pitchFamily="18" charset="0"/>
            </a:endParaRPr>
          </a:p>
          <a:p>
            <a:endParaRPr lang="en-US" altLang="en-US"/>
          </a:p>
        </p:txBody>
      </p:sp>
      <p:sp>
        <p:nvSpPr>
          <p:cNvPr id="4" name="Date Placeholder 3">
            <a:extLst>
              <a:ext uri="{FF2B5EF4-FFF2-40B4-BE49-F238E27FC236}">
                <a16:creationId xmlns:a16="http://schemas.microsoft.com/office/drawing/2014/main" id="{DE9A1F0E-C5BC-499F-8FD6-78852A8FBD48}"/>
              </a:ext>
            </a:extLst>
          </p:cNvPr>
          <p:cNvSpPr>
            <a:spLocks noGrp="1"/>
          </p:cNvSpPr>
          <p:nvPr>
            <p:ph type="dt" sz="quarter" idx="10"/>
          </p:nvPr>
        </p:nvSpPr>
        <p:spPr>
          <a:xfrm>
            <a:off x="533400" y="6400800"/>
            <a:ext cx="2133600" cy="457200"/>
          </a:xfrm>
        </p:spPr>
        <p:txBody>
          <a:bodyPr/>
          <a:lstStyle/>
          <a:p>
            <a:pPr>
              <a:defRPr/>
            </a:pPr>
            <a:endParaRPr lang="en-US" altLang="en-US" dirty="0"/>
          </a:p>
        </p:txBody>
      </p:sp>
      <p:sp>
        <p:nvSpPr>
          <p:cNvPr id="45060" name="Slide Number Placeholder 4">
            <a:extLst>
              <a:ext uri="{FF2B5EF4-FFF2-40B4-BE49-F238E27FC236}">
                <a16:creationId xmlns:a16="http://schemas.microsoft.com/office/drawing/2014/main" id="{22E91322-2043-4AA4-9AB4-B7CA14101C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3AC694A-65D6-434C-8F9B-E6565450DFD0}" type="slidenum">
              <a:rPr lang="en-US" altLang="en-US" sz="1200">
                <a:latin typeface="Garamond" panose="02020404030301010803" pitchFamily="18" charset="0"/>
              </a:rPr>
              <a:pPr>
                <a:spcBef>
                  <a:spcPct val="0"/>
                </a:spcBef>
                <a:buClrTx/>
                <a:buSzTx/>
                <a:buFontTx/>
                <a:buNone/>
              </a:pPr>
              <a:t>39</a:t>
            </a:fld>
            <a:endParaRPr lang="en-US" altLang="en-US" sz="1200">
              <a:latin typeface="Garamond" panose="020204040303010108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7D359B-DE68-47F3-AA1B-64FCEF4289D2}"/>
              </a:ext>
            </a:extLst>
          </p:cNvPr>
          <p:cNvSpPr>
            <a:spLocks noGrp="1"/>
          </p:cNvSpPr>
          <p:nvPr>
            <p:ph type="dt" sz="quarter" idx="10"/>
          </p:nvPr>
        </p:nvSpPr>
        <p:spPr/>
        <p:txBody>
          <a:bodyPr/>
          <a:lstStyle/>
          <a:p>
            <a:pPr>
              <a:defRPr/>
            </a:pPr>
            <a:fld id="{8B470C7C-4749-425A-AAF4-0A9069C14A75}" type="datetime4">
              <a:rPr lang="en-US"/>
              <a:pPr>
                <a:defRPr/>
              </a:pPr>
              <a:t>January 31, 2022</a:t>
            </a:fld>
            <a:endParaRPr lang="en-US" altLang="en-US"/>
          </a:p>
        </p:txBody>
      </p:sp>
      <p:sp>
        <p:nvSpPr>
          <p:cNvPr id="8195" name="Slide Number Placeholder 5">
            <a:extLst>
              <a:ext uri="{FF2B5EF4-FFF2-40B4-BE49-F238E27FC236}">
                <a16:creationId xmlns:a16="http://schemas.microsoft.com/office/drawing/2014/main" id="{7FE730E8-D2AF-45E6-AEAE-EA44F3A046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8974035-89CC-4F1F-8F0D-64298841C528}" type="slidenum">
              <a:rPr lang="en-US" altLang="en-US" sz="1200">
                <a:latin typeface="Garamond" panose="02020404030301010803" pitchFamily="18" charset="0"/>
              </a:rPr>
              <a:pPr>
                <a:spcBef>
                  <a:spcPct val="0"/>
                </a:spcBef>
                <a:buClrTx/>
                <a:buSzTx/>
                <a:buFontTx/>
                <a:buNone/>
              </a:pPr>
              <a:t>4</a:t>
            </a:fld>
            <a:endParaRPr lang="en-US" altLang="en-US" sz="1200">
              <a:latin typeface="Garamond" panose="02020404030301010803" pitchFamily="18" charset="0"/>
            </a:endParaRPr>
          </a:p>
        </p:txBody>
      </p:sp>
      <p:sp>
        <p:nvSpPr>
          <p:cNvPr id="8196" name="Rectangle 2">
            <a:extLst>
              <a:ext uri="{FF2B5EF4-FFF2-40B4-BE49-F238E27FC236}">
                <a16:creationId xmlns:a16="http://schemas.microsoft.com/office/drawing/2014/main" id="{18202CF7-39E6-471B-945D-2F197EBD3830}"/>
              </a:ext>
            </a:extLst>
          </p:cNvPr>
          <p:cNvSpPr>
            <a:spLocks noGrp="1" noChangeArrowheads="1"/>
          </p:cNvSpPr>
          <p:nvPr>
            <p:ph type="title"/>
          </p:nvPr>
        </p:nvSpPr>
        <p:spPr>
          <a:xfrm>
            <a:off x="1219200" y="381000"/>
            <a:ext cx="7924800" cy="685800"/>
          </a:xfrm>
        </p:spPr>
        <p:txBody>
          <a:bodyPr/>
          <a:lstStyle/>
          <a:p>
            <a:pPr eaLnBrk="1" hangingPunct="1"/>
            <a:r>
              <a:rPr lang="en-US" altLang="en-US" sz="3800"/>
              <a:t>Multi-Dimensional Measure of Data Quality</a:t>
            </a:r>
            <a:endParaRPr lang="en-US" altLang="en-US"/>
          </a:p>
        </p:txBody>
      </p:sp>
      <p:sp>
        <p:nvSpPr>
          <p:cNvPr id="8197" name="Rectangle 3">
            <a:extLst>
              <a:ext uri="{FF2B5EF4-FFF2-40B4-BE49-F238E27FC236}">
                <a16:creationId xmlns:a16="http://schemas.microsoft.com/office/drawing/2014/main" id="{885D6C3A-02E4-45AF-9DD4-21E7E1765518}"/>
              </a:ext>
            </a:extLst>
          </p:cNvPr>
          <p:cNvSpPr>
            <a:spLocks noGrp="1" noChangeArrowheads="1"/>
          </p:cNvSpPr>
          <p:nvPr>
            <p:ph type="body" idx="1"/>
          </p:nvPr>
        </p:nvSpPr>
        <p:spPr>
          <a:xfrm>
            <a:off x="762000" y="1600200"/>
            <a:ext cx="7943850" cy="4800600"/>
          </a:xfrm>
        </p:spPr>
        <p:txBody>
          <a:bodyPr/>
          <a:lstStyle/>
          <a:p>
            <a:pPr eaLnBrk="1" hangingPunct="1">
              <a:lnSpc>
                <a:spcPct val="90000"/>
              </a:lnSpc>
            </a:pPr>
            <a:r>
              <a:rPr lang="en-US" altLang="en-US" sz="2600"/>
              <a:t>A well-accepted multidimensional view:</a:t>
            </a:r>
          </a:p>
          <a:p>
            <a:pPr lvl="1" eaLnBrk="1" hangingPunct="1">
              <a:lnSpc>
                <a:spcPct val="90000"/>
              </a:lnSpc>
            </a:pPr>
            <a:r>
              <a:rPr lang="en-US" altLang="en-US" sz="2200"/>
              <a:t>Accuracy</a:t>
            </a:r>
          </a:p>
          <a:p>
            <a:pPr lvl="1" eaLnBrk="1" hangingPunct="1">
              <a:lnSpc>
                <a:spcPct val="90000"/>
              </a:lnSpc>
            </a:pPr>
            <a:r>
              <a:rPr lang="en-US" altLang="en-US" sz="2200"/>
              <a:t>Completeness</a:t>
            </a:r>
          </a:p>
          <a:p>
            <a:pPr lvl="1" eaLnBrk="1" hangingPunct="1">
              <a:lnSpc>
                <a:spcPct val="90000"/>
              </a:lnSpc>
            </a:pPr>
            <a:r>
              <a:rPr lang="en-US" altLang="en-US" sz="2200"/>
              <a:t>Consistency</a:t>
            </a:r>
          </a:p>
          <a:p>
            <a:pPr lvl="1" eaLnBrk="1" hangingPunct="1">
              <a:lnSpc>
                <a:spcPct val="90000"/>
              </a:lnSpc>
            </a:pPr>
            <a:r>
              <a:rPr lang="en-US" altLang="en-US" sz="2200"/>
              <a:t>Timeliness</a:t>
            </a:r>
          </a:p>
          <a:p>
            <a:pPr lvl="1" eaLnBrk="1" hangingPunct="1">
              <a:lnSpc>
                <a:spcPct val="90000"/>
              </a:lnSpc>
            </a:pPr>
            <a:r>
              <a:rPr lang="en-US" altLang="en-US" sz="2200"/>
              <a:t>Believability</a:t>
            </a:r>
          </a:p>
          <a:p>
            <a:pPr lvl="1" eaLnBrk="1" hangingPunct="1">
              <a:lnSpc>
                <a:spcPct val="90000"/>
              </a:lnSpc>
            </a:pPr>
            <a:r>
              <a:rPr lang="en-US" altLang="en-US" sz="2200"/>
              <a:t>Value added</a:t>
            </a:r>
          </a:p>
          <a:p>
            <a:pPr lvl="1" eaLnBrk="1" hangingPunct="1">
              <a:lnSpc>
                <a:spcPct val="90000"/>
              </a:lnSpc>
            </a:pPr>
            <a:r>
              <a:rPr lang="en-US" altLang="en-US" sz="2200"/>
              <a:t>Interpretability</a:t>
            </a:r>
          </a:p>
          <a:p>
            <a:pPr lvl="1" eaLnBrk="1" hangingPunct="1">
              <a:lnSpc>
                <a:spcPct val="90000"/>
              </a:lnSpc>
            </a:pPr>
            <a:r>
              <a:rPr lang="en-US" altLang="en-US" sz="2200"/>
              <a:t>Accessibility</a:t>
            </a:r>
          </a:p>
          <a:p>
            <a:pPr eaLnBrk="1" hangingPunct="1">
              <a:lnSpc>
                <a:spcPct val="90000"/>
              </a:lnSpc>
            </a:pPr>
            <a:r>
              <a:rPr lang="en-US" altLang="en-US" sz="2600"/>
              <a:t>Broad categories:</a:t>
            </a:r>
          </a:p>
          <a:p>
            <a:pPr lvl="1" eaLnBrk="1" hangingPunct="1">
              <a:lnSpc>
                <a:spcPct val="90000"/>
              </a:lnSpc>
            </a:pPr>
            <a:r>
              <a:rPr lang="en-US" altLang="en-US" sz="2200"/>
              <a:t>intrinsic, contextual, representational, and accessibility.</a:t>
            </a:r>
          </a:p>
        </p:txBody>
      </p:sp>
    </p:spTree>
  </p:cSld>
  <p:clrMapOvr>
    <a:masterClrMapping/>
  </p:clrMapOvr>
  <p:transition>
    <p:checke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11EA8FE-6B34-489F-AA3B-18A9BC90D55C}"/>
              </a:ext>
            </a:extLst>
          </p:cNvPr>
          <p:cNvSpPr>
            <a:spLocks noGrp="1"/>
          </p:cNvSpPr>
          <p:nvPr>
            <p:ph type="title"/>
          </p:nvPr>
        </p:nvSpPr>
        <p:spPr/>
        <p:txBody>
          <a:bodyPr/>
          <a:lstStyle/>
          <a:p>
            <a:r>
              <a:rPr lang="en-US" altLang="en-US" b="1">
                <a:solidFill>
                  <a:srgbClr val="006600"/>
                </a:solidFill>
                <a:cs typeface="Times New Roman" panose="02020603050405020304" pitchFamily="18" charset="0"/>
              </a:rPr>
              <a:t>Data Compression</a:t>
            </a:r>
            <a:br>
              <a:rPr lang="en-US" altLang="en-US" b="1">
                <a:solidFill>
                  <a:srgbClr val="006600"/>
                </a:solidFill>
                <a:cs typeface="Times New Roman" panose="02020603050405020304" pitchFamily="18" charset="0"/>
              </a:rPr>
            </a:br>
            <a:endParaRPr lang="en-US" altLang="en-US"/>
          </a:p>
        </p:txBody>
      </p:sp>
      <p:sp>
        <p:nvSpPr>
          <p:cNvPr id="46083" name="Content Placeholder 2">
            <a:extLst>
              <a:ext uri="{FF2B5EF4-FFF2-40B4-BE49-F238E27FC236}">
                <a16:creationId xmlns:a16="http://schemas.microsoft.com/office/drawing/2014/main" id="{D52D17C8-F6F5-4894-ADBC-ED501CEDAF8A}"/>
              </a:ext>
            </a:extLst>
          </p:cNvPr>
          <p:cNvSpPr>
            <a:spLocks noGrp="1"/>
          </p:cNvSpPr>
          <p:nvPr>
            <p:ph idx="1"/>
          </p:nvPr>
        </p:nvSpPr>
        <p:spPr>
          <a:xfrm>
            <a:off x="381000" y="1219200"/>
            <a:ext cx="8458200" cy="4876800"/>
          </a:xfrm>
        </p:spPr>
        <p:txBody>
          <a:bodyPr/>
          <a:lstStyle/>
          <a:p>
            <a:pPr algn="just">
              <a:buFont typeface="Wingdings" panose="05000000000000000000" pitchFamily="2" charset="2"/>
              <a:buNone/>
            </a:pPr>
            <a:endParaRPr lang="en-US" altLang="en-US" b="1">
              <a:solidFill>
                <a:srgbClr val="006600"/>
              </a:solidFill>
              <a:cs typeface="Times New Roman" panose="02020603050405020304" pitchFamily="18" charset="0"/>
            </a:endParaRPr>
          </a:p>
          <a:p>
            <a:pPr algn="just"/>
            <a:r>
              <a:rPr lang="en-US" altLang="en-US" sz="2400">
                <a:cs typeface="Times New Roman" panose="02020603050405020304" pitchFamily="18" charset="0"/>
              </a:rPr>
              <a:t>Data encoding or transformations are applied so as to obtain a reduced or compressed representation of the original data.</a:t>
            </a:r>
          </a:p>
          <a:p>
            <a:pPr algn="just"/>
            <a:endParaRPr lang="en-US" altLang="en-US" sz="2400">
              <a:cs typeface="Times New Roman" panose="02020603050405020304" pitchFamily="18" charset="0"/>
            </a:endParaRPr>
          </a:p>
          <a:p>
            <a:pPr algn="just"/>
            <a:r>
              <a:rPr lang="en-US" altLang="en-US" sz="2400">
                <a:cs typeface="Times New Roman" panose="02020603050405020304" pitchFamily="18" charset="0"/>
              </a:rPr>
              <a:t>If the original data can be reconstructed from the compressed data without any loss of information, the data compression technique is called </a:t>
            </a:r>
            <a:r>
              <a:rPr lang="en-US" altLang="en-US" sz="2400" b="1">
                <a:cs typeface="Times New Roman" panose="02020603050405020304" pitchFamily="18" charset="0"/>
              </a:rPr>
              <a:t>“lossless”.</a:t>
            </a:r>
          </a:p>
          <a:p>
            <a:pPr algn="just"/>
            <a:endParaRPr lang="en-US" altLang="en-US" sz="2400" b="1">
              <a:cs typeface="Times New Roman" panose="02020603050405020304" pitchFamily="18" charset="0"/>
            </a:endParaRPr>
          </a:p>
          <a:p>
            <a:pPr algn="just"/>
            <a:r>
              <a:rPr lang="en-US" altLang="en-US" sz="2400">
                <a:cs typeface="Times New Roman" panose="02020603050405020304" pitchFamily="18" charset="0"/>
              </a:rPr>
              <a:t>If we can reconstruct only an approximation of the original data, then the data compression technique is called as </a:t>
            </a:r>
            <a:r>
              <a:rPr lang="en-US" altLang="en-US" sz="2400" b="1">
                <a:cs typeface="Times New Roman" panose="02020603050405020304" pitchFamily="18" charset="0"/>
              </a:rPr>
              <a:t>“lossy compression” </a:t>
            </a:r>
          </a:p>
          <a:p>
            <a:endParaRPr lang="en-US" altLang="en-US"/>
          </a:p>
        </p:txBody>
      </p:sp>
      <p:sp>
        <p:nvSpPr>
          <p:cNvPr id="4" name="Date Placeholder 3">
            <a:extLst>
              <a:ext uri="{FF2B5EF4-FFF2-40B4-BE49-F238E27FC236}">
                <a16:creationId xmlns:a16="http://schemas.microsoft.com/office/drawing/2014/main" id="{B47C1A3C-124C-4059-9AC4-63BBA6CE5F45}"/>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46085" name="Slide Number Placeholder 4">
            <a:extLst>
              <a:ext uri="{FF2B5EF4-FFF2-40B4-BE49-F238E27FC236}">
                <a16:creationId xmlns:a16="http://schemas.microsoft.com/office/drawing/2014/main" id="{5BF7D63F-717E-4FD0-9357-58465B55F6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24EB18F-B4C6-4FAA-820E-61475A9E5868}" type="slidenum">
              <a:rPr lang="en-US" altLang="en-US" sz="1200">
                <a:latin typeface="Garamond" panose="02020404030301010803" pitchFamily="18" charset="0"/>
              </a:rPr>
              <a:pPr>
                <a:spcBef>
                  <a:spcPct val="0"/>
                </a:spcBef>
                <a:buClrTx/>
                <a:buSzTx/>
                <a:buFontTx/>
                <a:buNone/>
              </a:pPr>
              <a:t>40</a:t>
            </a:fld>
            <a:endParaRPr lang="en-US" altLang="en-US" sz="1200">
              <a:latin typeface="Garamond" panose="02020404030301010803"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6DB3C89-8506-4B30-8B74-362FE7737BF0}"/>
              </a:ext>
            </a:extLst>
          </p:cNvPr>
          <p:cNvSpPr>
            <a:spLocks noGrp="1"/>
          </p:cNvSpPr>
          <p:nvPr>
            <p:ph type="dt" sz="quarter" idx="10"/>
          </p:nvPr>
        </p:nvSpPr>
        <p:spPr/>
        <p:txBody>
          <a:bodyPr/>
          <a:lstStyle/>
          <a:p>
            <a:pPr>
              <a:defRPr/>
            </a:pPr>
            <a:fld id="{4D05DF71-E56E-4CA6-A88A-3A4918A84DCD}" type="datetime4">
              <a:rPr lang="en-US"/>
              <a:pPr>
                <a:defRPr/>
              </a:pPr>
              <a:t>January 31, 2022</a:t>
            </a:fld>
            <a:endParaRPr lang="en-US" altLang="en-US"/>
          </a:p>
        </p:txBody>
      </p:sp>
      <p:sp>
        <p:nvSpPr>
          <p:cNvPr id="47107" name="Slide Number Placeholder 5">
            <a:extLst>
              <a:ext uri="{FF2B5EF4-FFF2-40B4-BE49-F238E27FC236}">
                <a16:creationId xmlns:a16="http://schemas.microsoft.com/office/drawing/2014/main" id="{561A75CD-9046-4779-9E2A-506CADA216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2DB5C70-1816-458B-9303-D8BB7BD61E59}" type="slidenum">
              <a:rPr lang="en-US" altLang="en-US" sz="1200">
                <a:latin typeface="Garamond" panose="02020404030301010803" pitchFamily="18" charset="0"/>
              </a:rPr>
              <a:pPr>
                <a:spcBef>
                  <a:spcPct val="0"/>
                </a:spcBef>
                <a:buClrTx/>
                <a:buSzTx/>
                <a:buFontTx/>
                <a:buNone/>
              </a:pPr>
              <a:t>41</a:t>
            </a:fld>
            <a:endParaRPr lang="en-US" altLang="en-US" sz="1200">
              <a:latin typeface="Garamond" panose="02020404030301010803" pitchFamily="18" charset="0"/>
            </a:endParaRPr>
          </a:p>
        </p:txBody>
      </p:sp>
      <p:sp>
        <p:nvSpPr>
          <p:cNvPr id="47108" name="Rectangle 2">
            <a:extLst>
              <a:ext uri="{FF2B5EF4-FFF2-40B4-BE49-F238E27FC236}">
                <a16:creationId xmlns:a16="http://schemas.microsoft.com/office/drawing/2014/main" id="{167532F1-9E2D-44D6-A479-1BB8E51D5B49}"/>
              </a:ext>
            </a:extLst>
          </p:cNvPr>
          <p:cNvSpPr>
            <a:spLocks noGrp="1" noChangeArrowheads="1"/>
          </p:cNvSpPr>
          <p:nvPr>
            <p:ph type="title"/>
          </p:nvPr>
        </p:nvSpPr>
        <p:spPr>
          <a:xfrm>
            <a:off x="1600200" y="382588"/>
            <a:ext cx="4799013" cy="836612"/>
          </a:xfrm>
        </p:spPr>
        <p:txBody>
          <a:bodyPr/>
          <a:lstStyle/>
          <a:p>
            <a:pPr eaLnBrk="1" hangingPunct="1"/>
            <a:r>
              <a:rPr lang="en-US" altLang="en-US"/>
              <a:t>Data Compression</a:t>
            </a:r>
          </a:p>
        </p:txBody>
      </p:sp>
      <p:sp>
        <p:nvSpPr>
          <p:cNvPr id="47109" name="Rectangle 3">
            <a:extLst>
              <a:ext uri="{FF2B5EF4-FFF2-40B4-BE49-F238E27FC236}">
                <a16:creationId xmlns:a16="http://schemas.microsoft.com/office/drawing/2014/main" id="{87EBB410-286D-4E7D-BA28-D09007E4BCAB}"/>
              </a:ext>
            </a:extLst>
          </p:cNvPr>
          <p:cNvSpPr>
            <a:spLocks noGrp="1" noChangeArrowheads="1"/>
          </p:cNvSpPr>
          <p:nvPr>
            <p:ph type="body" idx="1"/>
          </p:nvPr>
        </p:nvSpPr>
        <p:spPr>
          <a:xfrm>
            <a:off x="457200" y="1219200"/>
            <a:ext cx="8382000" cy="5162550"/>
          </a:xfrm>
        </p:spPr>
        <p:txBody>
          <a:bodyPr/>
          <a:lstStyle/>
          <a:p>
            <a:pPr eaLnBrk="1" hangingPunct="1"/>
            <a:r>
              <a:rPr lang="en-US" altLang="en-US" sz="2600"/>
              <a:t>String compression</a:t>
            </a:r>
          </a:p>
          <a:p>
            <a:pPr lvl="1" eaLnBrk="1" hangingPunct="1"/>
            <a:r>
              <a:rPr lang="en-US" altLang="en-US" sz="2200"/>
              <a:t>There are extensive theories and well-tuned algorithms</a:t>
            </a:r>
          </a:p>
          <a:p>
            <a:pPr lvl="1" eaLnBrk="1" hangingPunct="1"/>
            <a:r>
              <a:rPr lang="en-US" altLang="en-US" sz="2200"/>
              <a:t>Typically lossless</a:t>
            </a:r>
          </a:p>
          <a:p>
            <a:pPr lvl="1" eaLnBrk="1" hangingPunct="1"/>
            <a:r>
              <a:rPr lang="en-US" altLang="en-US" sz="2200"/>
              <a:t>But only limited manipulation is possible without expansion</a:t>
            </a:r>
            <a:endParaRPr lang="en-US" altLang="en-US" sz="2200">
              <a:sym typeface="Symbol" panose="05050102010706020507" pitchFamily="18" charset="2"/>
            </a:endParaRPr>
          </a:p>
          <a:p>
            <a:pPr eaLnBrk="1" hangingPunct="1"/>
            <a:r>
              <a:rPr lang="en-US" altLang="en-US" sz="2600">
                <a:sym typeface="Symbol" panose="05050102010706020507" pitchFamily="18" charset="2"/>
              </a:rPr>
              <a:t>Audio/video compression</a:t>
            </a:r>
          </a:p>
          <a:p>
            <a:pPr lvl="1" eaLnBrk="1" hangingPunct="1"/>
            <a:r>
              <a:rPr lang="en-US" altLang="en-US" sz="2200">
                <a:sym typeface="Symbol" panose="05050102010706020507" pitchFamily="18" charset="2"/>
              </a:rPr>
              <a:t>Typically lossy compression, with progressive refinement</a:t>
            </a:r>
          </a:p>
          <a:p>
            <a:pPr lvl="1" eaLnBrk="1" hangingPunct="1"/>
            <a:r>
              <a:rPr lang="en-US" altLang="en-US" sz="2200">
                <a:sym typeface="Symbol" panose="05050102010706020507" pitchFamily="18" charset="2"/>
              </a:rPr>
              <a:t>Sometimes small fragments of signal can be reconstructed without reconstructing the whole</a:t>
            </a:r>
          </a:p>
        </p:txBody>
      </p:sp>
    </p:spTree>
  </p:cSld>
  <p:clrMapOvr>
    <a:masterClrMapping/>
  </p:clrMapOvr>
  <p:transition>
    <p:checke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a:extLst>
              <a:ext uri="{FF2B5EF4-FFF2-40B4-BE49-F238E27FC236}">
                <a16:creationId xmlns:a16="http://schemas.microsoft.com/office/drawing/2014/main" id="{3A4A56C0-B105-4A5A-B906-3A27AB840450}"/>
              </a:ext>
            </a:extLst>
          </p:cNvPr>
          <p:cNvSpPr>
            <a:spLocks noGrp="1"/>
          </p:cNvSpPr>
          <p:nvPr>
            <p:ph type="dt" sz="quarter" idx="10"/>
          </p:nvPr>
        </p:nvSpPr>
        <p:spPr/>
        <p:txBody>
          <a:bodyPr/>
          <a:lstStyle/>
          <a:p>
            <a:pPr>
              <a:defRPr/>
            </a:pPr>
            <a:fld id="{8C24030F-C666-4780-9ED2-AA420AB9594C}" type="datetime4">
              <a:rPr lang="en-US"/>
              <a:pPr>
                <a:defRPr/>
              </a:pPr>
              <a:t>January 31, 2022</a:t>
            </a:fld>
            <a:endParaRPr lang="en-US" altLang="en-US"/>
          </a:p>
        </p:txBody>
      </p:sp>
      <p:sp>
        <p:nvSpPr>
          <p:cNvPr id="48131" name="Slide Number Placeholder 4">
            <a:extLst>
              <a:ext uri="{FF2B5EF4-FFF2-40B4-BE49-F238E27FC236}">
                <a16:creationId xmlns:a16="http://schemas.microsoft.com/office/drawing/2014/main" id="{93F821AE-F99A-45B8-B4ED-D4C79E4771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C0466F0-21BC-417B-9A8D-2AFF02B6A515}" type="slidenum">
              <a:rPr lang="en-US" altLang="en-US" sz="1200">
                <a:latin typeface="Garamond" panose="02020404030301010803" pitchFamily="18" charset="0"/>
              </a:rPr>
              <a:pPr>
                <a:spcBef>
                  <a:spcPct val="0"/>
                </a:spcBef>
                <a:buClrTx/>
                <a:buSzTx/>
                <a:buFontTx/>
                <a:buNone/>
              </a:pPr>
              <a:t>42</a:t>
            </a:fld>
            <a:endParaRPr lang="en-US" altLang="en-US" sz="1200">
              <a:latin typeface="Garamond" panose="02020404030301010803" pitchFamily="18" charset="0"/>
            </a:endParaRPr>
          </a:p>
        </p:txBody>
      </p:sp>
      <p:sp>
        <p:nvSpPr>
          <p:cNvPr id="48132" name="Rectangle 2">
            <a:extLst>
              <a:ext uri="{FF2B5EF4-FFF2-40B4-BE49-F238E27FC236}">
                <a16:creationId xmlns:a16="http://schemas.microsoft.com/office/drawing/2014/main" id="{116E75D0-A771-4A5C-B6B0-34CB9FC57914}"/>
              </a:ext>
            </a:extLst>
          </p:cNvPr>
          <p:cNvSpPr>
            <a:spLocks noGrp="1" noChangeArrowheads="1"/>
          </p:cNvSpPr>
          <p:nvPr>
            <p:ph type="title"/>
          </p:nvPr>
        </p:nvSpPr>
        <p:spPr>
          <a:xfrm>
            <a:off x="1798638" y="468313"/>
            <a:ext cx="4951412" cy="758825"/>
          </a:xfrm>
        </p:spPr>
        <p:txBody>
          <a:bodyPr/>
          <a:lstStyle/>
          <a:p>
            <a:pPr eaLnBrk="1" hangingPunct="1"/>
            <a:r>
              <a:rPr lang="en-US" altLang="en-US"/>
              <a:t>Data Compression</a:t>
            </a:r>
          </a:p>
        </p:txBody>
      </p:sp>
      <p:sp>
        <p:nvSpPr>
          <p:cNvPr id="48133" name="AutoShape 3">
            <a:extLst>
              <a:ext uri="{FF2B5EF4-FFF2-40B4-BE49-F238E27FC236}">
                <a16:creationId xmlns:a16="http://schemas.microsoft.com/office/drawing/2014/main" id="{890FA36C-B10B-4043-AD68-607242CE4CD2}"/>
              </a:ext>
            </a:extLst>
          </p:cNvPr>
          <p:cNvSpPr>
            <a:spLocks noChangeArrowheads="1"/>
          </p:cNvSpPr>
          <p:nvPr/>
        </p:nvSpPr>
        <p:spPr bwMode="auto">
          <a:xfrm>
            <a:off x="838200" y="1371600"/>
            <a:ext cx="3446463" cy="2595563"/>
          </a:xfrm>
          <a:prstGeom prst="can">
            <a:avLst>
              <a:gd name="adj" fmla="val 25000"/>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Original Data</a:t>
            </a:r>
          </a:p>
        </p:txBody>
      </p:sp>
      <p:sp>
        <p:nvSpPr>
          <p:cNvPr id="48134" name="AutoShape 4">
            <a:extLst>
              <a:ext uri="{FF2B5EF4-FFF2-40B4-BE49-F238E27FC236}">
                <a16:creationId xmlns:a16="http://schemas.microsoft.com/office/drawing/2014/main" id="{76D9E575-E863-4C1C-80EF-67F7486565F9}"/>
              </a:ext>
            </a:extLst>
          </p:cNvPr>
          <p:cNvSpPr>
            <a:spLocks noChangeArrowheads="1"/>
          </p:cNvSpPr>
          <p:nvPr/>
        </p:nvSpPr>
        <p:spPr bwMode="auto">
          <a:xfrm>
            <a:off x="6175375" y="2249488"/>
            <a:ext cx="2182813" cy="1608137"/>
          </a:xfrm>
          <a:prstGeom prst="cube">
            <a:avLst>
              <a:gd name="adj" fmla="val 25000"/>
            </a:avLst>
          </a:prstGeom>
          <a:solidFill>
            <a:srgbClr val="F6E6EA"/>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Compressed </a:t>
            </a:r>
          </a:p>
          <a:p>
            <a:pPr algn="ctr">
              <a:spcBef>
                <a:spcPct val="0"/>
              </a:spcBef>
              <a:buClrTx/>
              <a:buSzTx/>
              <a:buFontTx/>
              <a:buNone/>
            </a:pPr>
            <a:r>
              <a:rPr lang="en-US" altLang="en-US" sz="2400">
                <a:latin typeface="Times New Roman" panose="02020603050405020304" pitchFamily="18" charset="0"/>
              </a:rPr>
              <a:t>Data</a:t>
            </a:r>
          </a:p>
        </p:txBody>
      </p:sp>
      <p:sp>
        <p:nvSpPr>
          <p:cNvPr id="48135" name="Line 5">
            <a:extLst>
              <a:ext uri="{FF2B5EF4-FFF2-40B4-BE49-F238E27FC236}">
                <a16:creationId xmlns:a16="http://schemas.microsoft.com/office/drawing/2014/main" id="{807186D7-0458-4C41-BB9F-01D2C533A7D8}"/>
              </a:ext>
            </a:extLst>
          </p:cNvPr>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36" name="Line 6">
            <a:extLst>
              <a:ext uri="{FF2B5EF4-FFF2-40B4-BE49-F238E27FC236}">
                <a16:creationId xmlns:a16="http://schemas.microsoft.com/office/drawing/2014/main" id="{C2BE4DB9-7197-4BFE-8956-AD46AC8EDED3}"/>
              </a:ext>
            </a:extLst>
          </p:cNvPr>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37" name="Text Box 7">
            <a:extLst>
              <a:ext uri="{FF2B5EF4-FFF2-40B4-BE49-F238E27FC236}">
                <a16:creationId xmlns:a16="http://schemas.microsoft.com/office/drawing/2014/main" id="{874F32B5-484E-40D3-B96B-1810E040C3F6}"/>
              </a:ext>
            </a:extLst>
          </p:cNvPr>
          <p:cNvSpPr txBox="1">
            <a:spLocks noChangeArrowheads="1"/>
          </p:cNvSpPr>
          <p:nvPr/>
        </p:nvSpPr>
        <p:spPr bwMode="auto">
          <a:xfrm>
            <a:off x="4637088" y="3665538"/>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lossless</a:t>
            </a:r>
          </a:p>
        </p:txBody>
      </p:sp>
      <p:sp>
        <p:nvSpPr>
          <p:cNvPr id="48138" name="AutoShape 8">
            <a:extLst>
              <a:ext uri="{FF2B5EF4-FFF2-40B4-BE49-F238E27FC236}">
                <a16:creationId xmlns:a16="http://schemas.microsoft.com/office/drawing/2014/main" id="{1693BEA8-BB7A-4253-86A1-25F613554139}"/>
              </a:ext>
            </a:extLst>
          </p:cNvPr>
          <p:cNvSpPr>
            <a:spLocks noChangeArrowheads="1"/>
          </p:cNvSpPr>
          <p:nvPr/>
        </p:nvSpPr>
        <p:spPr bwMode="auto">
          <a:xfrm>
            <a:off x="914400" y="3962400"/>
            <a:ext cx="3286125" cy="2184400"/>
          </a:xfrm>
          <a:prstGeom prst="can">
            <a:avLst>
              <a:gd name="adj" fmla="val 25000"/>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Original Data</a:t>
            </a:r>
          </a:p>
          <a:p>
            <a:pPr algn="ctr">
              <a:spcBef>
                <a:spcPct val="0"/>
              </a:spcBef>
              <a:buClrTx/>
              <a:buSzTx/>
              <a:buFontTx/>
              <a:buNone/>
            </a:pPr>
            <a:r>
              <a:rPr lang="en-US" altLang="en-US" sz="2400">
                <a:latin typeface="Times New Roman" panose="02020603050405020304" pitchFamily="18" charset="0"/>
              </a:rPr>
              <a:t>Approximated </a:t>
            </a:r>
          </a:p>
        </p:txBody>
      </p:sp>
      <p:sp>
        <p:nvSpPr>
          <p:cNvPr id="48139" name="Line 9">
            <a:extLst>
              <a:ext uri="{FF2B5EF4-FFF2-40B4-BE49-F238E27FC236}">
                <a16:creationId xmlns:a16="http://schemas.microsoft.com/office/drawing/2014/main" id="{610B2A4B-FF96-47AA-A038-91DFD68B6BF8}"/>
              </a:ext>
            </a:extLst>
          </p:cNvPr>
          <p:cNvSpPr>
            <a:spLocks noChangeShapeType="1"/>
          </p:cNvSpPr>
          <p:nvPr/>
        </p:nvSpPr>
        <p:spPr bwMode="auto">
          <a:xfrm flipH="1">
            <a:off x="4252913" y="3875088"/>
            <a:ext cx="2743200" cy="1806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0" name="Text Box 10">
            <a:extLst>
              <a:ext uri="{FF2B5EF4-FFF2-40B4-BE49-F238E27FC236}">
                <a16:creationId xmlns:a16="http://schemas.microsoft.com/office/drawing/2014/main" id="{8FCB0CD5-B7F4-4469-A87E-F6898EBA0215}"/>
              </a:ext>
            </a:extLst>
          </p:cNvPr>
          <p:cNvSpPr txBox="1">
            <a:spLocks noChangeArrowheads="1"/>
          </p:cNvSpPr>
          <p:nvPr/>
        </p:nvSpPr>
        <p:spPr bwMode="auto">
          <a:xfrm rot="-1797028">
            <a:off x="5227638" y="4783138"/>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lossy</a:t>
            </a:r>
          </a:p>
        </p:txBody>
      </p:sp>
    </p:spTree>
  </p:cSld>
  <p:clrMapOvr>
    <a:masterClrMapping/>
  </p:clrMapOvr>
  <p:transition>
    <p:checke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a:extLst>
              <a:ext uri="{FF2B5EF4-FFF2-40B4-BE49-F238E27FC236}">
                <a16:creationId xmlns:a16="http://schemas.microsoft.com/office/drawing/2014/main" id="{A055588A-9929-40B3-AEB3-70283EB20862}"/>
              </a:ext>
            </a:extLst>
          </p:cNvPr>
          <p:cNvSpPr>
            <a:spLocks noGrp="1"/>
          </p:cNvSpPr>
          <p:nvPr>
            <p:ph type="dt" sz="quarter" idx="10"/>
          </p:nvPr>
        </p:nvSpPr>
        <p:spPr/>
        <p:txBody>
          <a:bodyPr/>
          <a:lstStyle/>
          <a:p>
            <a:pPr>
              <a:defRPr/>
            </a:pPr>
            <a:fld id="{305F8BC5-BB75-488E-BA32-DC5724D08E79}" type="datetime4">
              <a:rPr lang="en-US"/>
              <a:pPr>
                <a:defRPr/>
              </a:pPr>
              <a:t>January 31, 2022</a:t>
            </a:fld>
            <a:endParaRPr lang="en-US" altLang="en-US"/>
          </a:p>
        </p:txBody>
      </p:sp>
      <p:sp>
        <p:nvSpPr>
          <p:cNvPr id="49155" name="Slide Number Placeholder 5">
            <a:extLst>
              <a:ext uri="{FF2B5EF4-FFF2-40B4-BE49-F238E27FC236}">
                <a16:creationId xmlns:a16="http://schemas.microsoft.com/office/drawing/2014/main" id="{6F0B2E0F-2BDD-443D-945C-A59978DDCD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0021ACF-0F87-48FA-92C6-8820727D109B}" type="slidenum">
              <a:rPr lang="en-US" altLang="en-US" sz="1200">
                <a:latin typeface="Garamond" panose="02020404030301010803" pitchFamily="18" charset="0"/>
              </a:rPr>
              <a:pPr>
                <a:spcBef>
                  <a:spcPct val="0"/>
                </a:spcBef>
                <a:buClrTx/>
                <a:buSzTx/>
                <a:buFontTx/>
                <a:buNone/>
              </a:pPr>
              <a:t>43</a:t>
            </a:fld>
            <a:endParaRPr lang="en-US" altLang="en-US" sz="1200">
              <a:latin typeface="Garamond" panose="02020404030301010803" pitchFamily="18" charset="0"/>
            </a:endParaRPr>
          </a:p>
        </p:txBody>
      </p:sp>
      <p:sp>
        <p:nvSpPr>
          <p:cNvPr id="49156" name="Rectangle 2">
            <a:extLst>
              <a:ext uri="{FF2B5EF4-FFF2-40B4-BE49-F238E27FC236}">
                <a16:creationId xmlns:a16="http://schemas.microsoft.com/office/drawing/2014/main" id="{7D10CB78-BCE7-48E9-9F3D-0DF4F7DE01C9}"/>
              </a:ext>
            </a:extLst>
          </p:cNvPr>
          <p:cNvSpPr>
            <a:spLocks noGrp="1" noChangeArrowheads="1"/>
          </p:cNvSpPr>
          <p:nvPr>
            <p:ph type="title"/>
          </p:nvPr>
        </p:nvSpPr>
        <p:spPr>
          <a:xfrm>
            <a:off x="1905000" y="381000"/>
            <a:ext cx="6934200" cy="838200"/>
          </a:xfrm>
        </p:spPr>
        <p:txBody>
          <a:bodyPr/>
          <a:lstStyle/>
          <a:p>
            <a:pPr eaLnBrk="1" hangingPunct="1"/>
            <a:r>
              <a:rPr lang="en-US" altLang="en-US"/>
              <a:t>Wavelet Transforms </a:t>
            </a:r>
          </a:p>
        </p:txBody>
      </p:sp>
      <p:sp>
        <p:nvSpPr>
          <p:cNvPr id="49157" name="Rectangle 3">
            <a:extLst>
              <a:ext uri="{FF2B5EF4-FFF2-40B4-BE49-F238E27FC236}">
                <a16:creationId xmlns:a16="http://schemas.microsoft.com/office/drawing/2014/main" id="{9932CD31-AB1B-4F8C-875C-B30671A79696}"/>
              </a:ext>
            </a:extLst>
          </p:cNvPr>
          <p:cNvSpPr>
            <a:spLocks noGrp="1" noChangeArrowheads="1"/>
          </p:cNvSpPr>
          <p:nvPr>
            <p:ph type="body" idx="1"/>
          </p:nvPr>
        </p:nvSpPr>
        <p:spPr>
          <a:xfrm>
            <a:off x="381000" y="1600200"/>
            <a:ext cx="8458200" cy="4933950"/>
          </a:xfrm>
        </p:spPr>
        <p:txBody>
          <a:bodyPr/>
          <a:lstStyle/>
          <a:p>
            <a:pPr eaLnBrk="1" hangingPunct="1">
              <a:lnSpc>
                <a:spcPct val="110000"/>
              </a:lnSpc>
            </a:pPr>
            <a:r>
              <a:rPr lang="en-US" altLang="en-US" sz="1800"/>
              <a:t>Discrete wavelet transform (DWT): linear signal processing </a:t>
            </a:r>
          </a:p>
          <a:p>
            <a:pPr eaLnBrk="1" hangingPunct="1">
              <a:lnSpc>
                <a:spcPct val="110000"/>
              </a:lnSpc>
            </a:pPr>
            <a:r>
              <a:rPr lang="en-US" altLang="en-US" sz="1800"/>
              <a:t>Compressed approximation: store only a small fraction of the strongest of the wavelet coefficients</a:t>
            </a:r>
          </a:p>
          <a:p>
            <a:pPr eaLnBrk="1" hangingPunct="1">
              <a:lnSpc>
                <a:spcPct val="110000"/>
              </a:lnSpc>
            </a:pPr>
            <a:r>
              <a:rPr lang="en-US" altLang="en-US" sz="1800"/>
              <a:t>Similar to discrete Fourier transform (DFT), but better lossy compression, localized in space</a:t>
            </a:r>
          </a:p>
          <a:p>
            <a:pPr eaLnBrk="1" hangingPunct="1">
              <a:lnSpc>
                <a:spcPct val="110000"/>
              </a:lnSpc>
            </a:pPr>
            <a:r>
              <a:rPr lang="en-US" altLang="en-US" sz="1800"/>
              <a:t>Method:</a:t>
            </a:r>
          </a:p>
          <a:p>
            <a:pPr lvl="1" eaLnBrk="1" hangingPunct="1">
              <a:lnSpc>
                <a:spcPct val="110000"/>
              </a:lnSpc>
            </a:pPr>
            <a:r>
              <a:rPr lang="en-US" altLang="en-US" sz="1800"/>
              <a:t>Length, L, must be an integer power of 2 (padding with 0s, when necessary)</a:t>
            </a:r>
          </a:p>
          <a:p>
            <a:pPr lvl="1" eaLnBrk="1" hangingPunct="1">
              <a:lnSpc>
                <a:spcPct val="110000"/>
              </a:lnSpc>
            </a:pPr>
            <a:r>
              <a:rPr lang="en-US" altLang="en-US" sz="1800"/>
              <a:t>Each transform has 2 functions: smoothing, difference</a:t>
            </a:r>
          </a:p>
          <a:p>
            <a:pPr lvl="1" eaLnBrk="1" hangingPunct="1">
              <a:lnSpc>
                <a:spcPct val="110000"/>
              </a:lnSpc>
            </a:pPr>
            <a:r>
              <a:rPr lang="en-US" altLang="en-US" sz="1800"/>
              <a:t>Applies to pairs of data, resulting in two set of data of length L/2</a:t>
            </a:r>
          </a:p>
          <a:p>
            <a:pPr lvl="1" eaLnBrk="1" hangingPunct="1">
              <a:lnSpc>
                <a:spcPct val="110000"/>
              </a:lnSpc>
            </a:pPr>
            <a:r>
              <a:rPr lang="en-US" altLang="en-US" sz="1800"/>
              <a:t>Applies two functions recursively, until reaches the desired length</a:t>
            </a:r>
          </a:p>
        </p:txBody>
      </p:sp>
      <p:grpSp>
        <p:nvGrpSpPr>
          <p:cNvPr id="49158" name="Group 21">
            <a:extLst>
              <a:ext uri="{FF2B5EF4-FFF2-40B4-BE49-F238E27FC236}">
                <a16:creationId xmlns:a16="http://schemas.microsoft.com/office/drawing/2014/main" id="{4BD4A86A-67D4-4957-A20E-ACC06EF244AD}"/>
              </a:ext>
            </a:extLst>
          </p:cNvPr>
          <p:cNvGrpSpPr>
            <a:grpSpLocks/>
          </p:cNvGrpSpPr>
          <p:nvPr/>
        </p:nvGrpSpPr>
        <p:grpSpPr bwMode="auto">
          <a:xfrm>
            <a:off x="6400800" y="152400"/>
            <a:ext cx="2590800" cy="1579563"/>
            <a:chOff x="3936" y="96"/>
            <a:chExt cx="1632" cy="995"/>
          </a:xfrm>
        </p:grpSpPr>
        <p:sp>
          <p:nvSpPr>
            <p:cNvPr id="49159" name="Rectangle 5">
              <a:extLst>
                <a:ext uri="{FF2B5EF4-FFF2-40B4-BE49-F238E27FC236}">
                  <a16:creationId xmlns:a16="http://schemas.microsoft.com/office/drawing/2014/main" id="{232345EB-7F7D-4564-A352-CB7F3825D7B7}"/>
                </a:ext>
              </a:extLst>
            </p:cNvPr>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latin typeface="Tahoma" panose="020B0604030504040204" pitchFamily="34" charset="0"/>
                </a:rPr>
                <a:t> </a:t>
              </a:r>
              <a:endParaRPr lang="en-US" altLang="en-US" sz="1600">
                <a:latin typeface="Tahoma" panose="020B0604030504040204" pitchFamily="34" charset="0"/>
              </a:endParaRPr>
            </a:p>
            <a:p>
              <a:pPr algn="ctr" eaLnBrk="1" hangingPunct="1">
                <a:spcBef>
                  <a:spcPct val="0"/>
                </a:spcBef>
                <a:buClrTx/>
                <a:buSzTx/>
                <a:buFontTx/>
                <a:buNone/>
              </a:pPr>
              <a:endParaRPr lang="en-US" altLang="en-US" sz="2400">
                <a:latin typeface="Tahoma" panose="020B0604030504040204" pitchFamily="34" charset="0"/>
              </a:endParaRPr>
            </a:p>
          </p:txBody>
        </p:sp>
        <p:sp>
          <p:nvSpPr>
            <p:cNvPr id="49160" name="Line 6">
              <a:extLst>
                <a:ext uri="{FF2B5EF4-FFF2-40B4-BE49-F238E27FC236}">
                  <a16:creationId xmlns:a16="http://schemas.microsoft.com/office/drawing/2014/main" id="{222F5147-3237-496F-9EEA-65D1EC3255C4}"/>
                </a:ext>
              </a:extLst>
            </p:cNvPr>
            <p:cNvSpPr>
              <a:spLocks noChangeShapeType="1"/>
            </p:cNvSpPr>
            <p:nvPr/>
          </p:nvSpPr>
          <p:spPr bwMode="auto">
            <a:xfrm>
              <a:off x="3984" y="864"/>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1" name="Line 7">
              <a:extLst>
                <a:ext uri="{FF2B5EF4-FFF2-40B4-BE49-F238E27FC236}">
                  <a16:creationId xmlns:a16="http://schemas.microsoft.com/office/drawing/2014/main" id="{B4563BFC-7F49-4C45-88FA-490E2DA38913}"/>
                </a:ext>
              </a:extLst>
            </p:cNvPr>
            <p:cNvSpPr>
              <a:spLocks noChangeShapeType="1"/>
            </p:cNvSpPr>
            <p:nvPr/>
          </p:nvSpPr>
          <p:spPr bwMode="auto">
            <a:xfrm flipH="1" flipV="1">
              <a:off x="4128"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2" name="Line 8">
              <a:extLst>
                <a:ext uri="{FF2B5EF4-FFF2-40B4-BE49-F238E27FC236}">
                  <a16:creationId xmlns:a16="http://schemas.microsoft.com/office/drawing/2014/main" id="{44983481-856D-44A7-97CD-F6056F7405F1}"/>
                </a:ext>
              </a:extLst>
            </p:cNvPr>
            <p:cNvSpPr>
              <a:spLocks noChangeShapeType="1"/>
            </p:cNvSpPr>
            <p:nvPr/>
          </p:nvSpPr>
          <p:spPr bwMode="auto">
            <a:xfrm>
              <a:off x="4128" y="28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3" name="Line 9">
              <a:extLst>
                <a:ext uri="{FF2B5EF4-FFF2-40B4-BE49-F238E27FC236}">
                  <a16:creationId xmlns:a16="http://schemas.microsoft.com/office/drawing/2014/main" id="{F8062BEE-9CBB-4C24-BF5C-77DA77844800}"/>
                </a:ext>
              </a:extLst>
            </p:cNvPr>
            <p:cNvSpPr>
              <a:spLocks noChangeShapeType="1"/>
            </p:cNvSpPr>
            <p:nvPr/>
          </p:nvSpPr>
          <p:spPr bwMode="auto">
            <a:xfrm>
              <a:off x="4416"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4" name="Line 10">
              <a:extLst>
                <a:ext uri="{FF2B5EF4-FFF2-40B4-BE49-F238E27FC236}">
                  <a16:creationId xmlns:a16="http://schemas.microsoft.com/office/drawing/2014/main" id="{27900381-9F58-457E-9FAA-E24303A6F8FC}"/>
                </a:ext>
              </a:extLst>
            </p:cNvPr>
            <p:cNvSpPr>
              <a:spLocks noChangeShapeType="1"/>
            </p:cNvSpPr>
            <p:nvPr/>
          </p:nvSpPr>
          <p:spPr bwMode="auto">
            <a:xfrm>
              <a:off x="4416" y="8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5" name="Line 11">
              <a:extLst>
                <a:ext uri="{FF2B5EF4-FFF2-40B4-BE49-F238E27FC236}">
                  <a16:creationId xmlns:a16="http://schemas.microsoft.com/office/drawing/2014/main" id="{4C34518B-0414-4301-8590-7ECF7E781A54}"/>
                </a:ext>
              </a:extLst>
            </p:cNvPr>
            <p:cNvSpPr>
              <a:spLocks noChangeShapeType="1"/>
            </p:cNvSpPr>
            <p:nvPr/>
          </p:nvSpPr>
          <p:spPr bwMode="auto">
            <a:xfrm>
              <a:off x="4848"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6" name="Line 12">
              <a:extLst>
                <a:ext uri="{FF2B5EF4-FFF2-40B4-BE49-F238E27FC236}">
                  <a16:creationId xmlns:a16="http://schemas.microsoft.com/office/drawing/2014/main" id="{6AC910A4-E334-4018-BE05-13BCC501C2F6}"/>
                </a:ext>
              </a:extLst>
            </p:cNvPr>
            <p:cNvSpPr>
              <a:spLocks noChangeShapeType="1"/>
            </p:cNvSpPr>
            <p:nvPr/>
          </p:nvSpPr>
          <p:spPr bwMode="auto">
            <a:xfrm flipV="1">
              <a:off x="4944" y="336"/>
              <a:ext cx="19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7" name="Line 13">
              <a:extLst>
                <a:ext uri="{FF2B5EF4-FFF2-40B4-BE49-F238E27FC236}">
                  <a16:creationId xmlns:a16="http://schemas.microsoft.com/office/drawing/2014/main" id="{2DD3FADA-8C35-483F-A722-2552CD6A5434}"/>
                </a:ext>
              </a:extLst>
            </p:cNvPr>
            <p:cNvSpPr>
              <a:spLocks noChangeShapeType="1"/>
            </p:cNvSpPr>
            <p:nvPr/>
          </p:nvSpPr>
          <p:spPr bwMode="auto">
            <a:xfrm>
              <a:off x="5136" y="336"/>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8" name="Line 14">
              <a:extLst>
                <a:ext uri="{FF2B5EF4-FFF2-40B4-BE49-F238E27FC236}">
                  <a16:creationId xmlns:a16="http://schemas.microsoft.com/office/drawing/2014/main" id="{A8A2A0A8-F05C-40AC-AEF6-410D2DBB45C4}"/>
                </a:ext>
              </a:extLst>
            </p:cNvPr>
            <p:cNvSpPr>
              <a:spLocks noChangeShapeType="1"/>
            </p:cNvSpPr>
            <p:nvPr/>
          </p:nvSpPr>
          <p:spPr bwMode="auto">
            <a:xfrm>
              <a:off x="5232" y="624"/>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9" name="Line 15">
              <a:extLst>
                <a:ext uri="{FF2B5EF4-FFF2-40B4-BE49-F238E27FC236}">
                  <a16:creationId xmlns:a16="http://schemas.microsoft.com/office/drawing/2014/main" id="{61B628A6-4C80-4D4D-90F4-3213F64C687E}"/>
                </a:ext>
              </a:extLst>
            </p:cNvPr>
            <p:cNvSpPr>
              <a:spLocks noChangeShapeType="1"/>
            </p:cNvSpPr>
            <p:nvPr/>
          </p:nvSpPr>
          <p:spPr bwMode="auto">
            <a:xfrm flipV="1">
              <a:off x="5328" y="864"/>
              <a:ext cx="96"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70" name="Line 16">
              <a:extLst>
                <a:ext uri="{FF2B5EF4-FFF2-40B4-BE49-F238E27FC236}">
                  <a16:creationId xmlns:a16="http://schemas.microsoft.com/office/drawing/2014/main" id="{D40B6AC2-3C4A-4AA9-AB12-6F1AB06B2B5A}"/>
                </a:ext>
              </a:extLst>
            </p:cNvPr>
            <p:cNvSpPr>
              <a:spLocks noChangeShapeType="1"/>
            </p:cNvSpPr>
            <p:nvPr/>
          </p:nvSpPr>
          <p:spPr bwMode="auto">
            <a:xfrm>
              <a:off x="5424"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71" name="Rectangle 19">
              <a:extLst>
                <a:ext uri="{FF2B5EF4-FFF2-40B4-BE49-F238E27FC236}">
                  <a16:creationId xmlns:a16="http://schemas.microsoft.com/office/drawing/2014/main" id="{B650F64C-3EC2-422C-BDAC-781966DB6D19}"/>
                </a:ext>
              </a:extLst>
            </p:cNvPr>
            <p:cNvSpPr>
              <a:spLocks noChangeArrowheads="1"/>
            </p:cNvSpPr>
            <p:nvPr/>
          </p:nvSpPr>
          <p:spPr bwMode="auto">
            <a:xfrm>
              <a:off x="4080" y="864"/>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latin typeface="Tahoma" panose="020B0604030504040204" pitchFamily="34" charset="0"/>
                </a:rPr>
                <a:t>Haar2</a:t>
              </a:r>
            </a:p>
          </p:txBody>
        </p:sp>
        <p:sp>
          <p:nvSpPr>
            <p:cNvPr id="49172" name="Rectangle 20">
              <a:extLst>
                <a:ext uri="{FF2B5EF4-FFF2-40B4-BE49-F238E27FC236}">
                  <a16:creationId xmlns:a16="http://schemas.microsoft.com/office/drawing/2014/main" id="{9E12BF0B-7B54-450D-B53B-8BD6373D02EC}"/>
                </a:ext>
              </a:extLst>
            </p:cNvPr>
            <p:cNvSpPr>
              <a:spLocks noChangeArrowheads="1"/>
            </p:cNvSpPr>
            <p:nvPr/>
          </p:nvSpPr>
          <p:spPr bwMode="auto">
            <a:xfrm>
              <a:off x="4752" y="864"/>
              <a:ext cx="77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110000"/>
                </a:lnSpc>
                <a:buClr>
                  <a:schemeClr val="folHlink"/>
                </a:buClr>
                <a:buSzPct val="60000"/>
                <a:buFont typeface="Wingdings" panose="05000000000000000000" pitchFamily="2" charset="2"/>
                <a:buNone/>
              </a:pPr>
              <a:r>
                <a:rPr lang="en-US" altLang="en-US" sz="1600">
                  <a:latin typeface="Tahoma" panose="020B0604030504040204" pitchFamily="34" charset="0"/>
                </a:rPr>
                <a:t>Daubechie4</a:t>
              </a:r>
            </a:p>
          </p:txBody>
        </p:sp>
      </p:grpSp>
    </p:spTree>
  </p:cSld>
  <p:clrMapOvr>
    <a:masterClrMapping/>
  </p:clrMapOvr>
  <p:transition>
    <p:checke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696B6933-7EE3-4D98-99E4-FF66B0FC83F1}"/>
              </a:ext>
            </a:extLst>
          </p:cNvPr>
          <p:cNvSpPr>
            <a:spLocks noGrp="1"/>
          </p:cNvSpPr>
          <p:nvPr>
            <p:ph idx="1"/>
          </p:nvPr>
        </p:nvSpPr>
        <p:spPr>
          <a:xfrm>
            <a:off x="685800" y="762000"/>
            <a:ext cx="8229600" cy="4530725"/>
          </a:xfrm>
        </p:spPr>
        <p:txBody>
          <a:bodyPr/>
          <a:lstStyle/>
          <a:p>
            <a:pPr>
              <a:spcBef>
                <a:spcPct val="50000"/>
              </a:spcBef>
              <a:buFont typeface="Wingdings" panose="05000000000000000000" pitchFamily="2" charset="2"/>
              <a:buNone/>
            </a:pPr>
            <a:r>
              <a:rPr lang="en-US" altLang="en-US" b="1">
                <a:solidFill>
                  <a:srgbClr val="006600"/>
                </a:solidFill>
                <a:cs typeface="Times New Roman" panose="02020603050405020304" pitchFamily="18" charset="0"/>
              </a:rPr>
              <a:t>Wavelet transformation</a:t>
            </a:r>
          </a:p>
          <a:p>
            <a:pPr algn="just">
              <a:spcBef>
                <a:spcPct val="50000"/>
              </a:spcBef>
            </a:pPr>
            <a:r>
              <a:rPr lang="en-US" altLang="en-US" sz="2400">
                <a:cs typeface="Times New Roman" panose="02020603050405020304" pitchFamily="18" charset="0"/>
              </a:rPr>
              <a:t>The discrete wavelet transform (DWT) is a linear signal processing technique that when applied to a data vector D, transforms it to a numerically different vector D’ of wavelet coefficients. The two vectors are of the same length.</a:t>
            </a:r>
          </a:p>
          <a:p>
            <a:pPr algn="just">
              <a:spcBef>
                <a:spcPct val="50000"/>
              </a:spcBef>
            </a:pPr>
            <a:r>
              <a:rPr lang="en-US" altLang="en-US" sz="2400">
                <a:cs typeface="Times New Roman" panose="02020603050405020304" pitchFamily="18" charset="0"/>
              </a:rPr>
              <a:t>For example, all </a:t>
            </a:r>
            <a:r>
              <a:rPr lang="en-US" altLang="en-US" sz="2400" b="1">
                <a:cs typeface="Times New Roman" panose="02020603050405020304" pitchFamily="18" charset="0"/>
              </a:rPr>
              <a:t>wavelet coefficients larger than the user specified threshold</a:t>
            </a:r>
            <a:r>
              <a:rPr lang="en-US" altLang="en-US" sz="2400">
                <a:cs typeface="Times New Roman" panose="02020603050405020304" pitchFamily="18" charset="0"/>
              </a:rPr>
              <a:t> can be retained. The remaining co-efficient is said to be zero.</a:t>
            </a:r>
          </a:p>
          <a:p>
            <a:endParaRPr lang="en-US" altLang="en-US"/>
          </a:p>
        </p:txBody>
      </p:sp>
      <p:sp>
        <p:nvSpPr>
          <p:cNvPr id="4" name="Date Placeholder 3">
            <a:extLst>
              <a:ext uri="{FF2B5EF4-FFF2-40B4-BE49-F238E27FC236}">
                <a16:creationId xmlns:a16="http://schemas.microsoft.com/office/drawing/2014/main" id="{5B57896D-02D4-43BD-9F38-3CB6704DD0ED}"/>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50180" name="Slide Number Placeholder 4">
            <a:extLst>
              <a:ext uri="{FF2B5EF4-FFF2-40B4-BE49-F238E27FC236}">
                <a16:creationId xmlns:a16="http://schemas.microsoft.com/office/drawing/2014/main" id="{0901D189-6F3B-4583-8519-31CD1DFF29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100E194-D182-4A40-8994-488F4D39E9A6}" type="slidenum">
              <a:rPr lang="en-US" altLang="en-US" sz="1200">
                <a:latin typeface="Garamond" panose="02020404030301010803" pitchFamily="18" charset="0"/>
              </a:rPr>
              <a:pPr>
                <a:spcBef>
                  <a:spcPct val="0"/>
                </a:spcBef>
                <a:buClrTx/>
                <a:buSzTx/>
                <a:buFontTx/>
                <a:buNone/>
              </a:pPr>
              <a:t>44</a:t>
            </a:fld>
            <a:endParaRPr lang="en-US" altLang="en-US" sz="1200">
              <a:latin typeface="Garamond" panose="02020404030301010803"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B0D9E8AC-D900-4522-8495-76A7191A254A}"/>
              </a:ext>
            </a:extLst>
          </p:cNvPr>
          <p:cNvSpPr>
            <a:spLocks noGrp="1"/>
          </p:cNvSpPr>
          <p:nvPr>
            <p:ph idx="1"/>
          </p:nvPr>
        </p:nvSpPr>
        <p:spPr>
          <a:xfrm>
            <a:off x="228600" y="381000"/>
            <a:ext cx="8686800" cy="5867400"/>
          </a:xfrm>
        </p:spPr>
        <p:txBody>
          <a:bodyPr/>
          <a:lstStyle/>
          <a:p>
            <a:pPr algn="just">
              <a:buFont typeface="Wingdings" panose="05000000000000000000" pitchFamily="2" charset="2"/>
              <a:buNone/>
            </a:pPr>
            <a:r>
              <a:rPr lang="en-US" altLang="en-US" sz="2400">
                <a:solidFill>
                  <a:srgbClr val="0000FF"/>
                </a:solidFill>
                <a:cs typeface="Times New Roman" panose="02020603050405020304" pitchFamily="18" charset="0"/>
              </a:rPr>
              <a:t>   </a:t>
            </a:r>
            <a:r>
              <a:rPr lang="en-US" altLang="en-US" sz="2400">
                <a:cs typeface="Times New Roman" panose="02020603050405020304" pitchFamily="18" charset="0"/>
              </a:rPr>
              <a:t>1. The length L of the input data vector must be an integer power of 2. This condition can be met by padding the data vectors with zeros, as necessary.</a:t>
            </a:r>
          </a:p>
          <a:p>
            <a:pPr algn="just"/>
            <a:endParaRPr lang="en-US" altLang="en-US" sz="2400">
              <a:cs typeface="Times New Roman" panose="02020603050405020304" pitchFamily="18" charset="0"/>
            </a:endParaRPr>
          </a:p>
          <a:p>
            <a:pPr algn="just">
              <a:buFont typeface="Wingdings" panose="05000000000000000000" pitchFamily="2" charset="2"/>
              <a:buNone/>
            </a:pPr>
            <a:r>
              <a:rPr lang="en-US" altLang="en-US" sz="2400">
                <a:cs typeface="Times New Roman" panose="02020603050405020304" pitchFamily="18" charset="0"/>
              </a:rPr>
              <a:t>  2.Each transform involves applying two functions. The first applies a data smoothing function such as sum or weighted average. </a:t>
            </a:r>
          </a:p>
          <a:p>
            <a:pPr algn="just">
              <a:buFont typeface="Wingdings" panose="05000000000000000000" pitchFamily="2" charset="2"/>
              <a:buNone/>
            </a:pPr>
            <a:r>
              <a:rPr lang="en-US" altLang="en-US" sz="2400">
                <a:cs typeface="Times New Roman" panose="02020603050405020304" pitchFamily="18" charset="0"/>
              </a:rPr>
              <a:t>    The second performs a weighted difference which brings out the detailed features of the data.</a:t>
            </a:r>
          </a:p>
          <a:p>
            <a:pPr algn="just"/>
            <a:endParaRPr lang="en-US" altLang="en-US" sz="2400">
              <a:cs typeface="Times New Roman" panose="02020603050405020304" pitchFamily="18" charset="0"/>
            </a:endParaRPr>
          </a:p>
          <a:p>
            <a:pPr algn="just">
              <a:buFont typeface="Wingdings" panose="05000000000000000000" pitchFamily="2" charset="2"/>
              <a:buNone/>
            </a:pPr>
            <a:r>
              <a:rPr lang="en-US" altLang="en-US" sz="2400">
                <a:cs typeface="Times New Roman" panose="02020603050405020304" pitchFamily="18" charset="0"/>
              </a:rPr>
              <a:t>   3.The two functions are applied to the pairs of input data, resulting in two sets of data with length L/2. In general, these represent a smoothened or low frequency version of the input data, and the high frequency content of it respectively</a:t>
            </a:r>
            <a:endParaRPr lang="en-US" altLang="en-US" sz="2400"/>
          </a:p>
        </p:txBody>
      </p:sp>
      <p:sp>
        <p:nvSpPr>
          <p:cNvPr id="4" name="Date Placeholder 3">
            <a:extLst>
              <a:ext uri="{FF2B5EF4-FFF2-40B4-BE49-F238E27FC236}">
                <a16:creationId xmlns:a16="http://schemas.microsoft.com/office/drawing/2014/main" id="{479B7004-3381-4108-B649-A1E2DAFD7756}"/>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51204" name="Slide Number Placeholder 4">
            <a:extLst>
              <a:ext uri="{FF2B5EF4-FFF2-40B4-BE49-F238E27FC236}">
                <a16:creationId xmlns:a16="http://schemas.microsoft.com/office/drawing/2014/main" id="{F7DCA3F1-53EF-4A8E-A26B-B74ED459A6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E79EAE4-C599-4728-B7D9-C6A2755C92FC}" type="slidenum">
              <a:rPr lang="en-US" altLang="en-US" sz="1200">
                <a:latin typeface="Garamond" panose="02020404030301010803" pitchFamily="18" charset="0"/>
              </a:rPr>
              <a:pPr>
                <a:spcBef>
                  <a:spcPct val="0"/>
                </a:spcBef>
                <a:buClrTx/>
                <a:buSzTx/>
                <a:buFontTx/>
                <a:buNone/>
              </a:pPr>
              <a:t>45</a:t>
            </a:fld>
            <a:endParaRPr lang="en-US" altLang="en-US" sz="1200">
              <a:latin typeface="Garamond" panose="02020404030301010803"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ADF0FE82-BF8C-45B4-873E-60B11B7AFCC7}"/>
              </a:ext>
            </a:extLst>
          </p:cNvPr>
          <p:cNvSpPr>
            <a:spLocks noGrp="1"/>
          </p:cNvSpPr>
          <p:nvPr>
            <p:ph idx="1"/>
          </p:nvPr>
        </p:nvSpPr>
        <p:spPr/>
        <p:txBody>
          <a:bodyPr/>
          <a:lstStyle/>
          <a:p>
            <a:pPr algn="just">
              <a:buFont typeface="Wingdings" panose="05000000000000000000" pitchFamily="2" charset="2"/>
              <a:buNone/>
            </a:pPr>
            <a:r>
              <a:rPr lang="en-US" altLang="en-US" sz="2400">
                <a:cs typeface="Times New Roman" panose="02020603050405020304" pitchFamily="18" charset="0"/>
              </a:rPr>
              <a:t>   4.The two functions are recursively applied to the set of data obtained in the previous loop, until the resulting data sets obtained are of length two.</a:t>
            </a:r>
          </a:p>
          <a:p>
            <a:pPr algn="just">
              <a:buFont typeface="Wingdings" panose="05000000000000000000" pitchFamily="2" charset="2"/>
              <a:buNone/>
            </a:pPr>
            <a:endParaRPr lang="en-US" altLang="en-US" sz="2400">
              <a:cs typeface="Times New Roman" panose="02020603050405020304" pitchFamily="18" charset="0"/>
            </a:endParaRPr>
          </a:p>
          <a:p>
            <a:pPr algn="just">
              <a:buFont typeface="Wingdings" panose="05000000000000000000" pitchFamily="2" charset="2"/>
              <a:buNone/>
            </a:pPr>
            <a:r>
              <a:rPr lang="en-US" altLang="en-US" sz="2400">
                <a:cs typeface="Times New Roman" panose="02020603050405020304" pitchFamily="18" charset="0"/>
              </a:rPr>
              <a:t>  5.A selection of values from the data sets obtained in the above iteration are designated as the wavelength coefficient of the transformed data</a:t>
            </a:r>
            <a:endParaRPr lang="en-US" altLang="en-US" sz="2400"/>
          </a:p>
        </p:txBody>
      </p:sp>
      <p:sp>
        <p:nvSpPr>
          <p:cNvPr id="4" name="Date Placeholder 3">
            <a:extLst>
              <a:ext uri="{FF2B5EF4-FFF2-40B4-BE49-F238E27FC236}">
                <a16:creationId xmlns:a16="http://schemas.microsoft.com/office/drawing/2014/main" id="{0E27DD44-6E36-4BB8-A2DE-C8F581ED7DC7}"/>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52228" name="Slide Number Placeholder 4">
            <a:extLst>
              <a:ext uri="{FF2B5EF4-FFF2-40B4-BE49-F238E27FC236}">
                <a16:creationId xmlns:a16="http://schemas.microsoft.com/office/drawing/2014/main" id="{BB37882F-E386-4371-9A81-A78717DB12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BB1A280-29A4-4EFD-9B2A-1F7A169BAD1B}" type="slidenum">
              <a:rPr lang="en-US" altLang="en-US" sz="1200">
                <a:latin typeface="Garamond" panose="02020404030301010803" pitchFamily="18" charset="0"/>
              </a:rPr>
              <a:pPr>
                <a:spcBef>
                  <a:spcPct val="0"/>
                </a:spcBef>
                <a:buClrTx/>
                <a:buSzTx/>
                <a:buFontTx/>
                <a:buNone/>
              </a:pPr>
              <a:t>46</a:t>
            </a:fld>
            <a:endParaRPr lang="en-US" altLang="en-US" sz="1200">
              <a:latin typeface="Garamond" panose="02020404030301010803"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BFCAA7-C2E7-4762-A64C-8C1178CE6D1B}"/>
              </a:ext>
            </a:extLst>
          </p:cNvPr>
          <p:cNvSpPr>
            <a:spLocks noGrp="1"/>
          </p:cNvSpPr>
          <p:nvPr>
            <p:ph type="dt" sz="quarter" idx="10"/>
          </p:nvPr>
        </p:nvSpPr>
        <p:spPr/>
        <p:txBody>
          <a:bodyPr/>
          <a:lstStyle/>
          <a:p>
            <a:pPr>
              <a:defRPr/>
            </a:pPr>
            <a:fld id="{373EAB24-B027-44AB-8542-E1DEE8F9134B}" type="datetime4">
              <a:rPr lang="en-US"/>
              <a:pPr>
                <a:defRPr/>
              </a:pPr>
              <a:t>January 31, 2022</a:t>
            </a:fld>
            <a:endParaRPr lang="en-US" altLang="en-US"/>
          </a:p>
        </p:txBody>
      </p:sp>
      <p:sp>
        <p:nvSpPr>
          <p:cNvPr id="53251" name="Slide Number Placeholder 5">
            <a:extLst>
              <a:ext uri="{FF2B5EF4-FFF2-40B4-BE49-F238E27FC236}">
                <a16:creationId xmlns:a16="http://schemas.microsoft.com/office/drawing/2014/main" id="{B874DA29-09FC-4F0E-8260-F363F35F22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6D61C1B-1297-477D-A1AE-E35B5A5A8303}" type="slidenum">
              <a:rPr lang="en-US" altLang="en-US" sz="1200">
                <a:latin typeface="Garamond" panose="02020404030301010803" pitchFamily="18" charset="0"/>
              </a:rPr>
              <a:pPr>
                <a:spcBef>
                  <a:spcPct val="0"/>
                </a:spcBef>
                <a:buClrTx/>
                <a:buSzTx/>
                <a:buFontTx/>
                <a:buNone/>
              </a:pPr>
              <a:t>47</a:t>
            </a:fld>
            <a:endParaRPr lang="en-US" altLang="en-US" sz="1200">
              <a:latin typeface="Garamond" panose="02020404030301010803" pitchFamily="18" charset="0"/>
            </a:endParaRPr>
          </a:p>
        </p:txBody>
      </p:sp>
      <p:sp>
        <p:nvSpPr>
          <p:cNvPr id="53252" name="Rectangle 2">
            <a:extLst>
              <a:ext uri="{FF2B5EF4-FFF2-40B4-BE49-F238E27FC236}">
                <a16:creationId xmlns:a16="http://schemas.microsoft.com/office/drawing/2014/main" id="{0BFF0C14-C301-4105-BDE1-94C843E6DA78}"/>
              </a:ext>
            </a:extLst>
          </p:cNvPr>
          <p:cNvSpPr>
            <a:spLocks noGrp="1" noChangeArrowheads="1"/>
          </p:cNvSpPr>
          <p:nvPr>
            <p:ph type="body" idx="1"/>
          </p:nvPr>
        </p:nvSpPr>
        <p:spPr/>
        <p:txBody>
          <a:bodyPr/>
          <a:lstStyle/>
          <a:p>
            <a:pPr eaLnBrk="1" hangingPunct="1">
              <a:lnSpc>
                <a:spcPct val="110000"/>
              </a:lnSpc>
            </a:pPr>
            <a:r>
              <a:rPr lang="en-US" altLang="en-US" sz="2600"/>
              <a:t>Given </a:t>
            </a:r>
            <a:r>
              <a:rPr lang="en-US" altLang="en-US" sz="2600" i="1"/>
              <a:t>N</a:t>
            </a:r>
            <a:r>
              <a:rPr lang="en-US" altLang="en-US" sz="2600"/>
              <a:t> data vectors from </a:t>
            </a:r>
            <a:r>
              <a:rPr lang="en-US" altLang="en-US" sz="2600" i="1"/>
              <a:t>k</a:t>
            </a:r>
            <a:r>
              <a:rPr lang="en-US" altLang="en-US" sz="2600"/>
              <a:t>-dimensions, find </a:t>
            </a:r>
            <a:r>
              <a:rPr lang="en-US" altLang="en-US" sz="2600" i="1"/>
              <a:t>c &lt;=  k </a:t>
            </a:r>
            <a:r>
              <a:rPr lang="en-US" altLang="en-US" sz="2600"/>
              <a:t> orthogonal vectors that can be best used to represent data </a:t>
            </a:r>
          </a:p>
          <a:p>
            <a:pPr lvl="1" eaLnBrk="1" hangingPunct="1">
              <a:lnSpc>
                <a:spcPct val="110000"/>
              </a:lnSpc>
            </a:pPr>
            <a:r>
              <a:rPr lang="en-US" altLang="en-US" sz="2200">
                <a:sym typeface="Symbol" panose="05050102010706020507" pitchFamily="18" charset="2"/>
              </a:rPr>
              <a:t>The original data set is reduced to one consisting of N data vectors on c principal components (reduced dimensions) </a:t>
            </a:r>
            <a:endParaRPr lang="en-US" altLang="en-US" sz="2200"/>
          </a:p>
          <a:p>
            <a:pPr eaLnBrk="1" hangingPunct="1">
              <a:lnSpc>
                <a:spcPct val="110000"/>
              </a:lnSpc>
            </a:pPr>
            <a:r>
              <a:rPr lang="en-US" altLang="en-US" sz="2600"/>
              <a:t>Each data vector is a linear combination of the </a:t>
            </a:r>
            <a:r>
              <a:rPr lang="en-US" altLang="en-US" sz="2600" i="1"/>
              <a:t>c</a:t>
            </a:r>
            <a:r>
              <a:rPr lang="en-US" altLang="en-US" sz="2600"/>
              <a:t> principal component vectors</a:t>
            </a:r>
          </a:p>
          <a:p>
            <a:pPr eaLnBrk="1" hangingPunct="1">
              <a:lnSpc>
                <a:spcPct val="110000"/>
              </a:lnSpc>
            </a:pPr>
            <a:r>
              <a:rPr lang="en-US" altLang="en-US" sz="2600"/>
              <a:t>Works for numeric data only</a:t>
            </a:r>
          </a:p>
          <a:p>
            <a:pPr eaLnBrk="1" hangingPunct="1">
              <a:lnSpc>
                <a:spcPct val="110000"/>
              </a:lnSpc>
            </a:pPr>
            <a:r>
              <a:rPr lang="en-US" altLang="en-US" sz="2600"/>
              <a:t>Used when the number of dimensions is large</a:t>
            </a:r>
          </a:p>
        </p:txBody>
      </p:sp>
      <p:sp>
        <p:nvSpPr>
          <p:cNvPr id="53253" name="Rectangle 3">
            <a:extLst>
              <a:ext uri="{FF2B5EF4-FFF2-40B4-BE49-F238E27FC236}">
                <a16:creationId xmlns:a16="http://schemas.microsoft.com/office/drawing/2014/main" id="{A4A72E5C-CAE8-4302-8DE0-01C74DF010ED}"/>
              </a:ext>
            </a:extLst>
          </p:cNvPr>
          <p:cNvSpPr>
            <a:spLocks noGrp="1" noChangeArrowheads="1"/>
          </p:cNvSpPr>
          <p:nvPr>
            <p:ph type="title"/>
          </p:nvPr>
        </p:nvSpPr>
        <p:spPr>
          <a:noFill/>
        </p:spPr>
        <p:txBody>
          <a:bodyPr anchor="ctr"/>
          <a:lstStyle/>
          <a:p>
            <a:pPr eaLnBrk="1" hangingPunct="1"/>
            <a:r>
              <a:rPr lang="en-US" altLang="en-US"/>
              <a:t>Principal Component Analysis </a:t>
            </a:r>
          </a:p>
        </p:txBody>
      </p:sp>
    </p:spTree>
  </p:cSld>
  <p:clrMapOvr>
    <a:masterClrMapping/>
  </p:clrMapOvr>
  <p:transition>
    <p:checke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a16="http://schemas.microsoft.com/office/drawing/2014/main" id="{8FB76409-2B99-430B-923C-20062375E453}"/>
              </a:ext>
            </a:extLst>
          </p:cNvPr>
          <p:cNvSpPr>
            <a:spLocks noGrp="1"/>
          </p:cNvSpPr>
          <p:nvPr>
            <p:ph idx="1"/>
          </p:nvPr>
        </p:nvSpPr>
        <p:spPr>
          <a:xfrm>
            <a:off x="457200" y="381000"/>
            <a:ext cx="8458200" cy="5791200"/>
          </a:xfrm>
        </p:spPr>
        <p:txBody>
          <a:bodyPr/>
          <a:lstStyle/>
          <a:p>
            <a:pPr algn="just">
              <a:buFont typeface="Wingdings" panose="05000000000000000000" pitchFamily="2" charset="2"/>
              <a:buNone/>
            </a:pPr>
            <a:r>
              <a:rPr lang="en-US" altLang="en-US" sz="2400"/>
              <a:t>The basic procedure is as follows :</a:t>
            </a:r>
          </a:p>
          <a:p>
            <a:pPr algn="just">
              <a:buFont typeface="Wingdings" panose="05000000000000000000" pitchFamily="2" charset="2"/>
              <a:buNone/>
            </a:pPr>
            <a:r>
              <a:rPr lang="en-US" altLang="en-US" sz="2400"/>
              <a:t> 1.The input data is normalized so that each attribute  falls within the same range. This step ensures that   attributes with larger domains will not dominate attributes with smaller domains.</a:t>
            </a:r>
          </a:p>
          <a:p>
            <a:pPr algn="just"/>
            <a:endParaRPr lang="en-US" altLang="en-US" sz="2400"/>
          </a:p>
          <a:p>
            <a:pPr algn="just">
              <a:buFont typeface="Wingdings" panose="05000000000000000000" pitchFamily="2" charset="2"/>
              <a:buNone/>
            </a:pPr>
            <a:r>
              <a:rPr lang="en-US" altLang="en-US" sz="2400"/>
              <a:t> 2.PCA computes ‘C’ ortho-normal vectors that provides a </a:t>
            </a:r>
          </a:p>
          <a:p>
            <a:pPr algn="just">
              <a:buFont typeface="Wingdings" panose="05000000000000000000" pitchFamily="2" charset="2"/>
              <a:buNone/>
            </a:pPr>
            <a:r>
              <a:rPr lang="en-US" altLang="en-US" sz="2400"/>
              <a:t>    basics for the normalized input data. These are unit   vectors that each point in a direction perpendicular   to others. </a:t>
            </a:r>
          </a:p>
          <a:p>
            <a:pPr algn="just">
              <a:buFont typeface="Wingdings" panose="05000000000000000000" pitchFamily="2" charset="2"/>
              <a:buNone/>
            </a:pPr>
            <a:endParaRPr lang="en-US" altLang="en-US" sz="2400"/>
          </a:p>
          <a:p>
            <a:pPr algn="just">
              <a:buFont typeface="Wingdings" panose="05000000000000000000" pitchFamily="2" charset="2"/>
              <a:buNone/>
            </a:pPr>
            <a:r>
              <a:rPr lang="en-US" altLang="en-US" sz="2400"/>
              <a:t>    These vectors are referred to as principal  components. The input data is a linear combination of the principal components.</a:t>
            </a:r>
          </a:p>
        </p:txBody>
      </p:sp>
      <p:sp>
        <p:nvSpPr>
          <p:cNvPr id="4" name="Date Placeholder 3">
            <a:extLst>
              <a:ext uri="{FF2B5EF4-FFF2-40B4-BE49-F238E27FC236}">
                <a16:creationId xmlns:a16="http://schemas.microsoft.com/office/drawing/2014/main" id="{6A4EDDD5-69DB-40FA-A7E4-AE548B8EF1E7}"/>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54276" name="Slide Number Placeholder 4">
            <a:extLst>
              <a:ext uri="{FF2B5EF4-FFF2-40B4-BE49-F238E27FC236}">
                <a16:creationId xmlns:a16="http://schemas.microsoft.com/office/drawing/2014/main" id="{299F6754-0373-4E66-B42D-2C0306E1F9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20F22E0-711E-4ABD-9E67-620E557EC79A}" type="slidenum">
              <a:rPr lang="en-US" altLang="en-US" sz="1200">
                <a:latin typeface="Garamond" panose="02020404030301010803" pitchFamily="18" charset="0"/>
              </a:rPr>
              <a:pPr>
                <a:spcBef>
                  <a:spcPct val="0"/>
                </a:spcBef>
                <a:buClrTx/>
                <a:buSzTx/>
                <a:buFontTx/>
                <a:buNone/>
              </a:pPr>
              <a:t>48</a:t>
            </a:fld>
            <a:endParaRPr lang="en-US" altLang="en-US" sz="1200">
              <a:latin typeface="Garamond" panose="02020404030301010803"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BCF1CEEF-B092-46DD-88E3-6B6CCB258011}"/>
              </a:ext>
            </a:extLst>
          </p:cNvPr>
          <p:cNvSpPr>
            <a:spLocks noGrp="1"/>
          </p:cNvSpPr>
          <p:nvPr>
            <p:ph idx="1"/>
          </p:nvPr>
        </p:nvSpPr>
        <p:spPr>
          <a:xfrm>
            <a:off x="457200" y="838200"/>
            <a:ext cx="8382000" cy="5292725"/>
          </a:xfrm>
        </p:spPr>
        <p:txBody>
          <a:bodyPr/>
          <a:lstStyle/>
          <a:p>
            <a:pPr algn="just">
              <a:buFont typeface="Wingdings" panose="05000000000000000000" pitchFamily="2" charset="2"/>
              <a:buNone/>
            </a:pPr>
            <a:r>
              <a:rPr lang="en-US" altLang="en-US" sz="2400"/>
              <a:t>3. The principal components are sorted in the order   of decreasing significance. The principal components </a:t>
            </a:r>
          </a:p>
          <a:p>
            <a:pPr algn="just">
              <a:buFont typeface="Wingdings" panose="05000000000000000000" pitchFamily="2" charset="2"/>
              <a:buNone/>
            </a:pPr>
            <a:r>
              <a:rPr lang="en-US" altLang="en-US" sz="2400"/>
              <a:t>    essentially serve as a new set of access for data      providing more information about the variance.</a:t>
            </a:r>
          </a:p>
          <a:p>
            <a:pPr algn="just"/>
            <a:endParaRPr lang="en-US" altLang="en-US" sz="2400"/>
          </a:p>
          <a:p>
            <a:pPr algn="just">
              <a:buFont typeface="Wingdings" panose="05000000000000000000" pitchFamily="2" charset="2"/>
              <a:buNone/>
            </a:pPr>
            <a:r>
              <a:rPr lang="en-US" altLang="en-US" sz="2400"/>
              <a:t>4.Since the components are sorted by decreasing order of </a:t>
            </a:r>
          </a:p>
          <a:p>
            <a:pPr algn="just">
              <a:buFont typeface="Wingdings" panose="05000000000000000000" pitchFamily="2" charset="2"/>
              <a:buNone/>
            </a:pPr>
            <a:r>
              <a:rPr lang="en-US" altLang="en-US" sz="2400"/>
              <a:t>    significance, the size of the data can be reduced by </a:t>
            </a:r>
          </a:p>
          <a:p>
            <a:pPr algn="just">
              <a:buFont typeface="Wingdings" panose="05000000000000000000" pitchFamily="2" charset="2"/>
              <a:buNone/>
            </a:pPr>
            <a:r>
              <a:rPr lang="en-US" altLang="en-US" sz="2400"/>
              <a:t>   eliminating the weaker components with low variance.</a:t>
            </a:r>
          </a:p>
          <a:p>
            <a:endParaRPr lang="en-US" altLang="en-US"/>
          </a:p>
          <a:p>
            <a:endParaRPr lang="en-US" altLang="en-US"/>
          </a:p>
        </p:txBody>
      </p:sp>
      <p:sp>
        <p:nvSpPr>
          <p:cNvPr id="4" name="Date Placeholder 3">
            <a:extLst>
              <a:ext uri="{FF2B5EF4-FFF2-40B4-BE49-F238E27FC236}">
                <a16:creationId xmlns:a16="http://schemas.microsoft.com/office/drawing/2014/main" id="{710595C8-7BF7-44F4-B42C-14DF2CA93660}"/>
              </a:ext>
            </a:extLst>
          </p:cNvPr>
          <p:cNvSpPr>
            <a:spLocks noGrp="1"/>
          </p:cNvSpPr>
          <p:nvPr>
            <p:ph type="dt" sz="quarter" idx="10"/>
          </p:nvPr>
        </p:nvSpPr>
        <p:spPr/>
        <p:txBody>
          <a:bodyPr/>
          <a:lstStyle/>
          <a:p>
            <a:pPr>
              <a:defRPr/>
            </a:pPr>
            <a:fld id="{AF83DC94-F655-4AA9-A4B2-0820008F1764}" type="datetime4">
              <a:rPr lang="en-US" smtClean="0"/>
              <a:pPr>
                <a:defRPr/>
              </a:pPr>
              <a:t>January 31, 2022</a:t>
            </a:fld>
            <a:endParaRPr lang="en-US" altLang="en-US"/>
          </a:p>
        </p:txBody>
      </p:sp>
      <p:sp>
        <p:nvSpPr>
          <p:cNvPr id="55300" name="Slide Number Placeholder 4">
            <a:extLst>
              <a:ext uri="{FF2B5EF4-FFF2-40B4-BE49-F238E27FC236}">
                <a16:creationId xmlns:a16="http://schemas.microsoft.com/office/drawing/2014/main" id="{E18CD1EE-E6A9-467B-BA91-A798D2E13F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BB123F0-E1B7-49F7-9B66-552FB3800C7F}" type="slidenum">
              <a:rPr lang="en-US" altLang="en-US" sz="1200">
                <a:latin typeface="Garamond" panose="02020404030301010803" pitchFamily="18" charset="0"/>
              </a:rPr>
              <a:pPr>
                <a:spcBef>
                  <a:spcPct val="0"/>
                </a:spcBef>
                <a:buClrTx/>
                <a:buSzTx/>
                <a:buFontTx/>
                <a:buNone/>
              </a:pPr>
              <a:t>49</a:t>
            </a:fld>
            <a:endParaRPr lang="en-US" altLang="en-US" sz="1200">
              <a:latin typeface="Garamond" panose="020204040303010108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661E3E-4367-466B-93D2-748F3769264F}"/>
              </a:ext>
            </a:extLst>
          </p:cNvPr>
          <p:cNvSpPr>
            <a:spLocks noGrp="1"/>
          </p:cNvSpPr>
          <p:nvPr>
            <p:ph type="dt" sz="quarter" idx="10"/>
          </p:nvPr>
        </p:nvSpPr>
        <p:spPr/>
        <p:txBody>
          <a:bodyPr/>
          <a:lstStyle/>
          <a:p>
            <a:pPr>
              <a:defRPr/>
            </a:pPr>
            <a:fld id="{627C421E-07A2-40AE-B8E5-2744159854AB}" type="datetime4">
              <a:rPr lang="en-US"/>
              <a:pPr>
                <a:defRPr/>
              </a:pPr>
              <a:t>January 31, 2022</a:t>
            </a:fld>
            <a:endParaRPr lang="en-US" altLang="en-US"/>
          </a:p>
        </p:txBody>
      </p:sp>
      <p:sp>
        <p:nvSpPr>
          <p:cNvPr id="10243" name="Slide Number Placeholder 5">
            <a:extLst>
              <a:ext uri="{FF2B5EF4-FFF2-40B4-BE49-F238E27FC236}">
                <a16:creationId xmlns:a16="http://schemas.microsoft.com/office/drawing/2014/main" id="{E3863A4E-3E5F-4DF8-9386-11C7AE426D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B9278FE-56BE-48BB-B317-491FC2F63905}" type="slidenum">
              <a:rPr lang="en-US" altLang="en-US" sz="1200">
                <a:latin typeface="Garamond" panose="02020404030301010803" pitchFamily="18" charset="0"/>
              </a:rPr>
              <a:pPr>
                <a:spcBef>
                  <a:spcPct val="0"/>
                </a:spcBef>
                <a:buClrTx/>
                <a:buSzTx/>
                <a:buFontTx/>
                <a:buNone/>
              </a:pPr>
              <a:t>5</a:t>
            </a:fld>
            <a:endParaRPr lang="en-US" altLang="en-US" sz="1200">
              <a:latin typeface="Garamond" panose="02020404030301010803" pitchFamily="18" charset="0"/>
            </a:endParaRPr>
          </a:p>
        </p:txBody>
      </p:sp>
      <p:sp>
        <p:nvSpPr>
          <p:cNvPr id="10244" name="Rectangle 2">
            <a:extLst>
              <a:ext uri="{FF2B5EF4-FFF2-40B4-BE49-F238E27FC236}">
                <a16:creationId xmlns:a16="http://schemas.microsoft.com/office/drawing/2014/main" id="{33903E4D-4E61-4AFA-A0FB-7AA392437A34}"/>
              </a:ext>
            </a:extLst>
          </p:cNvPr>
          <p:cNvSpPr>
            <a:spLocks noGrp="1" noChangeArrowheads="1"/>
          </p:cNvSpPr>
          <p:nvPr>
            <p:ph type="title"/>
          </p:nvPr>
        </p:nvSpPr>
        <p:spPr>
          <a:xfrm>
            <a:off x="1447800" y="341313"/>
            <a:ext cx="6783388" cy="442912"/>
          </a:xfrm>
        </p:spPr>
        <p:txBody>
          <a:bodyPr/>
          <a:lstStyle/>
          <a:p>
            <a:pPr eaLnBrk="1" hangingPunct="1"/>
            <a:r>
              <a:rPr lang="en-US" altLang="en-US" sz="3800"/>
              <a:t>Major Tasks in Data Preprocessing</a:t>
            </a:r>
          </a:p>
        </p:txBody>
      </p:sp>
      <p:sp>
        <p:nvSpPr>
          <p:cNvPr id="10245" name="Rectangle 3">
            <a:extLst>
              <a:ext uri="{FF2B5EF4-FFF2-40B4-BE49-F238E27FC236}">
                <a16:creationId xmlns:a16="http://schemas.microsoft.com/office/drawing/2014/main" id="{F4A20FBC-E0F0-421F-A372-D64B7C7AED81}"/>
              </a:ext>
            </a:extLst>
          </p:cNvPr>
          <p:cNvSpPr>
            <a:spLocks noGrp="1" noChangeArrowheads="1"/>
          </p:cNvSpPr>
          <p:nvPr>
            <p:ph type="body" idx="1"/>
          </p:nvPr>
        </p:nvSpPr>
        <p:spPr>
          <a:xfrm>
            <a:off x="609600" y="1066800"/>
            <a:ext cx="8153400" cy="4800600"/>
          </a:xfrm>
        </p:spPr>
        <p:txBody>
          <a:bodyPr/>
          <a:lstStyle/>
          <a:p>
            <a:pPr eaLnBrk="1" hangingPunct="1"/>
            <a:r>
              <a:rPr lang="en-US" altLang="en-US" sz="2600"/>
              <a:t>Data cleaning</a:t>
            </a:r>
          </a:p>
          <a:p>
            <a:pPr lvl="1" eaLnBrk="1" hangingPunct="1"/>
            <a:r>
              <a:rPr lang="en-US" altLang="en-US" sz="2000"/>
              <a:t>Fill in missing values, smooth noisy data, identify or remove outliers, and resolve inconsistencies</a:t>
            </a:r>
          </a:p>
          <a:p>
            <a:pPr eaLnBrk="1" hangingPunct="1"/>
            <a:r>
              <a:rPr lang="en-US" altLang="en-US" sz="2600"/>
              <a:t>Data integration</a:t>
            </a:r>
          </a:p>
          <a:p>
            <a:pPr lvl="1" eaLnBrk="1" hangingPunct="1"/>
            <a:r>
              <a:rPr lang="en-US" altLang="en-US" sz="2000"/>
              <a:t>Integration of multiple databases, data cubes, or files</a:t>
            </a:r>
          </a:p>
          <a:p>
            <a:pPr eaLnBrk="1" hangingPunct="1"/>
            <a:r>
              <a:rPr lang="en-US" altLang="en-US" sz="2600"/>
              <a:t>Data transformation</a:t>
            </a:r>
          </a:p>
          <a:p>
            <a:pPr lvl="1" eaLnBrk="1" hangingPunct="1"/>
            <a:r>
              <a:rPr lang="en-US" altLang="en-US" sz="2000"/>
              <a:t>Normalization and aggregation</a:t>
            </a:r>
          </a:p>
          <a:p>
            <a:pPr eaLnBrk="1" hangingPunct="1"/>
            <a:r>
              <a:rPr lang="en-US" altLang="en-US" sz="2600"/>
              <a:t>Data reduction</a:t>
            </a:r>
          </a:p>
          <a:p>
            <a:pPr lvl="1" eaLnBrk="1" hangingPunct="1"/>
            <a:r>
              <a:rPr lang="en-US" altLang="en-US" sz="2000"/>
              <a:t>Obtains reduced representation in volume but produces the same or similar analytical results</a:t>
            </a:r>
          </a:p>
          <a:p>
            <a:pPr eaLnBrk="1" hangingPunct="1"/>
            <a:r>
              <a:rPr lang="en-US" altLang="en-US" sz="2600"/>
              <a:t>Data discretization</a:t>
            </a:r>
          </a:p>
          <a:p>
            <a:pPr lvl="1" eaLnBrk="1" hangingPunct="1"/>
            <a:r>
              <a:rPr lang="en-US" altLang="en-US" sz="2000"/>
              <a:t>Part of data reduction but with particular importance, especially for numerical data</a:t>
            </a:r>
          </a:p>
        </p:txBody>
      </p:sp>
    </p:spTree>
  </p:cSld>
  <p:clrMapOvr>
    <a:masterClrMapping/>
  </p:clrMapOvr>
  <p:transition>
    <p:checke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41C7239F-E08C-487E-B4EF-CEB3F61A7D4E}"/>
              </a:ext>
            </a:extLst>
          </p:cNvPr>
          <p:cNvSpPr>
            <a:spLocks noGrp="1"/>
          </p:cNvSpPr>
          <p:nvPr>
            <p:ph type="dt" sz="quarter" idx="10"/>
          </p:nvPr>
        </p:nvSpPr>
        <p:spPr/>
        <p:txBody>
          <a:bodyPr/>
          <a:lstStyle/>
          <a:p>
            <a:pPr>
              <a:defRPr/>
            </a:pPr>
            <a:fld id="{84497BAE-1B20-4FBD-9275-B420384CB492}" type="datetime4">
              <a:rPr lang="en-US"/>
              <a:pPr>
                <a:defRPr/>
              </a:pPr>
              <a:t>January 31, 2022</a:t>
            </a:fld>
            <a:endParaRPr lang="en-US" altLang="en-US"/>
          </a:p>
        </p:txBody>
      </p:sp>
      <p:sp>
        <p:nvSpPr>
          <p:cNvPr id="56323" name="Slide Number Placeholder 3">
            <a:extLst>
              <a:ext uri="{FF2B5EF4-FFF2-40B4-BE49-F238E27FC236}">
                <a16:creationId xmlns:a16="http://schemas.microsoft.com/office/drawing/2014/main" id="{3367FA5B-46B2-434F-A121-4C52A3F740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A211335-6071-4F29-AEF8-09CDC8DB3BBB}" type="slidenum">
              <a:rPr lang="en-US" altLang="en-US" sz="1200">
                <a:latin typeface="Garamond" panose="02020404030301010803" pitchFamily="18" charset="0"/>
              </a:rPr>
              <a:pPr>
                <a:spcBef>
                  <a:spcPct val="0"/>
                </a:spcBef>
                <a:buClrTx/>
                <a:buSzTx/>
                <a:buFontTx/>
                <a:buNone/>
              </a:pPr>
              <a:t>50</a:t>
            </a:fld>
            <a:endParaRPr lang="en-US" altLang="en-US" sz="1200">
              <a:latin typeface="Garamond" panose="02020404030301010803" pitchFamily="18" charset="0"/>
            </a:endParaRPr>
          </a:p>
        </p:txBody>
      </p:sp>
      <p:sp>
        <p:nvSpPr>
          <p:cNvPr id="56324" name="Line 1026">
            <a:extLst>
              <a:ext uri="{FF2B5EF4-FFF2-40B4-BE49-F238E27FC236}">
                <a16:creationId xmlns:a16="http://schemas.microsoft.com/office/drawing/2014/main" id="{FFDDE264-8DDD-4A2D-A925-CE0C9944C2F3}"/>
              </a:ext>
            </a:extLst>
          </p:cNvPr>
          <p:cNvSpPr>
            <a:spLocks noChangeShapeType="1"/>
          </p:cNvSpPr>
          <p:nvPr/>
        </p:nvSpPr>
        <p:spPr bwMode="auto">
          <a:xfrm>
            <a:off x="1028700" y="4362450"/>
            <a:ext cx="7105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5" name="Line 1027">
            <a:extLst>
              <a:ext uri="{FF2B5EF4-FFF2-40B4-BE49-F238E27FC236}">
                <a16:creationId xmlns:a16="http://schemas.microsoft.com/office/drawing/2014/main" id="{817B49FB-0692-4E68-911C-491E26243B50}"/>
              </a:ext>
            </a:extLst>
          </p:cNvPr>
          <p:cNvSpPr>
            <a:spLocks noChangeShapeType="1"/>
          </p:cNvSpPr>
          <p:nvPr/>
        </p:nvSpPr>
        <p:spPr bwMode="auto">
          <a:xfrm rot="10800000">
            <a:off x="4229100" y="1619250"/>
            <a:ext cx="0" cy="4991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6" name="Oval 1028">
            <a:extLst>
              <a:ext uri="{FF2B5EF4-FFF2-40B4-BE49-F238E27FC236}">
                <a16:creationId xmlns:a16="http://schemas.microsoft.com/office/drawing/2014/main" id="{8CC0E4A9-E028-4CCA-A9E8-8943575292C8}"/>
              </a:ext>
            </a:extLst>
          </p:cNvPr>
          <p:cNvSpPr>
            <a:spLocks noChangeArrowheads="1"/>
          </p:cNvSpPr>
          <p:nvPr/>
        </p:nvSpPr>
        <p:spPr bwMode="auto">
          <a:xfrm rot="-1868112">
            <a:off x="2362200" y="3333750"/>
            <a:ext cx="4095750" cy="18097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56327" name="Line 1029">
            <a:extLst>
              <a:ext uri="{FF2B5EF4-FFF2-40B4-BE49-F238E27FC236}">
                <a16:creationId xmlns:a16="http://schemas.microsoft.com/office/drawing/2014/main" id="{D083CA5A-3E5C-478A-B049-E5DB916BB5FE}"/>
              </a:ext>
            </a:extLst>
          </p:cNvPr>
          <p:cNvSpPr>
            <a:spLocks noChangeShapeType="1"/>
          </p:cNvSpPr>
          <p:nvPr/>
        </p:nvSpPr>
        <p:spPr bwMode="auto">
          <a:xfrm rot="406919" flipV="1">
            <a:off x="2000250" y="2076450"/>
            <a:ext cx="5124450" cy="41338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8" name="Line 1030">
            <a:extLst>
              <a:ext uri="{FF2B5EF4-FFF2-40B4-BE49-F238E27FC236}">
                <a16:creationId xmlns:a16="http://schemas.microsoft.com/office/drawing/2014/main" id="{5748F3BF-3788-4F94-9BC2-34DDE79DFA66}"/>
              </a:ext>
            </a:extLst>
          </p:cNvPr>
          <p:cNvSpPr>
            <a:spLocks noChangeShapeType="1"/>
          </p:cNvSpPr>
          <p:nvPr/>
        </p:nvSpPr>
        <p:spPr bwMode="auto">
          <a:xfrm flipH="1" flipV="1">
            <a:off x="2686050" y="2800350"/>
            <a:ext cx="3124200" cy="3143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9" name="Text Box 1031">
            <a:extLst>
              <a:ext uri="{FF2B5EF4-FFF2-40B4-BE49-F238E27FC236}">
                <a16:creationId xmlns:a16="http://schemas.microsoft.com/office/drawing/2014/main" id="{159DD892-7C63-4F57-9086-18E3B44EB8AA}"/>
              </a:ext>
            </a:extLst>
          </p:cNvPr>
          <p:cNvSpPr txBox="1">
            <a:spLocks noChangeArrowheads="1"/>
          </p:cNvSpPr>
          <p:nvPr/>
        </p:nvSpPr>
        <p:spPr bwMode="auto">
          <a:xfrm>
            <a:off x="8080375" y="44037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X1</a:t>
            </a:r>
          </a:p>
        </p:txBody>
      </p:sp>
      <p:sp>
        <p:nvSpPr>
          <p:cNvPr id="56330" name="Text Box 1032">
            <a:extLst>
              <a:ext uri="{FF2B5EF4-FFF2-40B4-BE49-F238E27FC236}">
                <a16:creationId xmlns:a16="http://schemas.microsoft.com/office/drawing/2014/main" id="{69229ED7-F5F7-4EAF-839D-E2C4CC0EDC56}"/>
              </a:ext>
            </a:extLst>
          </p:cNvPr>
          <p:cNvSpPr txBox="1">
            <a:spLocks noChangeArrowheads="1"/>
          </p:cNvSpPr>
          <p:nvPr/>
        </p:nvSpPr>
        <p:spPr bwMode="auto">
          <a:xfrm>
            <a:off x="4308475" y="14319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X2</a:t>
            </a:r>
          </a:p>
        </p:txBody>
      </p:sp>
      <p:sp>
        <p:nvSpPr>
          <p:cNvPr id="56331" name="Text Box 1033">
            <a:extLst>
              <a:ext uri="{FF2B5EF4-FFF2-40B4-BE49-F238E27FC236}">
                <a16:creationId xmlns:a16="http://schemas.microsoft.com/office/drawing/2014/main" id="{6C08D6B4-BC94-4DB9-AF1D-FEB2F89D38BC}"/>
              </a:ext>
            </a:extLst>
          </p:cNvPr>
          <p:cNvSpPr txBox="1">
            <a:spLocks noChangeArrowheads="1"/>
          </p:cNvSpPr>
          <p:nvPr/>
        </p:nvSpPr>
        <p:spPr bwMode="auto">
          <a:xfrm>
            <a:off x="7489825" y="21177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chemeClr val="tx2"/>
                </a:solidFill>
                <a:latin typeface="Times New Roman" panose="02020603050405020304" pitchFamily="18" charset="0"/>
              </a:rPr>
              <a:t>Y1</a:t>
            </a:r>
          </a:p>
        </p:txBody>
      </p:sp>
      <p:sp>
        <p:nvSpPr>
          <p:cNvPr id="56332" name="Text Box 1034">
            <a:extLst>
              <a:ext uri="{FF2B5EF4-FFF2-40B4-BE49-F238E27FC236}">
                <a16:creationId xmlns:a16="http://schemas.microsoft.com/office/drawing/2014/main" id="{A786B260-E41C-477D-BE8D-BE2DD66EF7F3}"/>
              </a:ext>
            </a:extLst>
          </p:cNvPr>
          <p:cNvSpPr txBox="1">
            <a:spLocks noChangeArrowheads="1"/>
          </p:cNvSpPr>
          <p:nvPr/>
        </p:nvSpPr>
        <p:spPr bwMode="auto">
          <a:xfrm>
            <a:off x="2022475" y="25749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chemeClr val="tx2"/>
                </a:solidFill>
                <a:latin typeface="Times New Roman" panose="02020603050405020304" pitchFamily="18" charset="0"/>
              </a:rPr>
              <a:t>Y2</a:t>
            </a:r>
          </a:p>
        </p:txBody>
      </p:sp>
      <p:sp>
        <p:nvSpPr>
          <p:cNvPr id="56333" name="Text Box 1035">
            <a:extLst>
              <a:ext uri="{FF2B5EF4-FFF2-40B4-BE49-F238E27FC236}">
                <a16:creationId xmlns:a16="http://schemas.microsoft.com/office/drawing/2014/main" id="{0B7FDD8D-5B55-4995-93D5-B846B1CBFE08}"/>
              </a:ext>
            </a:extLst>
          </p:cNvPr>
          <p:cNvSpPr txBox="1">
            <a:spLocks noChangeArrowheads="1"/>
          </p:cNvSpPr>
          <p:nvPr/>
        </p:nvSpPr>
        <p:spPr bwMode="auto">
          <a:xfrm>
            <a:off x="1371600" y="330200"/>
            <a:ext cx="670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latin typeface="Times New Roman" panose="02020603050405020304" pitchFamily="18" charset="0"/>
              </a:rPr>
              <a:t>Principal Component Analysis</a:t>
            </a:r>
            <a:endParaRPr lang="en-US" altLang="en-US" sz="2400">
              <a:latin typeface="Times New Roman" panose="02020603050405020304" pitchFamily="18" charset="0"/>
            </a:endParaRPr>
          </a:p>
        </p:txBody>
      </p:sp>
    </p:spTree>
  </p:cSld>
  <p:clrMapOvr>
    <a:masterClrMapping/>
  </p:clrMapOvr>
  <p:transition>
    <p:checke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82A044-F659-4E36-A51A-121358D07817}"/>
              </a:ext>
            </a:extLst>
          </p:cNvPr>
          <p:cNvSpPr>
            <a:spLocks noGrp="1"/>
          </p:cNvSpPr>
          <p:nvPr>
            <p:ph type="dt" sz="quarter" idx="10"/>
          </p:nvPr>
        </p:nvSpPr>
        <p:spPr/>
        <p:txBody>
          <a:bodyPr/>
          <a:lstStyle/>
          <a:p>
            <a:pPr>
              <a:defRPr/>
            </a:pPr>
            <a:fld id="{0EA68CE9-39F9-4203-A6E8-5BDD5745E5F6}" type="datetime4">
              <a:rPr lang="en-US"/>
              <a:pPr>
                <a:defRPr/>
              </a:pPr>
              <a:t>January 31, 2022</a:t>
            </a:fld>
            <a:endParaRPr lang="en-US" altLang="en-US"/>
          </a:p>
        </p:txBody>
      </p:sp>
      <p:sp>
        <p:nvSpPr>
          <p:cNvPr id="57347" name="Slide Number Placeholder 5">
            <a:extLst>
              <a:ext uri="{FF2B5EF4-FFF2-40B4-BE49-F238E27FC236}">
                <a16:creationId xmlns:a16="http://schemas.microsoft.com/office/drawing/2014/main" id="{D0FB5DB1-47CD-41C3-B906-ED494D7075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1D1FEC7-F4D5-4E05-BAB8-010F7AA2AD7E}" type="slidenum">
              <a:rPr lang="en-US" altLang="en-US" sz="1200">
                <a:latin typeface="Garamond" panose="02020404030301010803" pitchFamily="18" charset="0"/>
              </a:rPr>
              <a:pPr>
                <a:spcBef>
                  <a:spcPct val="0"/>
                </a:spcBef>
                <a:buClrTx/>
                <a:buSzTx/>
                <a:buFontTx/>
                <a:buNone/>
              </a:pPr>
              <a:t>51</a:t>
            </a:fld>
            <a:endParaRPr lang="en-US" altLang="en-US" sz="1200">
              <a:latin typeface="Garamond" panose="02020404030301010803" pitchFamily="18" charset="0"/>
            </a:endParaRPr>
          </a:p>
        </p:txBody>
      </p:sp>
      <p:sp>
        <p:nvSpPr>
          <p:cNvPr id="57348" name="Rectangle 2">
            <a:extLst>
              <a:ext uri="{FF2B5EF4-FFF2-40B4-BE49-F238E27FC236}">
                <a16:creationId xmlns:a16="http://schemas.microsoft.com/office/drawing/2014/main" id="{2912F65A-98F4-45CF-8499-0E2D8A1BF868}"/>
              </a:ext>
            </a:extLst>
          </p:cNvPr>
          <p:cNvSpPr>
            <a:spLocks noGrp="1" noChangeArrowheads="1"/>
          </p:cNvSpPr>
          <p:nvPr>
            <p:ph type="title"/>
          </p:nvPr>
        </p:nvSpPr>
        <p:spPr>
          <a:xfrm>
            <a:off x="1600200" y="382588"/>
            <a:ext cx="5334000" cy="836612"/>
          </a:xfrm>
        </p:spPr>
        <p:txBody>
          <a:bodyPr/>
          <a:lstStyle/>
          <a:p>
            <a:pPr eaLnBrk="1" hangingPunct="1"/>
            <a:r>
              <a:rPr lang="en-US" altLang="en-US"/>
              <a:t>Numerosity Reduction</a:t>
            </a:r>
          </a:p>
        </p:txBody>
      </p:sp>
      <p:sp>
        <p:nvSpPr>
          <p:cNvPr id="57349" name="Rectangle 3">
            <a:extLst>
              <a:ext uri="{FF2B5EF4-FFF2-40B4-BE49-F238E27FC236}">
                <a16:creationId xmlns:a16="http://schemas.microsoft.com/office/drawing/2014/main" id="{ABFBC052-D37A-4B44-9705-2E9D21C65F1D}"/>
              </a:ext>
            </a:extLst>
          </p:cNvPr>
          <p:cNvSpPr>
            <a:spLocks noGrp="1" noChangeArrowheads="1"/>
          </p:cNvSpPr>
          <p:nvPr>
            <p:ph type="body" idx="1"/>
          </p:nvPr>
        </p:nvSpPr>
        <p:spPr>
          <a:xfrm>
            <a:off x="609600" y="1447800"/>
            <a:ext cx="8077200" cy="4629150"/>
          </a:xfrm>
        </p:spPr>
        <p:txBody>
          <a:bodyPr/>
          <a:lstStyle/>
          <a:p>
            <a:pPr eaLnBrk="1" hangingPunct="1">
              <a:lnSpc>
                <a:spcPct val="110000"/>
              </a:lnSpc>
            </a:pPr>
            <a:r>
              <a:rPr lang="en-US" altLang="en-US" sz="2600"/>
              <a:t>Parametric methods</a:t>
            </a:r>
          </a:p>
          <a:p>
            <a:pPr lvl="1" eaLnBrk="1" hangingPunct="1">
              <a:lnSpc>
                <a:spcPct val="110000"/>
              </a:lnSpc>
            </a:pPr>
            <a:r>
              <a:rPr lang="en-US" altLang="en-US" sz="2200"/>
              <a:t>Assume the data fits some model, estimate model parameters, store only the parameters, and discard the data (except possible outliers)</a:t>
            </a:r>
            <a:endParaRPr lang="en-US" altLang="en-US" sz="2200">
              <a:sym typeface="Symbol" panose="05050102010706020507" pitchFamily="18" charset="2"/>
            </a:endParaRPr>
          </a:p>
          <a:p>
            <a:pPr lvl="1" eaLnBrk="1" hangingPunct="1">
              <a:lnSpc>
                <a:spcPct val="110000"/>
              </a:lnSpc>
            </a:pPr>
            <a:r>
              <a:rPr lang="en-US" altLang="en-US" sz="2200"/>
              <a:t>Log-linear models: obtain value at a point in m-D space as the product on appropriate marginal subspaces </a:t>
            </a:r>
          </a:p>
          <a:p>
            <a:pPr eaLnBrk="1" hangingPunct="1">
              <a:lnSpc>
                <a:spcPct val="110000"/>
              </a:lnSpc>
            </a:pPr>
            <a:r>
              <a:rPr lang="en-US" altLang="en-US" sz="2600"/>
              <a:t>Non-parametric methods</a:t>
            </a:r>
            <a:r>
              <a:rPr lang="en-US" altLang="en-US" sz="2600">
                <a:sym typeface="Symbol" panose="05050102010706020507" pitchFamily="18" charset="2"/>
              </a:rPr>
              <a:t> </a:t>
            </a:r>
          </a:p>
          <a:p>
            <a:pPr lvl="1" eaLnBrk="1" hangingPunct="1">
              <a:lnSpc>
                <a:spcPct val="110000"/>
              </a:lnSpc>
            </a:pPr>
            <a:r>
              <a:rPr lang="en-US" altLang="en-US" sz="2200">
                <a:sym typeface="Symbol" panose="05050102010706020507" pitchFamily="18" charset="2"/>
              </a:rPr>
              <a:t>Do not assume models</a:t>
            </a:r>
          </a:p>
          <a:p>
            <a:pPr lvl="1" eaLnBrk="1" hangingPunct="1">
              <a:lnSpc>
                <a:spcPct val="110000"/>
              </a:lnSpc>
            </a:pPr>
            <a:r>
              <a:rPr lang="en-US" altLang="en-US" sz="2200">
                <a:sym typeface="Symbol" panose="05050102010706020507" pitchFamily="18" charset="2"/>
              </a:rPr>
              <a:t>Major families: histograms, clustering, sampling </a:t>
            </a:r>
          </a:p>
        </p:txBody>
      </p:sp>
    </p:spTree>
  </p:cSld>
  <p:clrMapOvr>
    <a:masterClrMapping/>
  </p:clrMapOvr>
  <p:transition>
    <p:checke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E506CDB-D1CA-491F-874A-FAB1C6A2C5FF}"/>
              </a:ext>
            </a:extLst>
          </p:cNvPr>
          <p:cNvSpPr>
            <a:spLocks noGrp="1"/>
          </p:cNvSpPr>
          <p:nvPr>
            <p:ph type="dt" sz="quarter" idx="10"/>
          </p:nvPr>
        </p:nvSpPr>
        <p:spPr/>
        <p:txBody>
          <a:bodyPr/>
          <a:lstStyle/>
          <a:p>
            <a:pPr>
              <a:defRPr/>
            </a:pPr>
            <a:fld id="{452BD6E2-D3EE-474E-996F-2DA1BC98FB9A}" type="datetime4">
              <a:rPr lang="en-US"/>
              <a:pPr>
                <a:defRPr/>
              </a:pPr>
              <a:t>January 31, 2022</a:t>
            </a:fld>
            <a:endParaRPr lang="en-US" altLang="en-US"/>
          </a:p>
        </p:txBody>
      </p:sp>
      <p:sp>
        <p:nvSpPr>
          <p:cNvPr id="58371" name="Slide Number Placeholder 5">
            <a:extLst>
              <a:ext uri="{FF2B5EF4-FFF2-40B4-BE49-F238E27FC236}">
                <a16:creationId xmlns:a16="http://schemas.microsoft.com/office/drawing/2014/main" id="{D68FCECA-CBEA-428E-85A4-164CEA4DFE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7A6E0FC-EFBA-43B9-BE29-ABF945324C13}" type="slidenum">
              <a:rPr lang="en-US" altLang="en-US" sz="1200">
                <a:latin typeface="Garamond" panose="02020404030301010803" pitchFamily="18" charset="0"/>
              </a:rPr>
              <a:pPr>
                <a:spcBef>
                  <a:spcPct val="0"/>
                </a:spcBef>
                <a:buClrTx/>
                <a:buSzTx/>
                <a:buFontTx/>
                <a:buNone/>
              </a:pPr>
              <a:t>52</a:t>
            </a:fld>
            <a:endParaRPr lang="en-US" altLang="en-US" sz="1200">
              <a:latin typeface="Garamond" panose="02020404030301010803" pitchFamily="18" charset="0"/>
            </a:endParaRPr>
          </a:p>
        </p:txBody>
      </p:sp>
      <p:sp>
        <p:nvSpPr>
          <p:cNvPr id="58372" name="Rectangle 2">
            <a:extLst>
              <a:ext uri="{FF2B5EF4-FFF2-40B4-BE49-F238E27FC236}">
                <a16:creationId xmlns:a16="http://schemas.microsoft.com/office/drawing/2014/main" id="{85913446-5EB4-4AB3-8D1E-758817EF3A21}"/>
              </a:ext>
            </a:extLst>
          </p:cNvPr>
          <p:cNvSpPr>
            <a:spLocks noGrp="1" noChangeArrowheads="1"/>
          </p:cNvSpPr>
          <p:nvPr>
            <p:ph type="title"/>
          </p:nvPr>
        </p:nvSpPr>
        <p:spPr>
          <a:xfrm>
            <a:off x="685800" y="152400"/>
            <a:ext cx="8077200" cy="838200"/>
          </a:xfrm>
        </p:spPr>
        <p:txBody>
          <a:bodyPr/>
          <a:lstStyle/>
          <a:p>
            <a:pPr eaLnBrk="1" hangingPunct="1"/>
            <a:r>
              <a:rPr lang="en-US" altLang="en-US"/>
              <a:t>Regression and Log-Linear Models</a:t>
            </a:r>
          </a:p>
        </p:txBody>
      </p:sp>
      <p:sp>
        <p:nvSpPr>
          <p:cNvPr id="58373" name="Rectangle 3">
            <a:extLst>
              <a:ext uri="{FF2B5EF4-FFF2-40B4-BE49-F238E27FC236}">
                <a16:creationId xmlns:a16="http://schemas.microsoft.com/office/drawing/2014/main" id="{F2A3DBB8-26A1-4F2E-B183-1103A383D642}"/>
              </a:ext>
            </a:extLst>
          </p:cNvPr>
          <p:cNvSpPr>
            <a:spLocks noGrp="1" noChangeArrowheads="1"/>
          </p:cNvSpPr>
          <p:nvPr>
            <p:ph type="body" idx="1"/>
          </p:nvPr>
        </p:nvSpPr>
        <p:spPr>
          <a:xfrm>
            <a:off x="533400" y="838200"/>
            <a:ext cx="8229600" cy="4705350"/>
          </a:xfrm>
        </p:spPr>
        <p:txBody>
          <a:bodyPr/>
          <a:lstStyle/>
          <a:p>
            <a:pPr eaLnBrk="1" hangingPunct="1">
              <a:lnSpc>
                <a:spcPct val="160000"/>
              </a:lnSpc>
            </a:pPr>
            <a:r>
              <a:rPr lang="en-US" altLang="en-US" sz="2600"/>
              <a:t>Linear regression: Data are modeled to fit a straight line</a:t>
            </a:r>
          </a:p>
          <a:p>
            <a:pPr lvl="1" eaLnBrk="1" hangingPunct="1">
              <a:lnSpc>
                <a:spcPct val="160000"/>
              </a:lnSpc>
            </a:pPr>
            <a:r>
              <a:rPr lang="en-US" altLang="en-US" sz="2200"/>
              <a:t>Often uses the least-square method to fit the line</a:t>
            </a:r>
          </a:p>
          <a:p>
            <a:pPr eaLnBrk="1" hangingPunct="1">
              <a:lnSpc>
                <a:spcPct val="160000"/>
              </a:lnSpc>
            </a:pPr>
            <a:r>
              <a:rPr lang="en-US" altLang="en-US" sz="2600">
                <a:sym typeface="Symbol" panose="05050102010706020507" pitchFamily="18" charset="2"/>
              </a:rPr>
              <a:t>Multiple regression: allows a response variable Y to be modeled as a linear function of multidimensional feature vector</a:t>
            </a:r>
          </a:p>
          <a:p>
            <a:pPr eaLnBrk="1" hangingPunct="1">
              <a:lnSpc>
                <a:spcPct val="160000"/>
              </a:lnSpc>
            </a:pPr>
            <a:r>
              <a:rPr lang="en-US" altLang="en-US" sz="2600">
                <a:sym typeface="Symbol" panose="05050102010706020507" pitchFamily="18" charset="2"/>
              </a:rPr>
              <a:t>Log-linear model: approximates discrete multidimensional probability distributions</a:t>
            </a:r>
          </a:p>
        </p:txBody>
      </p:sp>
    </p:spTree>
  </p:cSld>
  <p:clrMapOvr>
    <a:masterClrMapping/>
  </p:clrMapOvr>
  <p:transition>
    <p:checke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851FD94-B0AF-40F5-8999-42954959EF21}"/>
              </a:ext>
            </a:extLst>
          </p:cNvPr>
          <p:cNvSpPr>
            <a:spLocks noGrp="1" noChangeArrowheads="1"/>
          </p:cNvSpPr>
          <p:nvPr>
            <p:ph type="body" idx="1"/>
          </p:nvPr>
        </p:nvSpPr>
        <p:spPr>
          <a:xfrm>
            <a:off x="533400" y="1524000"/>
            <a:ext cx="8382000" cy="5029200"/>
          </a:xfrm>
          <a:noFill/>
        </p:spPr>
        <p:txBody>
          <a:bodyPr lIns="92075" tIns="46038" rIns="92075" bIns="46038"/>
          <a:lstStyle/>
          <a:p>
            <a:pPr eaLnBrk="1" hangingPunct="1"/>
            <a:r>
              <a:rPr lang="en-US" altLang="en-US" sz="2600" u="sng"/>
              <a:t>Linear regression</a:t>
            </a:r>
            <a:r>
              <a:rPr lang="en-US" altLang="en-US" sz="2200"/>
              <a:t>: </a:t>
            </a:r>
            <a:r>
              <a:rPr lang="en-US" altLang="en-US" sz="2200" i="1"/>
              <a:t>Y = </a:t>
            </a:r>
            <a:r>
              <a:rPr lang="en-US" altLang="en-US" sz="2200" i="1">
                <a:sym typeface="Symbol" panose="05050102010706020507" pitchFamily="18" charset="2"/>
              </a:rPr>
              <a:t> +  X</a:t>
            </a:r>
            <a:endParaRPr lang="en-US" altLang="en-US" sz="2200" i="1"/>
          </a:p>
          <a:p>
            <a:pPr lvl="1" eaLnBrk="1" hangingPunct="1"/>
            <a:r>
              <a:rPr lang="en-US" altLang="en-US" sz="2200"/>
              <a:t>Two parameters , </a:t>
            </a:r>
            <a:r>
              <a:rPr lang="en-US" altLang="en-US" sz="2200">
                <a:sym typeface="Symbol" panose="05050102010706020507" pitchFamily="18" charset="2"/>
              </a:rPr>
              <a:t> and </a:t>
            </a:r>
            <a:r>
              <a:rPr lang="en-US" altLang="en-US" sz="2200"/>
              <a:t> specify the line and are to be estimated by using the data at hand.</a:t>
            </a:r>
          </a:p>
          <a:p>
            <a:pPr lvl="1" eaLnBrk="1" hangingPunct="1"/>
            <a:r>
              <a:rPr lang="en-US" altLang="en-US" sz="2200"/>
              <a:t>using the least squares criterion to the known values of </a:t>
            </a:r>
            <a:r>
              <a:rPr lang="en-US" altLang="en-US" sz="2200" i="1"/>
              <a:t>Y</a:t>
            </a:r>
            <a:r>
              <a:rPr lang="en-US" altLang="en-US" sz="1800" i="1"/>
              <a:t>1</a:t>
            </a:r>
            <a:r>
              <a:rPr lang="en-US" altLang="en-US" sz="2200" i="1"/>
              <a:t>, Y</a:t>
            </a:r>
            <a:r>
              <a:rPr lang="en-US" altLang="en-US" sz="1800" i="1"/>
              <a:t>2</a:t>
            </a:r>
            <a:r>
              <a:rPr lang="en-US" altLang="en-US" sz="2200" i="1"/>
              <a:t>, …, X</a:t>
            </a:r>
            <a:r>
              <a:rPr lang="en-US" altLang="en-US" sz="1800" i="1"/>
              <a:t>1</a:t>
            </a:r>
            <a:r>
              <a:rPr lang="en-US" altLang="en-US" sz="2200" i="1"/>
              <a:t>, X</a:t>
            </a:r>
            <a:r>
              <a:rPr lang="en-US" altLang="en-US" sz="2000" i="1"/>
              <a:t>2</a:t>
            </a:r>
            <a:r>
              <a:rPr lang="en-US" altLang="en-US" sz="2200" i="1"/>
              <a:t>, ….</a:t>
            </a:r>
          </a:p>
          <a:p>
            <a:pPr eaLnBrk="1" hangingPunct="1"/>
            <a:r>
              <a:rPr lang="en-US" altLang="en-US" sz="2600" u="sng"/>
              <a:t>Multiple regression</a:t>
            </a:r>
            <a:r>
              <a:rPr lang="en-US" altLang="en-US" sz="2200"/>
              <a:t>: </a:t>
            </a:r>
            <a:r>
              <a:rPr lang="en-US" altLang="en-US" sz="2200" i="1"/>
              <a:t>Y = b0 + b1 X1 + b2 X2.</a:t>
            </a:r>
            <a:endParaRPr lang="en-US" altLang="en-US" sz="2600" i="1"/>
          </a:p>
          <a:p>
            <a:pPr lvl="1" eaLnBrk="1" hangingPunct="1"/>
            <a:r>
              <a:rPr lang="en-US" altLang="en-US" sz="2200"/>
              <a:t>Many nonlinear functions can be transformed into the above.</a:t>
            </a:r>
          </a:p>
          <a:p>
            <a:pPr eaLnBrk="1" hangingPunct="1"/>
            <a:r>
              <a:rPr lang="en-US" altLang="en-US" sz="2600" u="sng"/>
              <a:t>Log-linear models</a:t>
            </a:r>
            <a:r>
              <a:rPr lang="en-US" altLang="en-US" sz="2200"/>
              <a:t>:</a:t>
            </a:r>
          </a:p>
          <a:p>
            <a:pPr lvl="1" eaLnBrk="1" hangingPunct="1"/>
            <a:r>
              <a:rPr lang="en-US" altLang="en-US" sz="2200"/>
              <a:t>The multi-way table of joint probabilities is approximated by a product of lower-order tables.</a:t>
            </a:r>
          </a:p>
          <a:p>
            <a:pPr lvl="1" eaLnBrk="1" hangingPunct="1"/>
            <a:r>
              <a:rPr lang="en-US" altLang="en-US" sz="2200"/>
              <a:t>Probability:  </a:t>
            </a:r>
            <a:r>
              <a:rPr lang="en-US" altLang="en-US" sz="2200" i="1"/>
              <a:t>p(a, b, c, d) = </a:t>
            </a:r>
            <a:r>
              <a:rPr lang="en-US" altLang="en-US" i="1">
                <a:sym typeface="Symbol" panose="05050102010706020507" pitchFamily="18" charset="2"/>
              </a:rPr>
              <a:t></a:t>
            </a:r>
            <a:r>
              <a:rPr lang="en-US" altLang="en-US" sz="2000" i="1">
                <a:sym typeface="Symbol" panose="05050102010706020507" pitchFamily="18" charset="2"/>
              </a:rPr>
              <a:t>ab </a:t>
            </a:r>
            <a:r>
              <a:rPr lang="en-US" altLang="en-US" i="1">
                <a:sym typeface="Symbol" panose="05050102010706020507" pitchFamily="18" charset="2"/>
              </a:rPr>
              <a:t></a:t>
            </a:r>
            <a:r>
              <a:rPr lang="en-US" altLang="en-US" sz="2000" i="1">
                <a:sym typeface="Symbol" panose="05050102010706020507" pitchFamily="18" charset="2"/>
              </a:rPr>
              <a:t>ac</a:t>
            </a:r>
            <a:r>
              <a:rPr lang="en-US" altLang="en-US" i="1">
                <a:sym typeface="Symbol" panose="05050102010706020507" pitchFamily="18" charset="2"/>
              </a:rPr>
              <a:t></a:t>
            </a:r>
            <a:r>
              <a:rPr lang="en-US" altLang="en-US" sz="2000" i="1">
                <a:sym typeface="Symbol" panose="05050102010706020507" pitchFamily="18" charset="2"/>
              </a:rPr>
              <a:t>ad</a:t>
            </a:r>
            <a:r>
              <a:rPr lang="en-US" altLang="en-US" i="1">
                <a:sym typeface="Symbol" panose="05050102010706020507" pitchFamily="18" charset="2"/>
              </a:rPr>
              <a:t> </a:t>
            </a:r>
            <a:r>
              <a:rPr lang="en-US" altLang="en-US" sz="2000" i="1">
                <a:sym typeface="Symbol" panose="05050102010706020507" pitchFamily="18" charset="2"/>
              </a:rPr>
              <a:t>bcd</a:t>
            </a:r>
            <a:endParaRPr lang="en-US" altLang="en-US" sz="2000" i="1"/>
          </a:p>
        </p:txBody>
      </p:sp>
      <p:sp>
        <p:nvSpPr>
          <p:cNvPr id="59395" name="Rectangle 3">
            <a:extLst>
              <a:ext uri="{FF2B5EF4-FFF2-40B4-BE49-F238E27FC236}">
                <a16:creationId xmlns:a16="http://schemas.microsoft.com/office/drawing/2014/main" id="{23CCEA19-D36D-4BA5-9905-A81AA8102967}"/>
              </a:ext>
            </a:extLst>
          </p:cNvPr>
          <p:cNvSpPr>
            <a:spLocks noGrp="1" noChangeArrowheads="1"/>
          </p:cNvSpPr>
          <p:nvPr>
            <p:ph type="title"/>
          </p:nvPr>
        </p:nvSpPr>
        <p:spPr>
          <a:xfrm>
            <a:off x="1744663" y="277813"/>
            <a:ext cx="6726237" cy="1044575"/>
          </a:xfrm>
          <a:noFill/>
        </p:spPr>
        <p:txBody>
          <a:bodyPr lIns="92075" tIns="46038" rIns="92075" bIns="46038" anchor="ctr"/>
          <a:lstStyle/>
          <a:p>
            <a:pPr eaLnBrk="1" hangingPunct="1"/>
            <a:r>
              <a:rPr lang="en-US" altLang="en-US"/>
              <a:t>Regress Analysis and Log-Linear Models</a:t>
            </a:r>
            <a:endParaRPr lang="en-US" altLang="en-US" sz="2900"/>
          </a:p>
        </p:txBody>
      </p:sp>
    </p:spTree>
  </p:cSld>
  <p:clrMapOvr>
    <a:masterClrMapping/>
  </p:clrMapOvr>
  <p:transition>
    <p:checke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D2FA8D45-4B42-47F3-B459-9308F5755941}"/>
              </a:ext>
            </a:extLst>
          </p:cNvPr>
          <p:cNvSpPr>
            <a:spLocks noGrp="1"/>
          </p:cNvSpPr>
          <p:nvPr>
            <p:ph type="dt" sz="quarter" idx="10"/>
          </p:nvPr>
        </p:nvSpPr>
        <p:spPr/>
        <p:txBody>
          <a:bodyPr/>
          <a:lstStyle/>
          <a:p>
            <a:pPr>
              <a:defRPr/>
            </a:pPr>
            <a:fld id="{5A7A3012-AE23-4D9D-8C96-58E50F7278FD}" type="datetime4">
              <a:rPr lang="en-US"/>
              <a:pPr>
                <a:defRPr/>
              </a:pPr>
              <a:t>January 31, 2022</a:t>
            </a:fld>
            <a:endParaRPr lang="en-US" altLang="en-US"/>
          </a:p>
        </p:txBody>
      </p:sp>
      <p:sp>
        <p:nvSpPr>
          <p:cNvPr id="61443" name="Slide Number Placeholder 5">
            <a:extLst>
              <a:ext uri="{FF2B5EF4-FFF2-40B4-BE49-F238E27FC236}">
                <a16:creationId xmlns:a16="http://schemas.microsoft.com/office/drawing/2014/main" id="{ED07F81C-1B03-4A35-ADBC-B7EDCE4B53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C8985D8-3CAA-40D6-9470-B8AC8456DD14}" type="slidenum">
              <a:rPr lang="en-US" altLang="en-US" sz="1200">
                <a:latin typeface="Garamond" panose="02020404030301010803" pitchFamily="18" charset="0"/>
              </a:rPr>
              <a:pPr>
                <a:spcBef>
                  <a:spcPct val="0"/>
                </a:spcBef>
                <a:buClrTx/>
                <a:buSzTx/>
                <a:buFontTx/>
                <a:buNone/>
              </a:pPr>
              <a:t>54</a:t>
            </a:fld>
            <a:endParaRPr lang="en-US" altLang="en-US" sz="1200">
              <a:latin typeface="Garamond" panose="02020404030301010803" pitchFamily="18" charset="0"/>
            </a:endParaRPr>
          </a:p>
        </p:txBody>
      </p:sp>
      <p:sp>
        <p:nvSpPr>
          <p:cNvPr id="61444" name="Rectangle 2">
            <a:extLst>
              <a:ext uri="{FF2B5EF4-FFF2-40B4-BE49-F238E27FC236}">
                <a16:creationId xmlns:a16="http://schemas.microsoft.com/office/drawing/2014/main" id="{F55B0B49-A3D6-4824-9F7E-B34EEF3FB431}"/>
              </a:ext>
            </a:extLst>
          </p:cNvPr>
          <p:cNvSpPr>
            <a:spLocks noGrp="1" noChangeArrowheads="1"/>
          </p:cNvSpPr>
          <p:nvPr>
            <p:ph type="title"/>
          </p:nvPr>
        </p:nvSpPr>
        <p:spPr>
          <a:xfrm>
            <a:off x="1447800" y="381000"/>
            <a:ext cx="7391400" cy="838200"/>
          </a:xfrm>
        </p:spPr>
        <p:txBody>
          <a:bodyPr/>
          <a:lstStyle/>
          <a:p>
            <a:pPr eaLnBrk="1" hangingPunct="1"/>
            <a:r>
              <a:rPr lang="en-US" altLang="en-US"/>
              <a:t>Histograms</a:t>
            </a:r>
          </a:p>
        </p:txBody>
      </p:sp>
      <p:sp>
        <p:nvSpPr>
          <p:cNvPr id="61445" name="Rectangle 3">
            <a:extLst>
              <a:ext uri="{FF2B5EF4-FFF2-40B4-BE49-F238E27FC236}">
                <a16:creationId xmlns:a16="http://schemas.microsoft.com/office/drawing/2014/main" id="{249D52F7-3F72-40F0-A9E2-3E9C903CFA46}"/>
              </a:ext>
            </a:extLst>
          </p:cNvPr>
          <p:cNvSpPr>
            <a:spLocks noGrp="1" noChangeArrowheads="1"/>
          </p:cNvSpPr>
          <p:nvPr>
            <p:ph type="body" idx="1"/>
          </p:nvPr>
        </p:nvSpPr>
        <p:spPr>
          <a:xfrm>
            <a:off x="533400" y="1143000"/>
            <a:ext cx="3962400" cy="4705350"/>
          </a:xfrm>
        </p:spPr>
        <p:txBody>
          <a:bodyPr/>
          <a:lstStyle/>
          <a:p>
            <a:pPr eaLnBrk="1" hangingPunct="1"/>
            <a:r>
              <a:rPr lang="en-US" altLang="en-US" sz="2600"/>
              <a:t>A popular data reduction technique</a:t>
            </a:r>
          </a:p>
          <a:p>
            <a:pPr eaLnBrk="1" hangingPunct="1"/>
            <a:r>
              <a:rPr lang="en-US" altLang="en-US" sz="2600"/>
              <a:t>Divide data into buckets and store average (sum) for each bucket</a:t>
            </a:r>
          </a:p>
          <a:p>
            <a:pPr eaLnBrk="1" hangingPunct="1"/>
            <a:r>
              <a:rPr lang="en-US" altLang="en-US" sz="2600"/>
              <a:t>Can be constructed optimally in one dimension using dynamic programming</a:t>
            </a:r>
            <a:endParaRPr lang="en-US" altLang="en-US"/>
          </a:p>
          <a:p>
            <a:pPr eaLnBrk="1" hangingPunct="1"/>
            <a:r>
              <a:rPr lang="en-US" altLang="en-US" sz="2600"/>
              <a:t>Related to quantization problems.</a:t>
            </a:r>
          </a:p>
        </p:txBody>
      </p:sp>
      <p:graphicFrame>
        <p:nvGraphicFramePr>
          <p:cNvPr id="61446" name="Object 4">
            <a:extLst>
              <a:ext uri="{FF2B5EF4-FFF2-40B4-BE49-F238E27FC236}">
                <a16:creationId xmlns:a16="http://schemas.microsoft.com/office/drawing/2014/main" id="{18B1EA40-F6D1-4208-A2EF-89502B02D550}"/>
              </a:ext>
            </a:extLst>
          </p:cNvPr>
          <p:cNvGraphicFramePr>
            <a:graphicFrameLocks/>
          </p:cNvGraphicFramePr>
          <p:nvPr/>
        </p:nvGraphicFramePr>
        <p:xfrm>
          <a:off x="4114800" y="914400"/>
          <a:ext cx="5029200" cy="5410200"/>
        </p:xfrm>
        <a:graphic>
          <a:graphicData uri="http://schemas.openxmlformats.org/presentationml/2006/ole">
            <mc:AlternateContent xmlns:mc="http://schemas.openxmlformats.org/markup-compatibility/2006">
              <mc:Choice xmlns:v="urn:schemas-microsoft-com:vml" Requires="v">
                <p:oleObj spid="_x0000_s71682" name="Chart" r:id="rId3" imgW="7915275" imgH="3847981" progId="MSGraph.Chart.8">
                  <p:embed followColorScheme="full"/>
                </p:oleObj>
              </mc:Choice>
              <mc:Fallback>
                <p:oleObj name="Chart" r:id="rId3" imgW="7915275" imgH="3847981" progId="MSGraph.Chart.8">
                  <p:embed followColorScheme="full"/>
                  <p:pic>
                    <p:nvPicPr>
                      <p:cNvPr id="61446" name="Object 4">
                        <a:extLst>
                          <a:ext uri="{FF2B5EF4-FFF2-40B4-BE49-F238E27FC236}">
                            <a16:creationId xmlns:a16="http://schemas.microsoft.com/office/drawing/2014/main" id="{18B1EA40-F6D1-4208-A2EF-89502B02D55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914400"/>
                        <a:ext cx="502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4F88DA7-F077-493E-8138-5FD35D83DEBF}"/>
              </a:ext>
            </a:extLst>
          </p:cNvPr>
          <p:cNvSpPr>
            <a:spLocks noGrp="1"/>
          </p:cNvSpPr>
          <p:nvPr>
            <p:ph type="dt" sz="quarter" idx="10"/>
          </p:nvPr>
        </p:nvSpPr>
        <p:spPr/>
        <p:txBody>
          <a:bodyPr/>
          <a:lstStyle/>
          <a:p>
            <a:pPr>
              <a:defRPr/>
            </a:pPr>
            <a:fld id="{2DC55F15-1747-471F-8997-1376B85063F6}" type="datetime4">
              <a:rPr lang="en-US"/>
              <a:pPr>
                <a:defRPr/>
              </a:pPr>
              <a:t>January 31, 2022</a:t>
            </a:fld>
            <a:endParaRPr lang="en-US" altLang="en-US"/>
          </a:p>
        </p:txBody>
      </p:sp>
      <p:sp>
        <p:nvSpPr>
          <p:cNvPr id="62467" name="Slide Number Placeholder 5">
            <a:extLst>
              <a:ext uri="{FF2B5EF4-FFF2-40B4-BE49-F238E27FC236}">
                <a16:creationId xmlns:a16="http://schemas.microsoft.com/office/drawing/2014/main" id="{C8FA4208-F4A6-40B9-893E-7C49D6EBE8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D5174B7-3E0A-46BC-B5F6-7DC67CF14237}" type="slidenum">
              <a:rPr lang="en-US" altLang="en-US" sz="1200">
                <a:latin typeface="Garamond" panose="02020404030301010803" pitchFamily="18" charset="0"/>
              </a:rPr>
              <a:pPr>
                <a:spcBef>
                  <a:spcPct val="0"/>
                </a:spcBef>
                <a:buClrTx/>
                <a:buSzTx/>
                <a:buFontTx/>
                <a:buNone/>
              </a:pPr>
              <a:t>55</a:t>
            </a:fld>
            <a:endParaRPr lang="en-US" altLang="en-US" sz="1200">
              <a:latin typeface="Garamond" panose="02020404030301010803" pitchFamily="18" charset="0"/>
            </a:endParaRPr>
          </a:p>
        </p:txBody>
      </p:sp>
      <p:sp>
        <p:nvSpPr>
          <p:cNvPr id="62468" name="Rectangle 2">
            <a:extLst>
              <a:ext uri="{FF2B5EF4-FFF2-40B4-BE49-F238E27FC236}">
                <a16:creationId xmlns:a16="http://schemas.microsoft.com/office/drawing/2014/main" id="{018AF886-5923-4498-AB73-BF62926E5AEA}"/>
              </a:ext>
            </a:extLst>
          </p:cNvPr>
          <p:cNvSpPr>
            <a:spLocks noGrp="1" noChangeArrowheads="1"/>
          </p:cNvSpPr>
          <p:nvPr>
            <p:ph type="title"/>
          </p:nvPr>
        </p:nvSpPr>
        <p:spPr>
          <a:xfrm>
            <a:off x="1520825" y="382588"/>
            <a:ext cx="3584575" cy="836612"/>
          </a:xfrm>
        </p:spPr>
        <p:txBody>
          <a:bodyPr/>
          <a:lstStyle/>
          <a:p>
            <a:pPr eaLnBrk="1" hangingPunct="1"/>
            <a:r>
              <a:rPr lang="en-US" altLang="en-US"/>
              <a:t>Clustering</a:t>
            </a:r>
          </a:p>
        </p:txBody>
      </p:sp>
      <p:sp>
        <p:nvSpPr>
          <p:cNvPr id="62469" name="Rectangle 3">
            <a:extLst>
              <a:ext uri="{FF2B5EF4-FFF2-40B4-BE49-F238E27FC236}">
                <a16:creationId xmlns:a16="http://schemas.microsoft.com/office/drawing/2014/main" id="{512334A1-9B13-4196-9011-5EAEF9FCEC2B}"/>
              </a:ext>
            </a:extLst>
          </p:cNvPr>
          <p:cNvSpPr>
            <a:spLocks noGrp="1" noChangeArrowheads="1"/>
          </p:cNvSpPr>
          <p:nvPr>
            <p:ph type="body" idx="1"/>
          </p:nvPr>
        </p:nvSpPr>
        <p:spPr>
          <a:xfrm>
            <a:off x="685800" y="1066800"/>
            <a:ext cx="8153400" cy="4705350"/>
          </a:xfrm>
        </p:spPr>
        <p:txBody>
          <a:bodyPr/>
          <a:lstStyle/>
          <a:p>
            <a:pPr eaLnBrk="1" hangingPunct="1">
              <a:lnSpc>
                <a:spcPct val="140000"/>
              </a:lnSpc>
            </a:pPr>
            <a:r>
              <a:rPr lang="en-US" altLang="en-US" sz="2600"/>
              <a:t>Partition data set into clusters, and one can store cluster representation only</a:t>
            </a:r>
          </a:p>
          <a:p>
            <a:pPr eaLnBrk="1" hangingPunct="1">
              <a:lnSpc>
                <a:spcPct val="140000"/>
              </a:lnSpc>
            </a:pPr>
            <a:r>
              <a:rPr lang="en-US" altLang="en-US" sz="2600"/>
              <a:t>Can be very effective if data is clustered but not if data is “smeared”</a:t>
            </a:r>
          </a:p>
          <a:p>
            <a:pPr eaLnBrk="1" hangingPunct="1">
              <a:lnSpc>
                <a:spcPct val="140000"/>
              </a:lnSpc>
            </a:pPr>
            <a:r>
              <a:rPr lang="en-US" altLang="en-US" sz="2600"/>
              <a:t>Can have hierarchical clustering and be stored in multi-dimensional index tree structures</a:t>
            </a:r>
          </a:p>
          <a:p>
            <a:pPr eaLnBrk="1" hangingPunct="1">
              <a:lnSpc>
                <a:spcPct val="140000"/>
              </a:lnSpc>
            </a:pPr>
            <a:r>
              <a:rPr lang="en-US" altLang="en-US" sz="2600"/>
              <a:t>There are many choices of clustering definitions and clustering algorithms </a:t>
            </a:r>
            <a:endParaRPr lang="en-US" altLang="en-US" sz="2600">
              <a:sym typeface="Symbol" panose="05050102010706020507" pitchFamily="18" charset="2"/>
            </a:endParaRPr>
          </a:p>
        </p:txBody>
      </p:sp>
    </p:spTree>
  </p:cSld>
  <p:clrMapOvr>
    <a:masterClrMapping/>
  </p:clrMapOvr>
  <p:transition>
    <p:checke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8B16531-7427-4F52-96D0-0158ED59EAE3}"/>
              </a:ext>
            </a:extLst>
          </p:cNvPr>
          <p:cNvSpPr>
            <a:spLocks noGrp="1"/>
          </p:cNvSpPr>
          <p:nvPr>
            <p:ph type="dt" sz="quarter" idx="10"/>
          </p:nvPr>
        </p:nvSpPr>
        <p:spPr/>
        <p:txBody>
          <a:bodyPr/>
          <a:lstStyle/>
          <a:p>
            <a:pPr>
              <a:defRPr/>
            </a:pPr>
            <a:fld id="{FC724CB3-3EA4-4757-8740-354DC6C03D66}" type="datetime4">
              <a:rPr lang="en-US"/>
              <a:pPr>
                <a:defRPr/>
              </a:pPr>
              <a:t>January 31, 2022</a:t>
            </a:fld>
            <a:endParaRPr lang="en-US" altLang="en-US"/>
          </a:p>
        </p:txBody>
      </p:sp>
      <p:sp>
        <p:nvSpPr>
          <p:cNvPr id="63491" name="Slide Number Placeholder 5">
            <a:extLst>
              <a:ext uri="{FF2B5EF4-FFF2-40B4-BE49-F238E27FC236}">
                <a16:creationId xmlns:a16="http://schemas.microsoft.com/office/drawing/2014/main" id="{CCEC418A-77AC-486C-83EA-5A3B619732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902F5DE-8E6A-4F5E-B556-AB589E3FBBDA}" type="slidenum">
              <a:rPr lang="en-US" altLang="en-US" sz="1200">
                <a:latin typeface="Garamond" panose="02020404030301010803" pitchFamily="18" charset="0"/>
              </a:rPr>
              <a:pPr>
                <a:spcBef>
                  <a:spcPct val="0"/>
                </a:spcBef>
                <a:buClrTx/>
                <a:buSzTx/>
                <a:buFontTx/>
                <a:buNone/>
              </a:pPr>
              <a:t>56</a:t>
            </a:fld>
            <a:endParaRPr lang="en-US" altLang="en-US" sz="1200">
              <a:latin typeface="Garamond" panose="02020404030301010803" pitchFamily="18" charset="0"/>
            </a:endParaRPr>
          </a:p>
        </p:txBody>
      </p:sp>
      <p:sp>
        <p:nvSpPr>
          <p:cNvPr id="63492" name="Rectangle 2">
            <a:extLst>
              <a:ext uri="{FF2B5EF4-FFF2-40B4-BE49-F238E27FC236}">
                <a16:creationId xmlns:a16="http://schemas.microsoft.com/office/drawing/2014/main" id="{A054A172-F741-4FE3-BDCB-89D51FE92174}"/>
              </a:ext>
            </a:extLst>
          </p:cNvPr>
          <p:cNvSpPr>
            <a:spLocks noGrp="1" noChangeArrowheads="1"/>
          </p:cNvSpPr>
          <p:nvPr>
            <p:ph type="title"/>
          </p:nvPr>
        </p:nvSpPr>
        <p:spPr>
          <a:xfrm>
            <a:off x="1371600" y="381000"/>
            <a:ext cx="7467600" cy="838200"/>
          </a:xfrm>
        </p:spPr>
        <p:txBody>
          <a:bodyPr/>
          <a:lstStyle/>
          <a:p>
            <a:pPr eaLnBrk="1" hangingPunct="1"/>
            <a:r>
              <a:rPr lang="en-US" altLang="en-US"/>
              <a:t>Sampling</a:t>
            </a:r>
          </a:p>
        </p:txBody>
      </p:sp>
      <p:sp>
        <p:nvSpPr>
          <p:cNvPr id="63493" name="Rectangle 3">
            <a:extLst>
              <a:ext uri="{FF2B5EF4-FFF2-40B4-BE49-F238E27FC236}">
                <a16:creationId xmlns:a16="http://schemas.microsoft.com/office/drawing/2014/main" id="{54066C8C-342C-43B3-9979-FF4B84E71D1C}"/>
              </a:ext>
            </a:extLst>
          </p:cNvPr>
          <p:cNvSpPr>
            <a:spLocks noGrp="1" noChangeArrowheads="1"/>
          </p:cNvSpPr>
          <p:nvPr>
            <p:ph type="body" idx="1"/>
          </p:nvPr>
        </p:nvSpPr>
        <p:spPr>
          <a:xfrm>
            <a:off x="533400" y="1143000"/>
            <a:ext cx="8382000" cy="4705350"/>
          </a:xfrm>
        </p:spPr>
        <p:txBody>
          <a:bodyPr/>
          <a:lstStyle/>
          <a:p>
            <a:pPr eaLnBrk="1" hangingPunct="1"/>
            <a:r>
              <a:rPr lang="en-US" altLang="en-US" sz="2600"/>
              <a:t>Allow a mining algorithm to run in complexity that is potentially sub-linear to the size of the data</a:t>
            </a:r>
          </a:p>
          <a:p>
            <a:pPr eaLnBrk="1" hangingPunct="1"/>
            <a:r>
              <a:rPr lang="en-US" altLang="en-US" sz="2600"/>
              <a:t>Choose a </a:t>
            </a:r>
            <a:r>
              <a:rPr lang="en-US" altLang="en-US" sz="2600">
                <a:solidFill>
                  <a:schemeClr val="hlink"/>
                </a:solidFill>
              </a:rPr>
              <a:t>representative</a:t>
            </a:r>
            <a:r>
              <a:rPr lang="en-US" altLang="en-US" sz="2600"/>
              <a:t> subset of the data</a:t>
            </a:r>
          </a:p>
          <a:p>
            <a:pPr lvl="1" eaLnBrk="1" hangingPunct="1"/>
            <a:r>
              <a:rPr lang="en-US" altLang="en-US" sz="2200"/>
              <a:t>Simple random sampling may have very poor performance in the presence of skew</a:t>
            </a:r>
          </a:p>
          <a:p>
            <a:pPr eaLnBrk="1" hangingPunct="1"/>
            <a:r>
              <a:rPr lang="en-US" altLang="en-US" sz="2600"/>
              <a:t>Develop adaptive sampling methods</a:t>
            </a:r>
          </a:p>
          <a:p>
            <a:pPr lvl="1" eaLnBrk="1" hangingPunct="1"/>
            <a:r>
              <a:rPr lang="en-US" altLang="en-US" sz="2200"/>
              <a:t>Stratified sampling: </a:t>
            </a:r>
          </a:p>
          <a:p>
            <a:pPr lvl="2" eaLnBrk="1" hangingPunct="1"/>
            <a:r>
              <a:rPr lang="en-US" altLang="en-US"/>
              <a:t>Approximate the percentage of each class (or subpopulation of interest) in the overall database </a:t>
            </a:r>
          </a:p>
          <a:p>
            <a:pPr lvl="2" eaLnBrk="1" hangingPunct="1"/>
            <a:r>
              <a:rPr lang="en-US" altLang="en-US"/>
              <a:t>Used in conjunction with skewed data</a:t>
            </a:r>
          </a:p>
          <a:p>
            <a:pPr eaLnBrk="1" hangingPunct="1"/>
            <a:r>
              <a:rPr lang="en-US" altLang="en-US" sz="2600"/>
              <a:t>Sampling may not reduce database I/Os (page at a time).</a:t>
            </a:r>
            <a:endParaRPr lang="en-US" altLang="en-US"/>
          </a:p>
        </p:txBody>
      </p:sp>
    </p:spTree>
  </p:cSld>
  <p:clrMapOvr>
    <a:masterClrMapping/>
  </p:clrMapOvr>
  <p:transition>
    <p:checke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1">
            <a:extLst>
              <a:ext uri="{FF2B5EF4-FFF2-40B4-BE49-F238E27FC236}">
                <a16:creationId xmlns:a16="http://schemas.microsoft.com/office/drawing/2014/main" id="{097B8B9F-080C-40F3-A304-0C0542FC3D4A}"/>
              </a:ext>
            </a:extLst>
          </p:cNvPr>
          <p:cNvSpPr>
            <a:spLocks noGrp="1"/>
          </p:cNvSpPr>
          <p:nvPr>
            <p:ph type="dt" sz="quarter" idx="10"/>
          </p:nvPr>
        </p:nvSpPr>
        <p:spPr/>
        <p:txBody>
          <a:bodyPr/>
          <a:lstStyle/>
          <a:p>
            <a:pPr>
              <a:defRPr/>
            </a:pPr>
            <a:fld id="{FD38E4EF-661C-421A-BF44-B46762F486F6}" type="datetime4">
              <a:rPr lang="en-US"/>
              <a:pPr>
                <a:defRPr/>
              </a:pPr>
              <a:t>January 31, 2022</a:t>
            </a:fld>
            <a:endParaRPr lang="en-US" altLang="en-US"/>
          </a:p>
        </p:txBody>
      </p:sp>
      <p:sp>
        <p:nvSpPr>
          <p:cNvPr id="64515" name="Slide Number Placeholder 3">
            <a:extLst>
              <a:ext uri="{FF2B5EF4-FFF2-40B4-BE49-F238E27FC236}">
                <a16:creationId xmlns:a16="http://schemas.microsoft.com/office/drawing/2014/main" id="{5EA75D15-534E-46E4-86BD-C569DCC3AB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5C01003-265F-4050-AA11-CD6A908EF46E}" type="slidenum">
              <a:rPr lang="en-US" altLang="en-US" sz="1200">
                <a:latin typeface="Garamond" panose="02020404030301010803" pitchFamily="18" charset="0"/>
              </a:rPr>
              <a:pPr>
                <a:spcBef>
                  <a:spcPct val="0"/>
                </a:spcBef>
                <a:buClrTx/>
                <a:buSzTx/>
                <a:buFontTx/>
                <a:buNone/>
              </a:pPr>
              <a:t>57</a:t>
            </a:fld>
            <a:endParaRPr lang="en-US" altLang="en-US" sz="1200">
              <a:latin typeface="Garamond" panose="02020404030301010803" pitchFamily="18" charset="0"/>
            </a:endParaRPr>
          </a:p>
        </p:txBody>
      </p:sp>
      <p:sp>
        <p:nvSpPr>
          <p:cNvPr id="64516" name="Text Box 2">
            <a:extLst>
              <a:ext uri="{FF2B5EF4-FFF2-40B4-BE49-F238E27FC236}">
                <a16:creationId xmlns:a16="http://schemas.microsoft.com/office/drawing/2014/main" id="{5A25C726-007E-42C9-B028-91FFB9945A1F}"/>
              </a:ext>
            </a:extLst>
          </p:cNvPr>
          <p:cNvSpPr txBox="1">
            <a:spLocks noChangeArrowheads="1"/>
          </p:cNvSpPr>
          <p:nvPr/>
        </p:nvSpPr>
        <p:spPr bwMode="auto">
          <a:xfrm>
            <a:off x="1828800" y="381000"/>
            <a:ext cx="2038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latin typeface="Times New Roman" panose="02020603050405020304" pitchFamily="18" charset="0"/>
              </a:rPr>
              <a:t>Sampling</a:t>
            </a:r>
          </a:p>
        </p:txBody>
      </p:sp>
      <p:sp>
        <p:nvSpPr>
          <p:cNvPr id="64517" name="Text Box 3">
            <a:extLst>
              <a:ext uri="{FF2B5EF4-FFF2-40B4-BE49-F238E27FC236}">
                <a16:creationId xmlns:a16="http://schemas.microsoft.com/office/drawing/2014/main" id="{26982331-4FC0-431A-934E-BB90F939CE93}"/>
              </a:ext>
            </a:extLst>
          </p:cNvPr>
          <p:cNvSpPr txBox="1">
            <a:spLocks noChangeArrowheads="1"/>
          </p:cNvSpPr>
          <p:nvPr/>
        </p:nvSpPr>
        <p:spPr bwMode="auto">
          <a:xfrm rot="-1013563">
            <a:off x="3733800" y="2819400"/>
            <a:ext cx="2205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SRSWOR</a:t>
            </a:r>
          </a:p>
          <a:p>
            <a:pPr>
              <a:spcBef>
                <a:spcPct val="0"/>
              </a:spcBef>
              <a:buClrTx/>
              <a:buSzTx/>
              <a:buFontTx/>
              <a:buNone/>
            </a:pPr>
            <a:r>
              <a:rPr lang="en-US" altLang="en-US" sz="2400">
                <a:latin typeface="Times New Roman" panose="02020603050405020304" pitchFamily="18" charset="0"/>
              </a:rPr>
              <a:t>(simple random</a:t>
            </a:r>
          </a:p>
          <a:p>
            <a:pPr>
              <a:spcBef>
                <a:spcPct val="0"/>
              </a:spcBef>
              <a:buClrTx/>
              <a:buSzTx/>
              <a:buFontTx/>
              <a:buNone/>
            </a:pPr>
            <a:r>
              <a:rPr lang="en-US" altLang="en-US" sz="2400">
                <a:latin typeface="Times New Roman" panose="02020603050405020304" pitchFamily="18" charset="0"/>
              </a:rPr>
              <a:t> sample without </a:t>
            </a:r>
          </a:p>
          <a:p>
            <a:pPr>
              <a:spcBef>
                <a:spcPct val="0"/>
              </a:spcBef>
              <a:buClrTx/>
              <a:buSzTx/>
              <a:buFontTx/>
              <a:buNone/>
            </a:pPr>
            <a:r>
              <a:rPr lang="en-US" altLang="en-US" sz="2400">
                <a:latin typeface="Times New Roman" panose="02020603050405020304" pitchFamily="18" charset="0"/>
              </a:rPr>
              <a:t>replacement)</a:t>
            </a:r>
          </a:p>
        </p:txBody>
      </p:sp>
      <p:grpSp>
        <p:nvGrpSpPr>
          <p:cNvPr id="64518" name="Group 4">
            <a:extLst>
              <a:ext uri="{FF2B5EF4-FFF2-40B4-BE49-F238E27FC236}">
                <a16:creationId xmlns:a16="http://schemas.microsoft.com/office/drawing/2014/main" id="{EE1335A8-83DC-4DEE-BB32-91312016D457}"/>
              </a:ext>
            </a:extLst>
          </p:cNvPr>
          <p:cNvGrpSpPr>
            <a:grpSpLocks/>
          </p:cNvGrpSpPr>
          <p:nvPr/>
        </p:nvGrpSpPr>
        <p:grpSpPr bwMode="auto">
          <a:xfrm>
            <a:off x="5695950" y="1771650"/>
            <a:ext cx="2438400" cy="1676400"/>
            <a:chOff x="3588" y="1116"/>
            <a:chExt cx="1536" cy="1056"/>
          </a:xfrm>
        </p:grpSpPr>
        <p:sp>
          <p:nvSpPr>
            <p:cNvPr id="64539" name="AutoShape 5">
              <a:extLst>
                <a:ext uri="{FF2B5EF4-FFF2-40B4-BE49-F238E27FC236}">
                  <a16:creationId xmlns:a16="http://schemas.microsoft.com/office/drawing/2014/main" id="{36EC4CEA-4510-4F8D-B854-D0CEEF858FCA}"/>
                </a:ext>
              </a:extLst>
            </p:cNvPr>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40" name="Oval 6">
              <a:extLst>
                <a:ext uri="{FF2B5EF4-FFF2-40B4-BE49-F238E27FC236}">
                  <a16:creationId xmlns:a16="http://schemas.microsoft.com/office/drawing/2014/main" id="{5A35324F-FF76-4C8D-A107-DF0A7E2D19BA}"/>
                </a:ext>
              </a:extLst>
            </p:cNvPr>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41" name="Oval 7">
              <a:extLst>
                <a:ext uri="{FF2B5EF4-FFF2-40B4-BE49-F238E27FC236}">
                  <a16:creationId xmlns:a16="http://schemas.microsoft.com/office/drawing/2014/main" id="{D1C17FE3-133A-4465-A7DA-C84B6830877B}"/>
                </a:ext>
              </a:extLst>
            </p:cNvPr>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42" name="Oval 8">
              <a:extLst>
                <a:ext uri="{FF2B5EF4-FFF2-40B4-BE49-F238E27FC236}">
                  <a16:creationId xmlns:a16="http://schemas.microsoft.com/office/drawing/2014/main" id="{2AEBB971-31F9-46E2-9B7E-7DE7D80286EC}"/>
                </a:ext>
              </a:extLst>
            </p:cNvPr>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sp>
        <p:nvSpPr>
          <p:cNvPr id="64519" name="Text Box 9">
            <a:extLst>
              <a:ext uri="{FF2B5EF4-FFF2-40B4-BE49-F238E27FC236}">
                <a16:creationId xmlns:a16="http://schemas.microsoft.com/office/drawing/2014/main" id="{3F2405BC-D543-4B04-8CB1-E9AE157807D8}"/>
              </a:ext>
            </a:extLst>
          </p:cNvPr>
          <p:cNvSpPr txBox="1">
            <a:spLocks noChangeArrowheads="1"/>
          </p:cNvSpPr>
          <p:nvPr/>
        </p:nvSpPr>
        <p:spPr bwMode="auto">
          <a:xfrm rot="848056">
            <a:off x="3962400" y="51054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SRSWR</a:t>
            </a:r>
          </a:p>
        </p:txBody>
      </p:sp>
      <p:grpSp>
        <p:nvGrpSpPr>
          <p:cNvPr id="64520" name="Group 10">
            <a:extLst>
              <a:ext uri="{FF2B5EF4-FFF2-40B4-BE49-F238E27FC236}">
                <a16:creationId xmlns:a16="http://schemas.microsoft.com/office/drawing/2014/main" id="{F4847CA6-A71B-4B96-AA63-DB654974DCD4}"/>
              </a:ext>
            </a:extLst>
          </p:cNvPr>
          <p:cNvGrpSpPr>
            <a:grpSpLocks/>
          </p:cNvGrpSpPr>
          <p:nvPr/>
        </p:nvGrpSpPr>
        <p:grpSpPr bwMode="auto">
          <a:xfrm>
            <a:off x="5772150" y="4457700"/>
            <a:ext cx="2438400" cy="1676400"/>
            <a:chOff x="3636" y="2808"/>
            <a:chExt cx="1536" cy="1056"/>
          </a:xfrm>
        </p:grpSpPr>
        <p:sp>
          <p:nvSpPr>
            <p:cNvPr id="64535" name="AutoShape 11">
              <a:extLst>
                <a:ext uri="{FF2B5EF4-FFF2-40B4-BE49-F238E27FC236}">
                  <a16:creationId xmlns:a16="http://schemas.microsoft.com/office/drawing/2014/main" id="{38AF4D24-E059-4651-BBBD-5E2D00D53A64}"/>
                </a:ext>
              </a:extLst>
            </p:cNvPr>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36" name="Oval 12">
              <a:extLst>
                <a:ext uri="{FF2B5EF4-FFF2-40B4-BE49-F238E27FC236}">
                  <a16:creationId xmlns:a16="http://schemas.microsoft.com/office/drawing/2014/main" id="{25727F08-965B-4633-861D-235A951A2EA0}"/>
                </a:ext>
              </a:extLst>
            </p:cNvPr>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37" name="Oval 13">
              <a:extLst>
                <a:ext uri="{FF2B5EF4-FFF2-40B4-BE49-F238E27FC236}">
                  <a16:creationId xmlns:a16="http://schemas.microsoft.com/office/drawing/2014/main" id="{A469B2A9-0A1D-4A48-A49A-86A997380DBE}"/>
                </a:ext>
              </a:extLst>
            </p:cNvPr>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38" name="Oval 14">
              <a:extLst>
                <a:ext uri="{FF2B5EF4-FFF2-40B4-BE49-F238E27FC236}">
                  <a16:creationId xmlns:a16="http://schemas.microsoft.com/office/drawing/2014/main" id="{2FB0F1D3-5F11-41B0-BB09-6983D67A7B72}"/>
                </a:ext>
              </a:extLst>
            </p:cNvPr>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grpSp>
        <p:nvGrpSpPr>
          <p:cNvPr id="64521" name="Group 15">
            <a:extLst>
              <a:ext uri="{FF2B5EF4-FFF2-40B4-BE49-F238E27FC236}">
                <a16:creationId xmlns:a16="http://schemas.microsoft.com/office/drawing/2014/main" id="{ECAE95D7-E7C0-4699-9E46-B4EF52755A75}"/>
              </a:ext>
            </a:extLst>
          </p:cNvPr>
          <p:cNvGrpSpPr>
            <a:grpSpLocks/>
          </p:cNvGrpSpPr>
          <p:nvPr/>
        </p:nvGrpSpPr>
        <p:grpSpPr bwMode="auto">
          <a:xfrm>
            <a:off x="876300" y="1905000"/>
            <a:ext cx="2724150" cy="4556125"/>
            <a:chOff x="564" y="1284"/>
            <a:chExt cx="1716" cy="2870"/>
          </a:xfrm>
        </p:grpSpPr>
        <p:sp>
          <p:nvSpPr>
            <p:cNvPr id="64524" name="AutoShape 16">
              <a:extLst>
                <a:ext uri="{FF2B5EF4-FFF2-40B4-BE49-F238E27FC236}">
                  <a16:creationId xmlns:a16="http://schemas.microsoft.com/office/drawing/2014/main" id="{024CED6C-EA8C-41B3-A5C7-678DA0E8AAC3}"/>
                </a:ext>
              </a:extLst>
            </p:cNvPr>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25" name="Oval 17">
              <a:extLst>
                <a:ext uri="{FF2B5EF4-FFF2-40B4-BE49-F238E27FC236}">
                  <a16:creationId xmlns:a16="http://schemas.microsoft.com/office/drawing/2014/main" id="{CA3B2B0C-A357-4633-987E-FEE0A2912388}"/>
                </a:ext>
              </a:extLst>
            </p:cNvPr>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26" name="Oval 18">
              <a:extLst>
                <a:ext uri="{FF2B5EF4-FFF2-40B4-BE49-F238E27FC236}">
                  <a16:creationId xmlns:a16="http://schemas.microsoft.com/office/drawing/2014/main" id="{08D67C5F-BA0B-4ECF-97D4-BD026A76179A}"/>
                </a:ext>
              </a:extLst>
            </p:cNvPr>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27" name="Oval 19">
              <a:extLst>
                <a:ext uri="{FF2B5EF4-FFF2-40B4-BE49-F238E27FC236}">
                  <a16:creationId xmlns:a16="http://schemas.microsoft.com/office/drawing/2014/main" id="{9F18D7CC-72ED-4441-8A4D-42595C98F630}"/>
                </a:ext>
              </a:extLst>
            </p:cNvPr>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28" name="Oval 20">
              <a:extLst>
                <a:ext uri="{FF2B5EF4-FFF2-40B4-BE49-F238E27FC236}">
                  <a16:creationId xmlns:a16="http://schemas.microsoft.com/office/drawing/2014/main" id="{F76188E1-9EDB-4708-A250-036F88CCA700}"/>
                </a:ext>
              </a:extLst>
            </p:cNvPr>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29" name="Oval 21">
              <a:extLst>
                <a:ext uri="{FF2B5EF4-FFF2-40B4-BE49-F238E27FC236}">
                  <a16:creationId xmlns:a16="http://schemas.microsoft.com/office/drawing/2014/main" id="{88A5D0F0-4834-48B6-89DA-749BC306FDA0}"/>
                </a:ext>
              </a:extLst>
            </p:cNvPr>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30" name="Oval 22">
              <a:extLst>
                <a:ext uri="{FF2B5EF4-FFF2-40B4-BE49-F238E27FC236}">
                  <a16:creationId xmlns:a16="http://schemas.microsoft.com/office/drawing/2014/main" id="{4E279AFD-1289-44C3-8454-B4CEEA06185B}"/>
                </a:ext>
              </a:extLst>
            </p:cNvPr>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31" name="Oval 23">
              <a:extLst>
                <a:ext uri="{FF2B5EF4-FFF2-40B4-BE49-F238E27FC236}">
                  <a16:creationId xmlns:a16="http://schemas.microsoft.com/office/drawing/2014/main" id="{88F19C77-AF2B-4DD7-A9F1-3CE01B0E60AA}"/>
                </a:ext>
              </a:extLst>
            </p:cNvPr>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32" name="Oval 24">
              <a:extLst>
                <a:ext uri="{FF2B5EF4-FFF2-40B4-BE49-F238E27FC236}">
                  <a16:creationId xmlns:a16="http://schemas.microsoft.com/office/drawing/2014/main" id="{DFEB081E-CB0E-4C67-BD6C-5F30C8AC435A}"/>
                </a:ext>
              </a:extLst>
            </p:cNvPr>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33" name="Oval 25">
              <a:extLst>
                <a:ext uri="{FF2B5EF4-FFF2-40B4-BE49-F238E27FC236}">
                  <a16:creationId xmlns:a16="http://schemas.microsoft.com/office/drawing/2014/main" id="{E5DEA53F-0B3B-4259-A6F9-EE00B5F870AF}"/>
                </a:ext>
              </a:extLst>
            </p:cNvPr>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534" name="Text Box 26">
              <a:extLst>
                <a:ext uri="{FF2B5EF4-FFF2-40B4-BE49-F238E27FC236}">
                  <a16:creationId xmlns:a16="http://schemas.microsoft.com/office/drawing/2014/main" id="{916F61A8-ED3B-40CB-8AA9-C6A1F210EDEE}"/>
                </a:ext>
              </a:extLst>
            </p:cNvPr>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Raw Data</a:t>
              </a:r>
            </a:p>
          </p:txBody>
        </p:sp>
      </p:grpSp>
      <p:sp>
        <p:nvSpPr>
          <p:cNvPr id="64522" name="Line 27">
            <a:extLst>
              <a:ext uri="{FF2B5EF4-FFF2-40B4-BE49-F238E27FC236}">
                <a16:creationId xmlns:a16="http://schemas.microsoft.com/office/drawing/2014/main" id="{F6FD1CB5-D9CC-40BD-9504-5433084913BB}"/>
              </a:ext>
            </a:extLst>
          </p:cNvPr>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3" name="Line 28">
            <a:extLst>
              <a:ext uri="{FF2B5EF4-FFF2-40B4-BE49-F238E27FC236}">
                <a16:creationId xmlns:a16="http://schemas.microsoft.com/office/drawing/2014/main" id="{5A5496ED-7D92-4737-AA57-F6DCE8A93921}"/>
              </a:ext>
            </a:extLst>
          </p:cNvPr>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checke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2">
            <a:extLst>
              <a:ext uri="{FF2B5EF4-FFF2-40B4-BE49-F238E27FC236}">
                <a16:creationId xmlns:a16="http://schemas.microsoft.com/office/drawing/2014/main" id="{CDC1E310-D3FE-439A-8107-BC3A5A3EFA0D}"/>
              </a:ext>
            </a:extLst>
          </p:cNvPr>
          <p:cNvSpPr>
            <a:spLocks noGrp="1"/>
          </p:cNvSpPr>
          <p:nvPr>
            <p:ph type="dt" sz="quarter" idx="10"/>
          </p:nvPr>
        </p:nvSpPr>
        <p:spPr/>
        <p:txBody>
          <a:bodyPr/>
          <a:lstStyle/>
          <a:p>
            <a:pPr>
              <a:defRPr/>
            </a:pPr>
            <a:fld id="{89A2455D-4609-4500-BFD8-54646D0EB576}" type="datetime4">
              <a:rPr lang="en-US"/>
              <a:pPr>
                <a:defRPr/>
              </a:pPr>
              <a:t>January 31, 2022</a:t>
            </a:fld>
            <a:endParaRPr lang="en-US" altLang="en-US"/>
          </a:p>
        </p:txBody>
      </p:sp>
      <p:sp>
        <p:nvSpPr>
          <p:cNvPr id="65539" name="Slide Number Placeholder 4">
            <a:extLst>
              <a:ext uri="{FF2B5EF4-FFF2-40B4-BE49-F238E27FC236}">
                <a16:creationId xmlns:a16="http://schemas.microsoft.com/office/drawing/2014/main" id="{24D6F1AC-BB10-421B-8864-4E66D853C5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CC5DF4C-B4BA-4C7C-80AF-443B0C165DDD}" type="slidenum">
              <a:rPr lang="en-US" altLang="en-US" sz="1200">
                <a:latin typeface="Garamond" panose="02020404030301010803" pitchFamily="18" charset="0"/>
              </a:rPr>
              <a:pPr>
                <a:spcBef>
                  <a:spcPct val="0"/>
                </a:spcBef>
                <a:buClrTx/>
                <a:buSzTx/>
                <a:buFontTx/>
                <a:buNone/>
              </a:pPr>
              <a:t>58</a:t>
            </a:fld>
            <a:endParaRPr lang="en-US" altLang="en-US" sz="1200">
              <a:latin typeface="Garamond" panose="02020404030301010803" pitchFamily="18" charset="0"/>
            </a:endParaRPr>
          </a:p>
        </p:txBody>
      </p:sp>
      <p:sp>
        <p:nvSpPr>
          <p:cNvPr id="65540" name="Rectangle 2">
            <a:extLst>
              <a:ext uri="{FF2B5EF4-FFF2-40B4-BE49-F238E27FC236}">
                <a16:creationId xmlns:a16="http://schemas.microsoft.com/office/drawing/2014/main" id="{AA6C3910-D6B8-4E18-B1CB-B6C563ABF4FE}"/>
              </a:ext>
            </a:extLst>
          </p:cNvPr>
          <p:cNvSpPr>
            <a:spLocks noGrp="1" noChangeArrowheads="1"/>
          </p:cNvSpPr>
          <p:nvPr>
            <p:ph type="title"/>
          </p:nvPr>
        </p:nvSpPr>
        <p:spPr/>
        <p:txBody>
          <a:bodyPr/>
          <a:lstStyle/>
          <a:p>
            <a:pPr eaLnBrk="1" hangingPunct="1"/>
            <a:r>
              <a:rPr lang="en-US" altLang="en-US"/>
              <a:t>Sampling</a:t>
            </a:r>
          </a:p>
        </p:txBody>
      </p:sp>
      <p:grpSp>
        <p:nvGrpSpPr>
          <p:cNvPr id="65541" name="Group 3">
            <a:extLst>
              <a:ext uri="{FF2B5EF4-FFF2-40B4-BE49-F238E27FC236}">
                <a16:creationId xmlns:a16="http://schemas.microsoft.com/office/drawing/2014/main" id="{D1C44487-6B77-4231-AC82-8F8B53B56950}"/>
              </a:ext>
            </a:extLst>
          </p:cNvPr>
          <p:cNvGrpSpPr>
            <a:grpSpLocks/>
          </p:cNvGrpSpPr>
          <p:nvPr/>
        </p:nvGrpSpPr>
        <p:grpSpPr bwMode="auto">
          <a:xfrm>
            <a:off x="520700" y="2698750"/>
            <a:ext cx="3751263" cy="3348038"/>
            <a:chOff x="274" y="1418"/>
            <a:chExt cx="2363" cy="2109"/>
          </a:xfrm>
        </p:grpSpPr>
        <p:sp>
          <p:nvSpPr>
            <p:cNvPr id="65562" name="Rectangle 4">
              <a:extLst>
                <a:ext uri="{FF2B5EF4-FFF2-40B4-BE49-F238E27FC236}">
                  <a16:creationId xmlns:a16="http://schemas.microsoft.com/office/drawing/2014/main" id="{807458C1-6ED2-4CD2-9BA9-0B71D5E20CDE}"/>
                </a:ext>
              </a:extLst>
            </p:cNvPr>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63" name="AutoShape 5">
              <a:extLst>
                <a:ext uri="{FF2B5EF4-FFF2-40B4-BE49-F238E27FC236}">
                  <a16:creationId xmlns:a16="http://schemas.microsoft.com/office/drawing/2014/main" id="{88927962-03F4-46E4-8B52-259C041A6B32}"/>
                </a:ext>
              </a:extLst>
            </p:cNvPr>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64" name="AutoShape 6">
              <a:extLst>
                <a:ext uri="{FF2B5EF4-FFF2-40B4-BE49-F238E27FC236}">
                  <a16:creationId xmlns:a16="http://schemas.microsoft.com/office/drawing/2014/main" id="{445D4BB3-D7CB-46D6-859D-FC0E55E0463B}"/>
                </a:ext>
              </a:extLst>
            </p:cNvPr>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65" name="AutoShape 7">
              <a:extLst>
                <a:ext uri="{FF2B5EF4-FFF2-40B4-BE49-F238E27FC236}">
                  <a16:creationId xmlns:a16="http://schemas.microsoft.com/office/drawing/2014/main" id="{B2146662-AE9B-4BC5-B912-70AF3C8789B0}"/>
                </a:ext>
              </a:extLst>
            </p:cNvPr>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66" name="AutoShape 8">
              <a:extLst>
                <a:ext uri="{FF2B5EF4-FFF2-40B4-BE49-F238E27FC236}">
                  <a16:creationId xmlns:a16="http://schemas.microsoft.com/office/drawing/2014/main" id="{A757686F-0A3C-47B0-8EF3-9B2FB6F8CBA9}"/>
                </a:ext>
              </a:extLst>
            </p:cNvPr>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67" name="AutoShape 9">
              <a:extLst>
                <a:ext uri="{FF2B5EF4-FFF2-40B4-BE49-F238E27FC236}">
                  <a16:creationId xmlns:a16="http://schemas.microsoft.com/office/drawing/2014/main" id="{85A4A880-E7B1-4111-A238-3F1500C2D9D8}"/>
                </a:ext>
              </a:extLst>
            </p:cNvPr>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68" name="AutoShape 10">
              <a:extLst>
                <a:ext uri="{FF2B5EF4-FFF2-40B4-BE49-F238E27FC236}">
                  <a16:creationId xmlns:a16="http://schemas.microsoft.com/office/drawing/2014/main" id="{689C4B5E-240C-4F86-A53C-2F29995AB19E}"/>
                </a:ext>
              </a:extLst>
            </p:cNvPr>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69" name="AutoShape 11">
              <a:extLst>
                <a:ext uri="{FF2B5EF4-FFF2-40B4-BE49-F238E27FC236}">
                  <a16:creationId xmlns:a16="http://schemas.microsoft.com/office/drawing/2014/main" id="{CE2AE7E9-2046-479C-A8F5-95AFD96D47C4}"/>
                </a:ext>
              </a:extLst>
            </p:cNvPr>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70" name="AutoShape 12">
              <a:extLst>
                <a:ext uri="{FF2B5EF4-FFF2-40B4-BE49-F238E27FC236}">
                  <a16:creationId xmlns:a16="http://schemas.microsoft.com/office/drawing/2014/main" id="{C0F62FC3-71EB-45AD-94A8-24A13A3B51C4}"/>
                </a:ext>
              </a:extLst>
            </p:cNvPr>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71" name="Freeform 13">
              <a:extLst>
                <a:ext uri="{FF2B5EF4-FFF2-40B4-BE49-F238E27FC236}">
                  <a16:creationId xmlns:a16="http://schemas.microsoft.com/office/drawing/2014/main" id="{A90D217C-FAB3-4BC7-8D35-AB4E92AB04C0}"/>
                </a:ext>
              </a:extLst>
            </p:cNvPr>
            <p:cNvSpPr>
              <a:spLocks/>
            </p:cNvSpPr>
            <p:nvPr/>
          </p:nvSpPr>
          <p:spPr bwMode="auto">
            <a:xfrm>
              <a:off x="1376" y="1763"/>
              <a:ext cx="686" cy="877"/>
            </a:xfrm>
            <a:custGeom>
              <a:avLst/>
              <a:gdLst>
                <a:gd name="T0" fmla="*/ 61 w 1101"/>
                <a:gd name="T1" fmla="*/ 86 h 1077"/>
                <a:gd name="T2" fmla="*/ 63 w 1101"/>
                <a:gd name="T3" fmla="*/ 141 h 1077"/>
                <a:gd name="T4" fmla="*/ 59 w 1101"/>
                <a:gd name="T5" fmla="*/ 271 h 1077"/>
                <a:gd name="T6" fmla="*/ 55 w 1101"/>
                <a:gd name="T7" fmla="*/ 304 h 1077"/>
                <a:gd name="T8" fmla="*/ 50 w 1101"/>
                <a:gd name="T9" fmla="*/ 314 h 1077"/>
                <a:gd name="T10" fmla="*/ 35 w 1101"/>
                <a:gd name="T11" fmla="*/ 304 h 1077"/>
                <a:gd name="T12" fmla="*/ 29 w 1101"/>
                <a:gd name="T13" fmla="*/ 290 h 1077"/>
                <a:gd name="T14" fmla="*/ 27 w 1101"/>
                <a:gd name="T15" fmla="*/ 287 h 1077"/>
                <a:gd name="T16" fmla="*/ 19 w 1101"/>
                <a:gd name="T17" fmla="*/ 256 h 1077"/>
                <a:gd name="T18" fmla="*/ 14 w 1101"/>
                <a:gd name="T19" fmla="*/ 234 h 1077"/>
                <a:gd name="T20" fmla="*/ 6 w 1101"/>
                <a:gd name="T21" fmla="*/ 200 h 1077"/>
                <a:gd name="T22" fmla="*/ 1 w 1101"/>
                <a:gd name="T23" fmla="*/ 131 h 1077"/>
                <a:gd name="T24" fmla="*/ 1 w 1101"/>
                <a:gd name="T25" fmla="*/ 37 h 1077"/>
                <a:gd name="T26" fmla="*/ 11 w 1101"/>
                <a:gd name="T27" fmla="*/ 6 h 1077"/>
                <a:gd name="T28" fmla="*/ 13 w 1101"/>
                <a:gd name="T29" fmla="*/ 4 h 1077"/>
                <a:gd name="T30" fmla="*/ 25 w 1101"/>
                <a:gd name="T31" fmla="*/ 9 h 1077"/>
                <a:gd name="T32" fmla="*/ 34 w 1101"/>
                <a:gd name="T33" fmla="*/ 30 h 1077"/>
                <a:gd name="T34" fmla="*/ 40 w 1101"/>
                <a:gd name="T35" fmla="*/ 51 h 1077"/>
                <a:gd name="T36" fmla="*/ 45 w 1101"/>
                <a:gd name="T37" fmla="*/ 59 h 1077"/>
                <a:gd name="T38" fmla="*/ 61 w 1101"/>
                <a:gd name="T39" fmla="*/ 8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72" name="AutoShape 14">
              <a:extLst>
                <a:ext uri="{FF2B5EF4-FFF2-40B4-BE49-F238E27FC236}">
                  <a16:creationId xmlns:a16="http://schemas.microsoft.com/office/drawing/2014/main" id="{2B91B40F-DE8B-4664-8DDC-BC824CF4F7B5}"/>
                </a:ext>
              </a:extLst>
            </p:cNvPr>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73" name="AutoShape 15">
              <a:extLst>
                <a:ext uri="{FF2B5EF4-FFF2-40B4-BE49-F238E27FC236}">
                  <a16:creationId xmlns:a16="http://schemas.microsoft.com/office/drawing/2014/main" id="{85D232FF-918D-4192-8AF3-D2B0FCADD298}"/>
                </a:ext>
              </a:extLst>
            </p:cNvPr>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74" name="AutoShape 16">
              <a:extLst>
                <a:ext uri="{FF2B5EF4-FFF2-40B4-BE49-F238E27FC236}">
                  <a16:creationId xmlns:a16="http://schemas.microsoft.com/office/drawing/2014/main" id="{0EC5A37D-719A-466D-BFF9-D421F12271E5}"/>
                </a:ext>
              </a:extLst>
            </p:cNvPr>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75" name="AutoShape 17">
              <a:extLst>
                <a:ext uri="{FF2B5EF4-FFF2-40B4-BE49-F238E27FC236}">
                  <a16:creationId xmlns:a16="http://schemas.microsoft.com/office/drawing/2014/main" id="{83F3636C-63C5-45F7-99F1-CEF890E5E48F}"/>
                </a:ext>
              </a:extLst>
            </p:cNvPr>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76" name="AutoShape 18">
              <a:extLst>
                <a:ext uri="{FF2B5EF4-FFF2-40B4-BE49-F238E27FC236}">
                  <a16:creationId xmlns:a16="http://schemas.microsoft.com/office/drawing/2014/main" id="{BE0DCF9D-2FD6-44D7-B989-B2004E6AAD72}"/>
                </a:ext>
              </a:extLst>
            </p:cNvPr>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77" name="AutoShape 19">
              <a:extLst>
                <a:ext uri="{FF2B5EF4-FFF2-40B4-BE49-F238E27FC236}">
                  <a16:creationId xmlns:a16="http://schemas.microsoft.com/office/drawing/2014/main" id="{DEB526FD-4E38-4427-8CCD-CD04CB5CC7B0}"/>
                </a:ext>
              </a:extLst>
            </p:cNvPr>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78" name="AutoShape 20">
              <a:extLst>
                <a:ext uri="{FF2B5EF4-FFF2-40B4-BE49-F238E27FC236}">
                  <a16:creationId xmlns:a16="http://schemas.microsoft.com/office/drawing/2014/main" id="{F01E4E1A-5785-4D2A-B3F6-ECBCCDF7D0FA}"/>
                </a:ext>
              </a:extLst>
            </p:cNvPr>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79" name="AutoShape 21">
              <a:extLst>
                <a:ext uri="{FF2B5EF4-FFF2-40B4-BE49-F238E27FC236}">
                  <a16:creationId xmlns:a16="http://schemas.microsoft.com/office/drawing/2014/main" id="{8C63F182-0417-4009-AFEA-8A7777A622B9}"/>
                </a:ext>
              </a:extLst>
            </p:cNvPr>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80" name="AutoShape 22">
              <a:extLst>
                <a:ext uri="{FF2B5EF4-FFF2-40B4-BE49-F238E27FC236}">
                  <a16:creationId xmlns:a16="http://schemas.microsoft.com/office/drawing/2014/main" id="{5C778335-CB0F-4197-9644-ED1C444AFE4C}"/>
                </a:ext>
              </a:extLst>
            </p:cNvPr>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81" name="Freeform 23">
              <a:extLst>
                <a:ext uri="{FF2B5EF4-FFF2-40B4-BE49-F238E27FC236}">
                  <a16:creationId xmlns:a16="http://schemas.microsoft.com/office/drawing/2014/main" id="{652D0ACC-613E-4719-9CBE-DE77039499DA}"/>
                </a:ext>
              </a:extLst>
            </p:cNvPr>
            <p:cNvSpPr>
              <a:spLocks/>
            </p:cNvSpPr>
            <p:nvPr/>
          </p:nvSpPr>
          <p:spPr bwMode="auto">
            <a:xfrm>
              <a:off x="1061" y="2373"/>
              <a:ext cx="573" cy="785"/>
            </a:xfrm>
            <a:custGeom>
              <a:avLst/>
              <a:gdLst>
                <a:gd name="T0" fmla="*/ 14 w 918"/>
                <a:gd name="T1" fmla="*/ 237 h 965"/>
                <a:gd name="T2" fmla="*/ 11 w 918"/>
                <a:gd name="T3" fmla="*/ 226 h 965"/>
                <a:gd name="T4" fmla="*/ 7 w 918"/>
                <a:gd name="T5" fmla="*/ 214 h 965"/>
                <a:gd name="T6" fmla="*/ 4 w 918"/>
                <a:gd name="T7" fmla="*/ 203 h 965"/>
                <a:gd name="T8" fmla="*/ 2 w 918"/>
                <a:gd name="T9" fmla="*/ 187 h 965"/>
                <a:gd name="T10" fmla="*/ 0 w 918"/>
                <a:gd name="T11" fmla="*/ 134 h 965"/>
                <a:gd name="T12" fmla="*/ 1 w 918"/>
                <a:gd name="T13" fmla="*/ 59 h 965"/>
                <a:gd name="T14" fmla="*/ 4 w 918"/>
                <a:gd name="T15" fmla="*/ 39 h 965"/>
                <a:gd name="T16" fmla="*/ 17 w 918"/>
                <a:gd name="T17" fmla="*/ 0 h 965"/>
                <a:gd name="T18" fmla="*/ 23 w 918"/>
                <a:gd name="T19" fmla="*/ 6 h 965"/>
                <a:gd name="T20" fmla="*/ 29 w 918"/>
                <a:gd name="T21" fmla="*/ 16 h 965"/>
                <a:gd name="T22" fmla="*/ 41 w 918"/>
                <a:gd name="T23" fmla="*/ 48 h 965"/>
                <a:gd name="T24" fmla="*/ 42 w 918"/>
                <a:gd name="T25" fmla="*/ 63 h 965"/>
                <a:gd name="T26" fmla="*/ 44 w 918"/>
                <a:gd name="T27" fmla="*/ 72 h 965"/>
                <a:gd name="T28" fmla="*/ 48 w 918"/>
                <a:gd name="T29" fmla="*/ 100 h 965"/>
                <a:gd name="T30" fmla="*/ 50 w 918"/>
                <a:gd name="T31" fmla="*/ 123 h 965"/>
                <a:gd name="T32" fmla="*/ 51 w 918"/>
                <a:gd name="T33" fmla="*/ 150 h 965"/>
                <a:gd name="T34" fmla="*/ 52 w 918"/>
                <a:gd name="T35" fmla="*/ 177 h 965"/>
                <a:gd name="T36" fmla="*/ 54 w 918"/>
                <a:gd name="T37" fmla="*/ 224 h 965"/>
                <a:gd name="T38" fmla="*/ 49 w 918"/>
                <a:gd name="T39" fmla="*/ 268 h 965"/>
                <a:gd name="T40" fmla="*/ 45 w 918"/>
                <a:gd name="T41" fmla="*/ 274 h 965"/>
                <a:gd name="T42" fmla="*/ 42 w 918"/>
                <a:gd name="T43" fmla="*/ 277 h 965"/>
                <a:gd name="T44" fmla="*/ 21 w 918"/>
                <a:gd name="T45" fmla="*/ 272 h 965"/>
                <a:gd name="T46" fmla="*/ 14 w 918"/>
                <a:gd name="T47" fmla="*/ 250 h 965"/>
                <a:gd name="T48" fmla="*/ 14 w 918"/>
                <a:gd name="T49" fmla="*/ 23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5582" name="Group 24">
              <a:extLst>
                <a:ext uri="{FF2B5EF4-FFF2-40B4-BE49-F238E27FC236}">
                  <a16:creationId xmlns:a16="http://schemas.microsoft.com/office/drawing/2014/main" id="{55FBCC02-3501-4A40-81AD-5DBABE14388B}"/>
                </a:ext>
              </a:extLst>
            </p:cNvPr>
            <p:cNvGrpSpPr>
              <a:grpSpLocks/>
            </p:cNvGrpSpPr>
            <p:nvPr/>
          </p:nvGrpSpPr>
          <p:grpSpPr bwMode="auto">
            <a:xfrm>
              <a:off x="551" y="1796"/>
              <a:ext cx="542" cy="954"/>
              <a:chOff x="551" y="1796"/>
              <a:chExt cx="542" cy="954"/>
            </a:xfrm>
          </p:grpSpPr>
          <p:sp>
            <p:nvSpPr>
              <p:cNvPr id="65583" name="AutoShape 25">
                <a:extLst>
                  <a:ext uri="{FF2B5EF4-FFF2-40B4-BE49-F238E27FC236}">
                    <a16:creationId xmlns:a16="http://schemas.microsoft.com/office/drawing/2014/main" id="{2DE819E0-21C2-42EF-9E2C-D4B1D36C8C13}"/>
                  </a:ext>
                </a:extLst>
              </p:cNvPr>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84" name="AutoShape 26">
                <a:extLst>
                  <a:ext uri="{FF2B5EF4-FFF2-40B4-BE49-F238E27FC236}">
                    <a16:creationId xmlns:a16="http://schemas.microsoft.com/office/drawing/2014/main" id="{2D510582-EE79-4E6B-8D37-E4D30FA7F112}"/>
                  </a:ext>
                </a:extLst>
              </p:cNvPr>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85" name="AutoShape 27">
                <a:extLst>
                  <a:ext uri="{FF2B5EF4-FFF2-40B4-BE49-F238E27FC236}">
                    <a16:creationId xmlns:a16="http://schemas.microsoft.com/office/drawing/2014/main" id="{96175E8A-12BF-4E2C-A992-6ADFA6BAEDFC}"/>
                  </a:ext>
                </a:extLst>
              </p:cNvPr>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86" name="AutoShape 28">
                <a:extLst>
                  <a:ext uri="{FF2B5EF4-FFF2-40B4-BE49-F238E27FC236}">
                    <a16:creationId xmlns:a16="http://schemas.microsoft.com/office/drawing/2014/main" id="{EE8DBB48-648D-498B-ACD9-DF1BE251C8DD}"/>
                  </a:ext>
                </a:extLst>
              </p:cNvPr>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87" name="AutoShape 29">
                <a:extLst>
                  <a:ext uri="{FF2B5EF4-FFF2-40B4-BE49-F238E27FC236}">
                    <a16:creationId xmlns:a16="http://schemas.microsoft.com/office/drawing/2014/main" id="{5950EBCA-9E4B-403C-A6E9-5DE61F140336}"/>
                  </a:ext>
                </a:extLst>
              </p:cNvPr>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88" name="AutoShape 30">
                <a:extLst>
                  <a:ext uri="{FF2B5EF4-FFF2-40B4-BE49-F238E27FC236}">
                    <a16:creationId xmlns:a16="http://schemas.microsoft.com/office/drawing/2014/main" id="{95C4A621-9866-440E-878A-3E49C914AB10}"/>
                  </a:ext>
                </a:extLst>
              </p:cNvPr>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89" name="AutoShape 31">
                <a:extLst>
                  <a:ext uri="{FF2B5EF4-FFF2-40B4-BE49-F238E27FC236}">
                    <a16:creationId xmlns:a16="http://schemas.microsoft.com/office/drawing/2014/main" id="{6DBD666F-5644-4D82-A39F-9FCE9D68B53C}"/>
                  </a:ext>
                </a:extLst>
              </p:cNvPr>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90" name="AutoShape 32">
                <a:extLst>
                  <a:ext uri="{FF2B5EF4-FFF2-40B4-BE49-F238E27FC236}">
                    <a16:creationId xmlns:a16="http://schemas.microsoft.com/office/drawing/2014/main" id="{9779DEBC-5685-4E0E-8EBF-00CB8FA270C8}"/>
                  </a:ext>
                </a:extLst>
              </p:cNvPr>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91" name="AutoShape 33">
                <a:extLst>
                  <a:ext uri="{FF2B5EF4-FFF2-40B4-BE49-F238E27FC236}">
                    <a16:creationId xmlns:a16="http://schemas.microsoft.com/office/drawing/2014/main" id="{3430EBCD-3CBA-4904-86D5-80AB864061A4}"/>
                  </a:ext>
                </a:extLst>
              </p:cNvPr>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92" name="AutoShape 34">
                <a:extLst>
                  <a:ext uri="{FF2B5EF4-FFF2-40B4-BE49-F238E27FC236}">
                    <a16:creationId xmlns:a16="http://schemas.microsoft.com/office/drawing/2014/main" id="{D4D45EAA-923E-4457-8DEA-5B2062F33452}"/>
                  </a:ext>
                </a:extLst>
              </p:cNvPr>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93" name="Freeform 35">
                <a:extLst>
                  <a:ext uri="{FF2B5EF4-FFF2-40B4-BE49-F238E27FC236}">
                    <a16:creationId xmlns:a16="http://schemas.microsoft.com/office/drawing/2014/main" id="{AE4E3FEF-197F-4DB7-9809-F7A72E4D4B3A}"/>
                  </a:ext>
                </a:extLst>
              </p:cNvPr>
              <p:cNvSpPr>
                <a:spLocks/>
              </p:cNvSpPr>
              <p:nvPr/>
            </p:nvSpPr>
            <p:spPr bwMode="auto">
              <a:xfrm>
                <a:off x="551" y="1796"/>
                <a:ext cx="542" cy="954"/>
              </a:xfrm>
              <a:custGeom>
                <a:avLst/>
                <a:gdLst>
                  <a:gd name="T0" fmla="*/ 44 w 869"/>
                  <a:gd name="T1" fmla="*/ 229 h 1173"/>
                  <a:gd name="T2" fmla="*/ 41 w 869"/>
                  <a:gd name="T3" fmla="*/ 273 h 1173"/>
                  <a:gd name="T4" fmla="*/ 39 w 869"/>
                  <a:gd name="T5" fmla="*/ 313 h 1173"/>
                  <a:gd name="T6" fmla="*/ 37 w 869"/>
                  <a:gd name="T7" fmla="*/ 329 h 1173"/>
                  <a:gd name="T8" fmla="*/ 37 w 869"/>
                  <a:gd name="T9" fmla="*/ 334 h 1173"/>
                  <a:gd name="T10" fmla="*/ 33 w 869"/>
                  <a:gd name="T11" fmla="*/ 339 h 1173"/>
                  <a:gd name="T12" fmla="*/ 17 w 869"/>
                  <a:gd name="T13" fmla="*/ 331 h 1173"/>
                  <a:gd name="T14" fmla="*/ 7 w 869"/>
                  <a:gd name="T15" fmla="*/ 310 h 1173"/>
                  <a:gd name="T16" fmla="*/ 2 w 869"/>
                  <a:gd name="T17" fmla="*/ 292 h 1173"/>
                  <a:gd name="T18" fmla="*/ 0 w 869"/>
                  <a:gd name="T19" fmla="*/ 277 h 1173"/>
                  <a:gd name="T20" fmla="*/ 4 w 869"/>
                  <a:gd name="T21" fmla="*/ 145 h 1173"/>
                  <a:gd name="T22" fmla="*/ 6 w 869"/>
                  <a:gd name="T23" fmla="*/ 68 h 1173"/>
                  <a:gd name="T24" fmla="*/ 9 w 869"/>
                  <a:gd name="T25" fmla="*/ 48 h 1173"/>
                  <a:gd name="T26" fmla="*/ 12 w 869"/>
                  <a:gd name="T27" fmla="*/ 39 h 1173"/>
                  <a:gd name="T28" fmla="*/ 18 w 869"/>
                  <a:gd name="T29" fmla="*/ 21 h 1173"/>
                  <a:gd name="T30" fmla="*/ 21 w 869"/>
                  <a:gd name="T31" fmla="*/ 13 h 1173"/>
                  <a:gd name="T32" fmla="*/ 26 w 869"/>
                  <a:gd name="T33" fmla="*/ 0 h 1173"/>
                  <a:gd name="T34" fmla="*/ 42 w 869"/>
                  <a:gd name="T35" fmla="*/ 24 h 1173"/>
                  <a:gd name="T36" fmla="*/ 47 w 869"/>
                  <a:gd name="T37" fmla="*/ 59 h 1173"/>
                  <a:gd name="T38" fmla="*/ 50 w 869"/>
                  <a:gd name="T39" fmla="*/ 73 h 1173"/>
                  <a:gd name="T40" fmla="*/ 51 w 869"/>
                  <a:gd name="T41" fmla="*/ 89 h 1173"/>
                  <a:gd name="T42" fmla="*/ 46 w 869"/>
                  <a:gd name="T43" fmla="*/ 205 h 1173"/>
                  <a:gd name="T44" fmla="*/ 44 w 869"/>
                  <a:gd name="T45" fmla="*/ 2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65542" name="Rectangle 36">
            <a:extLst>
              <a:ext uri="{FF2B5EF4-FFF2-40B4-BE49-F238E27FC236}">
                <a16:creationId xmlns:a16="http://schemas.microsoft.com/office/drawing/2014/main" id="{1BBC4773-D824-4179-8F48-46355DB1B27A}"/>
              </a:ext>
            </a:extLst>
          </p:cNvPr>
          <p:cNvSpPr>
            <a:spLocks noChangeArrowheads="1"/>
          </p:cNvSpPr>
          <p:nvPr/>
        </p:nvSpPr>
        <p:spPr bwMode="auto">
          <a:xfrm>
            <a:off x="4802188" y="2678113"/>
            <a:ext cx="3751262" cy="334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65543" name="Group 37">
            <a:extLst>
              <a:ext uri="{FF2B5EF4-FFF2-40B4-BE49-F238E27FC236}">
                <a16:creationId xmlns:a16="http://schemas.microsoft.com/office/drawing/2014/main" id="{2C70A9F7-8FFC-44F0-A81B-E383EB600379}"/>
              </a:ext>
            </a:extLst>
          </p:cNvPr>
          <p:cNvGrpSpPr>
            <a:grpSpLocks/>
          </p:cNvGrpSpPr>
          <p:nvPr/>
        </p:nvGrpSpPr>
        <p:grpSpPr bwMode="auto">
          <a:xfrm>
            <a:off x="5241925" y="3225800"/>
            <a:ext cx="2398713" cy="2214563"/>
            <a:chOff x="3302" y="2032"/>
            <a:chExt cx="1511" cy="1395"/>
          </a:xfrm>
        </p:grpSpPr>
        <p:sp>
          <p:nvSpPr>
            <p:cNvPr id="65546" name="AutoShape 38">
              <a:extLst>
                <a:ext uri="{FF2B5EF4-FFF2-40B4-BE49-F238E27FC236}">
                  <a16:creationId xmlns:a16="http://schemas.microsoft.com/office/drawing/2014/main" id="{9A42FB71-47DD-41EF-915B-CF1CB7767A19}"/>
                </a:ext>
              </a:extLst>
            </p:cNvPr>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47" name="AutoShape 39">
              <a:extLst>
                <a:ext uri="{FF2B5EF4-FFF2-40B4-BE49-F238E27FC236}">
                  <a16:creationId xmlns:a16="http://schemas.microsoft.com/office/drawing/2014/main" id="{0272F8E3-D397-43BD-9250-542D0641DA3A}"/>
                </a:ext>
              </a:extLst>
            </p:cNvPr>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48" name="AutoShape 40">
              <a:extLst>
                <a:ext uri="{FF2B5EF4-FFF2-40B4-BE49-F238E27FC236}">
                  <a16:creationId xmlns:a16="http://schemas.microsoft.com/office/drawing/2014/main" id="{FDDEF874-BB7E-4085-B5EC-09B1891D4E6E}"/>
                </a:ext>
              </a:extLst>
            </p:cNvPr>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49" name="AutoShape 41">
              <a:extLst>
                <a:ext uri="{FF2B5EF4-FFF2-40B4-BE49-F238E27FC236}">
                  <a16:creationId xmlns:a16="http://schemas.microsoft.com/office/drawing/2014/main" id="{8D738353-3BBC-4AA7-A793-D6138C90BE32}"/>
                </a:ext>
              </a:extLst>
            </p:cNvPr>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0" name="AutoShape 42">
              <a:extLst>
                <a:ext uri="{FF2B5EF4-FFF2-40B4-BE49-F238E27FC236}">
                  <a16:creationId xmlns:a16="http://schemas.microsoft.com/office/drawing/2014/main" id="{E253EDEE-9A56-40E0-AF2B-CA05FCC75371}"/>
                </a:ext>
              </a:extLst>
            </p:cNvPr>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1" name="AutoShape 43">
              <a:extLst>
                <a:ext uri="{FF2B5EF4-FFF2-40B4-BE49-F238E27FC236}">
                  <a16:creationId xmlns:a16="http://schemas.microsoft.com/office/drawing/2014/main" id="{26632E8C-8FC6-4C79-88EC-A2D0280DC614}"/>
                </a:ext>
              </a:extLst>
            </p:cNvPr>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2" name="AutoShape 44">
              <a:extLst>
                <a:ext uri="{FF2B5EF4-FFF2-40B4-BE49-F238E27FC236}">
                  <a16:creationId xmlns:a16="http://schemas.microsoft.com/office/drawing/2014/main" id="{63B27E67-814F-417E-BF33-A074DC32E617}"/>
                </a:ext>
              </a:extLst>
            </p:cNvPr>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3" name="AutoShape 45">
              <a:extLst>
                <a:ext uri="{FF2B5EF4-FFF2-40B4-BE49-F238E27FC236}">
                  <a16:creationId xmlns:a16="http://schemas.microsoft.com/office/drawing/2014/main" id="{C561F2BA-97E8-4FA1-98E0-09195E4C395F}"/>
                </a:ext>
              </a:extLst>
            </p:cNvPr>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4" name="AutoShape 46">
              <a:extLst>
                <a:ext uri="{FF2B5EF4-FFF2-40B4-BE49-F238E27FC236}">
                  <a16:creationId xmlns:a16="http://schemas.microsoft.com/office/drawing/2014/main" id="{78A6712A-65BA-4685-B407-3626D07234FC}"/>
                </a:ext>
              </a:extLst>
            </p:cNvPr>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5" name="AutoShape 47">
              <a:extLst>
                <a:ext uri="{FF2B5EF4-FFF2-40B4-BE49-F238E27FC236}">
                  <a16:creationId xmlns:a16="http://schemas.microsoft.com/office/drawing/2014/main" id="{D5112933-F48A-4CCA-B3FB-41A9C5F55643}"/>
                </a:ext>
              </a:extLst>
            </p:cNvPr>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6" name="AutoShape 48">
              <a:extLst>
                <a:ext uri="{FF2B5EF4-FFF2-40B4-BE49-F238E27FC236}">
                  <a16:creationId xmlns:a16="http://schemas.microsoft.com/office/drawing/2014/main" id="{4D2178E9-1044-49A9-8116-24E1B1ADCD8F}"/>
                </a:ext>
              </a:extLst>
            </p:cNvPr>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7" name="AutoShape 49">
              <a:extLst>
                <a:ext uri="{FF2B5EF4-FFF2-40B4-BE49-F238E27FC236}">
                  <a16:creationId xmlns:a16="http://schemas.microsoft.com/office/drawing/2014/main" id="{34A52EB4-9079-49C2-953F-BB77A21A923D}"/>
                </a:ext>
              </a:extLst>
            </p:cNvPr>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8" name="AutoShape 50">
              <a:extLst>
                <a:ext uri="{FF2B5EF4-FFF2-40B4-BE49-F238E27FC236}">
                  <a16:creationId xmlns:a16="http://schemas.microsoft.com/office/drawing/2014/main" id="{FA6EDE7F-FF56-48D2-8CB8-339307C5A2AA}"/>
                </a:ext>
              </a:extLst>
            </p:cNvPr>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559" name="Freeform 51">
              <a:extLst>
                <a:ext uri="{FF2B5EF4-FFF2-40B4-BE49-F238E27FC236}">
                  <a16:creationId xmlns:a16="http://schemas.microsoft.com/office/drawing/2014/main" id="{006C6963-69AF-4C29-8F79-3C2557E22742}"/>
                </a:ext>
              </a:extLst>
            </p:cNvPr>
            <p:cNvSpPr>
              <a:spLocks/>
            </p:cNvSpPr>
            <p:nvPr/>
          </p:nvSpPr>
          <p:spPr bwMode="auto">
            <a:xfrm>
              <a:off x="4127" y="2032"/>
              <a:ext cx="686" cy="877"/>
            </a:xfrm>
            <a:custGeom>
              <a:avLst/>
              <a:gdLst>
                <a:gd name="T0" fmla="*/ 61 w 1101"/>
                <a:gd name="T1" fmla="*/ 86 h 1077"/>
                <a:gd name="T2" fmla="*/ 63 w 1101"/>
                <a:gd name="T3" fmla="*/ 141 h 1077"/>
                <a:gd name="T4" fmla="*/ 59 w 1101"/>
                <a:gd name="T5" fmla="*/ 271 h 1077"/>
                <a:gd name="T6" fmla="*/ 55 w 1101"/>
                <a:gd name="T7" fmla="*/ 304 h 1077"/>
                <a:gd name="T8" fmla="*/ 50 w 1101"/>
                <a:gd name="T9" fmla="*/ 314 h 1077"/>
                <a:gd name="T10" fmla="*/ 35 w 1101"/>
                <a:gd name="T11" fmla="*/ 304 h 1077"/>
                <a:gd name="T12" fmla="*/ 29 w 1101"/>
                <a:gd name="T13" fmla="*/ 290 h 1077"/>
                <a:gd name="T14" fmla="*/ 27 w 1101"/>
                <a:gd name="T15" fmla="*/ 287 h 1077"/>
                <a:gd name="T16" fmla="*/ 19 w 1101"/>
                <a:gd name="T17" fmla="*/ 256 h 1077"/>
                <a:gd name="T18" fmla="*/ 14 w 1101"/>
                <a:gd name="T19" fmla="*/ 234 h 1077"/>
                <a:gd name="T20" fmla="*/ 6 w 1101"/>
                <a:gd name="T21" fmla="*/ 200 h 1077"/>
                <a:gd name="T22" fmla="*/ 1 w 1101"/>
                <a:gd name="T23" fmla="*/ 131 h 1077"/>
                <a:gd name="T24" fmla="*/ 1 w 1101"/>
                <a:gd name="T25" fmla="*/ 37 h 1077"/>
                <a:gd name="T26" fmla="*/ 11 w 1101"/>
                <a:gd name="T27" fmla="*/ 6 h 1077"/>
                <a:gd name="T28" fmla="*/ 13 w 1101"/>
                <a:gd name="T29" fmla="*/ 4 h 1077"/>
                <a:gd name="T30" fmla="*/ 25 w 1101"/>
                <a:gd name="T31" fmla="*/ 9 h 1077"/>
                <a:gd name="T32" fmla="*/ 34 w 1101"/>
                <a:gd name="T33" fmla="*/ 30 h 1077"/>
                <a:gd name="T34" fmla="*/ 40 w 1101"/>
                <a:gd name="T35" fmla="*/ 51 h 1077"/>
                <a:gd name="T36" fmla="*/ 45 w 1101"/>
                <a:gd name="T37" fmla="*/ 59 h 1077"/>
                <a:gd name="T38" fmla="*/ 61 w 1101"/>
                <a:gd name="T39" fmla="*/ 8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0" name="Freeform 52">
              <a:extLst>
                <a:ext uri="{FF2B5EF4-FFF2-40B4-BE49-F238E27FC236}">
                  <a16:creationId xmlns:a16="http://schemas.microsoft.com/office/drawing/2014/main" id="{7AE79E43-0A95-4599-81DC-4B08626CD50A}"/>
                </a:ext>
              </a:extLst>
            </p:cNvPr>
            <p:cNvSpPr>
              <a:spLocks/>
            </p:cNvSpPr>
            <p:nvPr/>
          </p:nvSpPr>
          <p:spPr bwMode="auto">
            <a:xfrm>
              <a:off x="3812" y="2642"/>
              <a:ext cx="573" cy="785"/>
            </a:xfrm>
            <a:custGeom>
              <a:avLst/>
              <a:gdLst>
                <a:gd name="T0" fmla="*/ 14 w 918"/>
                <a:gd name="T1" fmla="*/ 237 h 965"/>
                <a:gd name="T2" fmla="*/ 11 w 918"/>
                <a:gd name="T3" fmla="*/ 226 h 965"/>
                <a:gd name="T4" fmla="*/ 7 w 918"/>
                <a:gd name="T5" fmla="*/ 214 h 965"/>
                <a:gd name="T6" fmla="*/ 4 w 918"/>
                <a:gd name="T7" fmla="*/ 203 h 965"/>
                <a:gd name="T8" fmla="*/ 2 w 918"/>
                <a:gd name="T9" fmla="*/ 187 h 965"/>
                <a:gd name="T10" fmla="*/ 0 w 918"/>
                <a:gd name="T11" fmla="*/ 134 h 965"/>
                <a:gd name="T12" fmla="*/ 1 w 918"/>
                <a:gd name="T13" fmla="*/ 59 h 965"/>
                <a:gd name="T14" fmla="*/ 4 w 918"/>
                <a:gd name="T15" fmla="*/ 39 h 965"/>
                <a:gd name="T16" fmla="*/ 17 w 918"/>
                <a:gd name="T17" fmla="*/ 0 h 965"/>
                <a:gd name="T18" fmla="*/ 23 w 918"/>
                <a:gd name="T19" fmla="*/ 6 h 965"/>
                <a:gd name="T20" fmla="*/ 29 w 918"/>
                <a:gd name="T21" fmla="*/ 16 h 965"/>
                <a:gd name="T22" fmla="*/ 41 w 918"/>
                <a:gd name="T23" fmla="*/ 48 h 965"/>
                <a:gd name="T24" fmla="*/ 42 w 918"/>
                <a:gd name="T25" fmla="*/ 63 h 965"/>
                <a:gd name="T26" fmla="*/ 44 w 918"/>
                <a:gd name="T27" fmla="*/ 72 h 965"/>
                <a:gd name="T28" fmla="*/ 48 w 918"/>
                <a:gd name="T29" fmla="*/ 100 h 965"/>
                <a:gd name="T30" fmla="*/ 50 w 918"/>
                <a:gd name="T31" fmla="*/ 123 h 965"/>
                <a:gd name="T32" fmla="*/ 51 w 918"/>
                <a:gd name="T33" fmla="*/ 150 h 965"/>
                <a:gd name="T34" fmla="*/ 52 w 918"/>
                <a:gd name="T35" fmla="*/ 177 h 965"/>
                <a:gd name="T36" fmla="*/ 54 w 918"/>
                <a:gd name="T37" fmla="*/ 224 h 965"/>
                <a:gd name="T38" fmla="*/ 49 w 918"/>
                <a:gd name="T39" fmla="*/ 268 h 965"/>
                <a:gd name="T40" fmla="*/ 45 w 918"/>
                <a:gd name="T41" fmla="*/ 274 h 965"/>
                <a:gd name="T42" fmla="*/ 42 w 918"/>
                <a:gd name="T43" fmla="*/ 277 h 965"/>
                <a:gd name="T44" fmla="*/ 21 w 918"/>
                <a:gd name="T45" fmla="*/ 272 h 965"/>
                <a:gd name="T46" fmla="*/ 14 w 918"/>
                <a:gd name="T47" fmla="*/ 250 h 965"/>
                <a:gd name="T48" fmla="*/ 14 w 918"/>
                <a:gd name="T49" fmla="*/ 23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1" name="Freeform 53">
              <a:extLst>
                <a:ext uri="{FF2B5EF4-FFF2-40B4-BE49-F238E27FC236}">
                  <a16:creationId xmlns:a16="http://schemas.microsoft.com/office/drawing/2014/main" id="{B0C25EA5-AA88-429E-AFE4-817036A2038D}"/>
                </a:ext>
              </a:extLst>
            </p:cNvPr>
            <p:cNvSpPr>
              <a:spLocks/>
            </p:cNvSpPr>
            <p:nvPr/>
          </p:nvSpPr>
          <p:spPr bwMode="auto">
            <a:xfrm>
              <a:off x="3302" y="2065"/>
              <a:ext cx="542" cy="954"/>
            </a:xfrm>
            <a:custGeom>
              <a:avLst/>
              <a:gdLst>
                <a:gd name="T0" fmla="*/ 44 w 869"/>
                <a:gd name="T1" fmla="*/ 229 h 1173"/>
                <a:gd name="T2" fmla="*/ 41 w 869"/>
                <a:gd name="T3" fmla="*/ 273 h 1173"/>
                <a:gd name="T4" fmla="*/ 39 w 869"/>
                <a:gd name="T5" fmla="*/ 313 h 1173"/>
                <a:gd name="T6" fmla="*/ 37 w 869"/>
                <a:gd name="T7" fmla="*/ 329 h 1173"/>
                <a:gd name="T8" fmla="*/ 37 w 869"/>
                <a:gd name="T9" fmla="*/ 334 h 1173"/>
                <a:gd name="T10" fmla="*/ 33 w 869"/>
                <a:gd name="T11" fmla="*/ 339 h 1173"/>
                <a:gd name="T12" fmla="*/ 17 w 869"/>
                <a:gd name="T13" fmla="*/ 331 h 1173"/>
                <a:gd name="T14" fmla="*/ 7 w 869"/>
                <a:gd name="T15" fmla="*/ 310 h 1173"/>
                <a:gd name="T16" fmla="*/ 2 w 869"/>
                <a:gd name="T17" fmla="*/ 292 h 1173"/>
                <a:gd name="T18" fmla="*/ 0 w 869"/>
                <a:gd name="T19" fmla="*/ 277 h 1173"/>
                <a:gd name="T20" fmla="*/ 4 w 869"/>
                <a:gd name="T21" fmla="*/ 145 h 1173"/>
                <a:gd name="T22" fmla="*/ 6 w 869"/>
                <a:gd name="T23" fmla="*/ 68 h 1173"/>
                <a:gd name="T24" fmla="*/ 9 w 869"/>
                <a:gd name="T25" fmla="*/ 48 h 1173"/>
                <a:gd name="T26" fmla="*/ 12 w 869"/>
                <a:gd name="T27" fmla="*/ 39 h 1173"/>
                <a:gd name="T28" fmla="*/ 18 w 869"/>
                <a:gd name="T29" fmla="*/ 21 h 1173"/>
                <a:gd name="T30" fmla="*/ 21 w 869"/>
                <a:gd name="T31" fmla="*/ 13 h 1173"/>
                <a:gd name="T32" fmla="*/ 26 w 869"/>
                <a:gd name="T33" fmla="*/ 0 h 1173"/>
                <a:gd name="T34" fmla="*/ 42 w 869"/>
                <a:gd name="T35" fmla="*/ 24 h 1173"/>
                <a:gd name="T36" fmla="*/ 47 w 869"/>
                <a:gd name="T37" fmla="*/ 59 h 1173"/>
                <a:gd name="T38" fmla="*/ 50 w 869"/>
                <a:gd name="T39" fmla="*/ 73 h 1173"/>
                <a:gd name="T40" fmla="*/ 51 w 869"/>
                <a:gd name="T41" fmla="*/ 89 h 1173"/>
                <a:gd name="T42" fmla="*/ 46 w 869"/>
                <a:gd name="T43" fmla="*/ 205 h 1173"/>
                <a:gd name="T44" fmla="*/ 44 w 869"/>
                <a:gd name="T45" fmla="*/ 2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5544" name="Text Box 54">
            <a:extLst>
              <a:ext uri="{FF2B5EF4-FFF2-40B4-BE49-F238E27FC236}">
                <a16:creationId xmlns:a16="http://schemas.microsoft.com/office/drawing/2014/main" id="{15EC71EE-2DC4-41B2-A589-DE479993FC9C}"/>
              </a:ext>
            </a:extLst>
          </p:cNvPr>
          <p:cNvSpPr txBox="1">
            <a:spLocks noChangeArrowheads="1"/>
          </p:cNvSpPr>
          <p:nvPr/>
        </p:nvSpPr>
        <p:spPr bwMode="auto">
          <a:xfrm>
            <a:off x="1463675" y="189706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Raw Data </a:t>
            </a:r>
          </a:p>
        </p:txBody>
      </p:sp>
      <p:sp>
        <p:nvSpPr>
          <p:cNvPr id="65545" name="Text Box 55">
            <a:extLst>
              <a:ext uri="{FF2B5EF4-FFF2-40B4-BE49-F238E27FC236}">
                <a16:creationId xmlns:a16="http://schemas.microsoft.com/office/drawing/2014/main" id="{3D6ABFD4-F4A5-43DB-B9ED-589C7AA20324}"/>
              </a:ext>
            </a:extLst>
          </p:cNvPr>
          <p:cNvSpPr txBox="1">
            <a:spLocks noChangeArrowheads="1"/>
          </p:cNvSpPr>
          <p:nvPr/>
        </p:nvSpPr>
        <p:spPr bwMode="auto">
          <a:xfrm>
            <a:off x="5043488" y="1839913"/>
            <a:ext cx="326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Cluster/Stratified Sample</a:t>
            </a:r>
          </a:p>
        </p:txBody>
      </p:sp>
    </p:spTree>
  </p:cSld>
  <p:clrMapOvr>
    <a:masterClrMapping/>
  </p:clrMapOvr>
  <p:transition>
    <p:checke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B54593-9041-4C80-8F84-D2069CE5DA4D}"/>
              </a:ext>
            </a:extLst>
          </p:cNvPr>
          <p:cNvSpPr>
            <a:spLocks noGrp="1"/>
          </p:cNvSpPr>
          <p:nvPr>
            <p:ph type="dt" sz="quarter" idx="10"/>
          </p:nvPr>
        </p:nvSpPr>
        <p:spPr/>
        <p:txBody>
          <a:bodyPr/>
          <a:lstStyle/>
          <a:p>
            <a:pPr>
              <a:defRPr/>
            </a:pPr>
            <a:fld id="{13BC5174-222F-4575-9453-2882F477267E}" type="datetime4">
              <a:rPr lang="en-US"/>
              <a:pPr>
                <a:defRPr/>
              </a:pPr>
              <a:t>January 31, 2022</a:t>
            </a:fld>
            <a:endParaRPr lang="en-US" altLang="en-US"/>
          </a:p>
        </p:txBody>
      </p:sp>
      <p:sp>
        <p:nvSpPr>
          <p:cNvPr id="66563" name="Slide Number Placeholder 5">
            <a:extLst>
              <a:ext uri="{FF2B5EF4-FFF2-40B4-BE49-F238E27FC236}">
                <a16:creationId xmlns:a16="http://schemas.microsoft.com/office/drawing/2014/main" id="{05FBB028-6170-4FCF-9707-C4C37E39B3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C451E79-8953-49F3-9C1E-3A16E6E22ED2}" type="slidenum">
              <a:rPr lang="en-US" altLang="en-US" sz="1200">
                <a:latin typeface="Garamond" panose="02020404030301010803" pitchFamily="18" charset="0"/>
              </a:rPr>
              <a:pPr>
                <a:spcBef>
                  <a:spcPct val="0"/>
                </a:spcBef>
                <a:buClrTx/>
                <a:buSzTx/>
                <a:buFontTx/>
                <a:buNone/>
              </a:pPr>
              <a:t>59</a:t>
            </a:fld>
            <a:endParaRPr lang="en-US" altLang="en-US" sz="1200">
              <a:latin typeface="Garamond" panose="02020404030301010803" pitchFamily="18" charset="0"/>
            </a:endParaRPr>
          </a:p>
        </p:txBody>
      </p:sp>
      <p:sp>
        <p:nvSpPr>
          <p:cNvPr id="66564" name="Rectangle 2">
            <a:extLst>
              <a:ext uri="{FF2B5EF4-FFF2-40B4-BE49-F238E27FC236}">
                <a16:creationId xmlns:a16="http://schemas.microsoft.com/office/drawing/2014/main" id="{F085D31D-0CD6-4B82-A9A2-183473E8E302}"/>
              </a:ext>
            </a:extLst>
          </p:cNvPr>
          <p:cNvSpPr>
            <a:spLocks noGrp="1" noChangeArrowheads="1"/>
          </p:cNvSpPr>
          <p:nvPr>
            <p:ph type="title"/>
          </p:nvPr>
        </p:nvSpPr>
        <p:spPr>
          <a:xfrm>
            <a:off x="1222375" y="303213"/>
            <a:ext cx="7464425" cy="915987"/>
          </a:xfrm>
          <a:noFill/>
        </p:spPr>
        <p:txBody>
          <a:bodyPr lIns="92075" tIns="46038" rIns="92075" bIns="46038" anchor="ctr"/>
          <a:lstStyle/>
          <a:p>
            <a:pPr eaLnBrk="1" hangingPunct="1"/>
            <a:r>
              <a:rPr lang="en-US" altLang="en-US"/>
              <a:t>Data Preprocessing</a:t>
            </a:r>
          </a:p>
        </p:txBody>
      </p:sp>
      <p:sp>
        <p:nvSpPr>
          <p:cNvPr id="66565" name="Rectangle 3">
            <a:extLst>
              <a:ext uri="{FF2B5EF4-FFF2-40B4-BE49-F238E27FC236}">
                <a16:creationId xmlns:a16="http://schemas.microsoft.com/office/drawing/2014/main" id="{1F853F90-C2BF-46AB-B11D-46C3806676CE}"/>
              </a:ext>
            </a:extLst>
          </p:cNvPr>
          <p:cNvSpPr>
            <a:spLocks noGrp="1" noChangeArrowheads="1"/>
          </p:cNvSpPr>
          <p:nvPr>
            <p:ph type="body" idx="1"/>
          </p:nvPr>
        </p:nvSpPr>
        <p:spPr>
          <a:xfrm>
            <a:off x="762000" y="1143000"/>
            <a:ext cx="8077200" cy="4495800"/>
          </a:xfrm>
          <a:noFill/>
        </p:spPr>
        <p:txBody>
          <a:bodyPr lIns="92075" tIns="46038" rIns="92075" bIns="46038"/>
          <a:lstStyle/>
          <a:p>
            <a:pPr eaLnBrk="1" hangingPunct="1">
              <a:lnSpc>
                <a:spcPct val="140000"/>
              </a:lnSpc>
            </a:pPr>
            <a:r>
              <a:rPr lang="en-US" altLang="en-US"/>
              <a:t>Why preprocess the data?</a:t>
            </a:r>
          </a:p>
          <a:p>
            <a:pPr eaLnBrk="1" hangingPunct="1">
              <a:lnSpc>
                <a:spcPct val="140000"/>
              </a:lnSpc>
            </a:pPr>
            <a:r>
              <a:rPr lang="en-US" altLang="en-US"/>
              <a:t>Data cleaning </a:t>
            </a:r>
          </a:p>
          <a:p>
            <a:pPr eaLnBrk="1" hangingPunct="1">
              <a:lnSpc>
                <a:spcPct val="140000"/>
              </a:lnSpc>
            </a:pPr>
            <a:r>
              <a:rPr lang="en-US" altLang="en-US"/>
              <a:t>Data integration and transformation</a:t>
            </a:r>
          </a:p>
          <a:p>
            <a:pPr eaLnBrk="1" hangingPunct="1">
              <a:lnSpc>
                <a:spcPct val="140000"/>
              </a:lnSpc>
            </a:pPr>
            <a:r>
              <a:rPr lang="en-US" altLang="en-US"/>
              <a:t>Data reduction</a:t>
            </a:r>
            <a:endParaRPr lang="en-US" altLang="en-US">
              <a:solidFill>
                <a:schemeClr val="hlink"/>
              </a:solidFill>
            </a:endParaRPr>
          </a:p>
          <a:p>
            <a:pPr eaLnBrk="1" hangingPunct="1">
              <a:lnSpc>
                <a:spcPct val="140000"/>
              </a:lnSpc>
            </a:pPr>
            <a:r>
              <a:rPr lang="en-US" altLang="en-US">
                <a:solidFill>
                  <a:schemeClr val="hlink"/>
                </a:solidFill>
              </a:rPr>
              <a:t>Discretization and concept hierarchy generation</a:t>
            </a:r>
            <a:endParaRPr lang="en-US" altLang="en-US"/>
          </a:p>
          <a:p>
            <a:pPr eaLnBrk="1" hangingPunct="1">
              <a:lnSpc>
                <a:spcPct val="140000"/>
              </a:lnSpc>
            </a:pPr>
            <a:r>
              <a:rPr lang="en-US" altLang="en-US"/>
              <a:t>Summary</a:t>
            </a:r>
          </a:p>
        </p:txBody>
      </p:sp>
    </p:spTree>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a:extLst>
              <a:ext uri="{FF2B5EF4-FFF2-40B4-BE49-F238E27FC236}">
                <a16:creationId xmlns:a16="http://schemas.microsoft.com/office/drawing/2014/main" id="{A0719209-C976-4DE8-AB96-8ECD9F28161C}"/>
              </a:ext>
            </a:extLst>
          </p:cNvPr>
          <p:cNvSpPr>
            <a:spLocks noGrp="1"/>
          </p:cNvSpPr>
          <p:nvPr>
            <p:ph type="dt" sz="quarter" idx="10"/>
          </p:nvPr>
        </p:nvSpPr>
        <p:spPr/>
        <p:txBody>
          <a:bodyPr/>
          <a:lstStyle/>
          <a:p>
            <a:pPr>
              <a:defRPr/>
            </a:pPr>
            <a:fld id="{E4A2404F-F448-4A5B-93B2-8EC90F0D6FA6}" type="datetime4">
              <a:rPr lang="en-US"/>
              <a:pPr>
                <a:defRPr/>
              </a:pPr>
              <a:t>January 31, 2022</a:t>
            </a:fld>
            <a:endParaRPr lang="en-US" altLang="en-US"/>
          </a:p>
        </p:txBody>
      </p:sp>
      <p:sp>
        <p:nvSpPr>
          <p:cNvPr id="11267" name="Slide Number Placeholder 4">
            <a:extLst>
              <a:ext uri="{FF2B5EF4-FFF2-40B4-BE49-F238E27FC236}">
                <a16:creationId xmlns:a16="http://schemas.microsoft.com/office/drawing/2014/main" id="{F6430A16-3D26-4432-9DA2-BB81B4B7B2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6C5F3E3-3511-4F2D-A113-587E5834EDF2}" type="slidenum">
              <a:rPr lang="en-US" altLang="en-US" sz="1200">
                <a:latin typeface="Garamond" panose="02020404030301010803" pitchFamily="18" charset="0"/>
              </a:rPr>
              <a:pPr>
                <a:spcBef>
                  <a:spcPct val="0"/>
                </a:spcBef>
                <a:buClrTx/>
                <a:buSzTx/>
                <a:buFontTx/>
                <a:buNone/>
              </a:pPr>
              <a:t>6</a:t>
            </a:fld>
            <a:endParaRPr lang="en-US" altLang="en-US" sz="1200">
              <a:latin typeface="Garamond" panose="02020404030301010803" pitchFamily="18" charset="0"/>
            </a:endParaRPr>
          </a:p>
        </p:txBody>
      </p:sp>
      <p:sp>
        <p:nvSpPr>
          <p:cNvPr id="11268" name="Rectangle 2">
            <a:extLst>
              <a:ext uri="{FF2B5EF4-FFF2-40B4-BE49-F238E27FC236}">
                <a16:creationId xmlns:a16="http://schemas.microsoft.com/office/drawing/2014/main" id="{DA7BA4B8-33E7-4CDA-8893-FF8D4AFB18C3}"/>
              </a:ext>
            </a:extLst>
          </p:cNvPr>
          <p:cNvSpPr>
            <a:spLocks noGrp="1" noChangeArrowheads="1"/>
          </p:cNvSpPr>
          <p:nvPr>
            <p:ph type="title"/>
          </p:nvPr>
        </p:nvSpPr>
        <p:spPr>
          <a:xfrm>
            <a:off x="1641475" y="563563"/>
            <a:ext cx="5737225" cy="758825"/>
          </a:xfrm>
        </p:spPr>
        <p:txBody>
          <a:bodyPr/>
          <a:lstStyle/>
          <a:p>
            <a:pPr eaLnBrk="1" hangingPunct="1"/>
            <a:r>
              <a:rPr lang="en-US" altLang="en-US" sz="3800"/>
              <a:t>Forms of data preprocessing</a:t>
            </a:r>
            <a:r>
              <a:rPr lang="en-US" altLang="en-US"/>
              <a:t> </a:t>
            </a:r>
          </a:p>
        </p:txBody>
      </p:sp>
      <p:pic>
        <p:nvPicPr>
          <p:cNvPr id="11269" name="Picture 3">
            <a:extLst>
              <a:ext uri="{FF2B5EF4-FFF2-40B4-BE49-F238E27FC236}">
                <a16:creationId xmlns:a16="http://schemas.microsoft.com/office/drawing/2014/main" id="{0BD1CCF9-D4A4-4C95-8A81-D890B3D98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3058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14538F-C946-44EA-8994-7E68D648C6BC}"/>
              </a:ext>
            </a:extLst>
          </p:cNvPr>
          <p:cNvSpPr>
            <a:spLocks noGrp="1"/>
          </p:cNvSpPr>
          <p:nvPr>
            <p:ph type="dt" sz="quarter" idx="10"/>
          </p:nvPr>
        </p:nvSpPr>
        <p:spPr/>
        <p:txBody>
          <a:bodyPr/>
          <a:lstStyle/>
          <a:p>
            <a:pPr>
              <a:defRPr/>
            </a:pPr>
            <a:fld id="{D12F0A48-DDCC-47F3-9005-56E6FC7552B9}" type="datetime4">
              <a:rPr lang="en-US"/>
              <a:pPr>
                <a:defRPr/>
              </a:pPr>
              <a:t>January 31, 2022</a:t>
            </a:fld>
            <a:endParaRPr lang="en-US" altLang="en-US"/>
          </a:p>
        </p:txBody>
      </p:sp>
      <p:sp>
        <p:nvSpPr>
          <p:cNvPr id="67587" name="Slide Number Placeholder 5">
            <a:extLst>
              <a:ext uri="{FF2B5EF4-FFF2-40B4-BE49-F238E27FC236}">
                <a16:creationId xmlns:a16="http://schemas.microsoft.com/office/drawing/2014/main" id="{FC53E3F2-7970-43FF-9A1B-5DC94B6070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4F71886-8A5F-47A8-A9F2-645FE5888D6C}" type="slidenum">
              <a:rPr lang="en-US" altLang="en-US" sz="1200">
                <a:latin typeface="Garamond" panose="02020404030301010803" pitchFamily="18" charset="0"/>
              </a:rPr>
              <a:pPr>
                <a:spcBef>
                  <a:spcPct val="0"/>
                </a:spcBef>
                <a:buClrTx/>
                <a:buSzTx/>
                <a:buFontTx/>
                <a:buNone/>
              </a:pPr>
              <a:t>60</a:t>
            </a:fld>
            <a:endParaRPr lang="en-US" altLang="en-US" sz="1200">
              <a:latin typeface="Garamond" panose="02020404030301010803" pitchFamily="18" charset="0"/>
            </a:endParaRPr>
          </a:p>
        </p:txBody>
      </p:sp>
      <p:sp>
        <p:nvSpPr>
          <p:cNvPr id="67588" name="Rectangle 2">
            <a:extLst>
              <a:ext uri="{FF2B5EF4-FFF2-40B4-BE49-F238E27FC236}">
                <a16:creationId xmlns:a16="http://schemas.microsoft.com/office/drawing/2014/main" id="{41A39231-1BC4-4847-9315-4156A8CE1817}"/>
              </a:ext>
            </a:extLst>
          </p:cNvPr>
          <p:cNvSpPr>
            <a:spLocks noGrp="1" noChangeArrowheads="1"/>
          </p:cNvSpPr>
          <p:nvPr>
            <p:ph type="title"/>
          </p:nvPr>
        </p:nvSpPr>
        <p:spPr/>
        <p:txBody>
          <a:bodyPr/>
          <a:lstStyle/>
          <a:p>
            <a:pPr eaLnBrk="1" hangingPunct="1"/>
            <a:r>
              <a:rPr lang="en-US" altLang="en-US"/>
              <a:t>Discretization</a:t>
            </a:r>
          </a:p>
        </p:txBody>
      </p:sp>
      <p:sp>
        <p:nvSpPr>
          <p:cNvPr id="67589" name="Rectangle 3">
            <a:extLst>
              <a:ext uri="{FF2B5EF4-FFF2-40B4-BE49-F238E27FC236}">
                <a16:creationId xmlns:a16="http://schemas.microsoft.com/office/drawing/2014/main" id="{0D402D5D-A4FF-41FB-92A6-0682796FCE26}"/>
              </a:ext>
            </a:extLst>
          </p:cNvPr>
          <p:cNvSpPr>
            <a:spLocks noGrp="1" noChangeArrowheads="1"/>
          </p:cNvSpPr>
          <p:nvPr>
            <p:ph type="body" idx="1"/>
          </p:nvPr>
        </p:nvSpPr>
        <p:spPr>
          <a:xfrm>
            <a:off x="533400" y="1295400"/>
            <a:ext cx="8172450" cy="4572000"/>
          </a:xfrm>
        </p:spPr>
        <p:txBody>
          <a:bodyPr/>
          <a:lstStyle/>
          <a:p>
            <a:pPr eaLnBrk="1" hangingPunct="1"/>
            <a:r>
              <a:rPr lang="en-US" altLang="en-US" sz="2600"/>
              <a:t>Three types of attributes:</a:t>
            </a:r>
          </a:p>
          <a:p>
            <a:pPr lvl="1" eaLnBrk="1" hangingPunct="1"/>
            <a:r>
              <a:rPr lang="en-US" altLang="en-US" sz="2200"/>
              <a:t>Nominal </a:t>
            </a:r>
            <a:r>
              <a:rPr lang="en-US" altLang="en-US" sz="2200">
                <a:cs typeface="Tahoma" panose="020B0604030504040204" pitchFamily="34" charset="0"/>
              </a:rPr>
              <a:t>— </a:t>
            </a:r>
            <a:r>
              <a:rPr lang="en-US" altLang="en-US" sz="2200"/>
              <a:t>values from an unordered set</a:t>
            </a:r>
          </a:p>
          <a:p>
            <a:pPr lvl="1" eaLnBrk="1" hangingPunct="1"/>
            <a:r>
              <a:rPr lang="en-US" altLang="en-US" sz="2200"/>
              <a:t>Ordinal </a:t>
            </a:r>
            <a:r>
              <a:rPr lang="en-US" altLang="en-US" sz="2200">
                <a:cs typeface="Tahoma" panose="020B0604030504040204" pitchFamily="34" charset="0"/>
              </a:rPr>
              <a:t>—</a:t>
            </a:r>
            <a:r>
              <a:rPr lang="en-US" altLang="en-US" sz="2200"/>
              <a:t> values from an ordered set</a:t>
            </a:r>
          </a:p>
          <a:p>
            <a:pPr lvl="1" eaLnBrk="1" hangingPunct="1"/>
            <a:r>
              <a:rPr lang="en-US" altLang="en-US" sz="2200"/>
              <a:t>Continuous </a:t>
            </a:r>
            <a:r>
              <a:rPr lang="en-US" altLang="en-US" sz="2200">
                <a:cs typeface="Tahoma" panose="020B0604030504040204" pitchFamily="34" charset="0"/>
              </a:rPr>
              <a:t>—</a:t>
            </a:r>
            <a:r>
              <a:rPr lang="en-US" altLang="en-US" sz="2200"/>
              <a:t> real numbers</a:t>
            </a:r>
          </a:p>
          <a:p>
            <a:pPr eaLnBrk="1" hangingPunct="1"/>
            <a:r>
              <a:rPr lang="en-US" altLang="en-US" sz="2600"/>
              <a:t>Discretization: </a:t>
            </a:r>
          </a:p>
          <a:p>
            <a:pPr lvl="1" eaLnBrk="1" hangingPunct="1">
              <a:buFont typeface="Monotype Sorts" pitchFamily="2" charset="2"/>
              <a:buChar char="*"/>
            </a:pPr>
            <a:r>
              <a:rPr lang="en-US" altLang="en-US" sz="2200"/>
              <a:t>divide the range of a continuous attribute into intervals</a:t>
            </a:r>
          </a:p>
          <a:p>
            <a:pPr lvl="1" eaLnBrk="1" hangingPunct="1"/>
            <a:r>
              <a:rPr lang="en-US" altLang="en-US" sz="2200"/>
              <a:t>Some classification algorithms only accept categorical attributes.</a:t>
            </a:r>
          </a:p>
          <a:p>
            <a:pPr lvl="1" eaLnBrk="1" hangingPunct="1"/>
            <a:r>
              <a:rPr lang="en-US" altLang="en-US" sz="2200"/>
              <a:t>Reduce data size by discretization</a:t>
            </a:r>
          </a:p>
          <a:p>
            <a:pPr lvl="1" eaLnBrk="1" hangingPunct="1"/>
            <a:r>
              <a:rPr lang="en-US" altLang="en-US" sz="2200"/>
              <a:t>Prepare for further analysis</a:t>
            </a:r>
          </a:p>
        </p:txBody>
      </p:sp>
    </p:spTree>
  </p:cSld>
  <p:clrMapOvr>
    <a:masterClrMapping/>
  </p:clrMapOvr>
  <p:transition>
    <p:checke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634156-4BBB-4FA6-85CA-804C5A2D6203}"/>
              </a:ext>
            </a:extLst>
          </p:cNvPr>
          <p:cNvSpPr>
            <a:spLocks noGrp="1"/>
          </p:cNvSpPr>
          <p:nvPr>
            <p:ph type="dt" sz="quarter" idx="10"/>
          </p:nvPr>
        </p:nvSpPr>
        <p:spPr/>
        <p:txBody>
          <a:bodyPr/>
          <a:lstStyle/>
          <a:p>
            <a:pPr>
              <a:defRPr/>
            </a:pPr>
            <a:fld id="{C5D8EC44-F9C4-4187-821C-06F896629AB9}" type="datetime4">
              <a:rPr lang="en-US"/>
              <a:pPr>
                <a:defRPr/>
              </a:pPr>
              <a:t>January 31, 2022</a:t>
            </a:fld>
            <a:endParaRPr lang="en-US" altLang="en-US"/>
          </a:p>
        </p:txBody>
      </p:sp>
      <p:sp>
        <p:nvSpPr>
          <p:cNvPr id="68611" name="Slide Number Placeholder 5">
            <a:extLst>
              <a:ext uri="{FF2B5EF4-FFF2-40B4-BE49-F238E27FC236}">
                <a16:creationId xmlns:a16="http://schemas.microsoft.com/office/drawing/2014/main" id="{9C79B58E-5B14-4160-B653-67A7369885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C1D89C9-AE63-4947-8D2C-48838D3A990E}" type="slidenum">
              <a:rPr lang="en-US" altLang="en-US" sz="1200">
                <a:latin typeface="Garamond" panose="02020404030301010803" pitchFamily="18" charset="0"/>
              </a:rPr>
              <a:pPr>
                <a:spcBef>
                  <a:spcPct val="0"/>
                </a:spcBef>
                <a:buClrTx/>
                <a:buSzTx/>
                <a:buFontTx/>
                <a:buNone/>
              </a:pPr>
              <a:t>61</a:t>
            </a:fld>
            <a:endParaRPr lang="en-US" altLang="en-US" sz="1200">
              <a:latin typeface="Garamond" panose="02020404030301010803" pitchFamily="18" charset="0"/>
            </a:endParaRPr>
          </a:p>
        </p:txBody>
      </p:sp>
      <p:sp>
        <p:nvSpPr>
          <p:cNvPr id="68612" name="Rectangle 2">
            <a:extLst>
              <a:ext uri="{FF2B5EF4-FFF2-40B4-BE49-F238E27FC236}">
                <a16:creationId xmlns:a16="http://schemas.microsoft.com/office/drawing/2014/main" id="{BB923E24-5F83-4AA2-8576-CCBBD867E031}"/>
              </a:ext>
            </a:extLst>
          </p:cNvPr>
          <p:cNvSpPr>
            <a:spLocks noGrp="1" noChangeArrowheads="1"/>
          </p:cNvSpPr>
          <p:nvPr>
            <p:ph type="title"/>
          </p:nvPr>
        </p:nvSpPr>
        <p:spPr/>
        <p:txBody>
          <a:bodyPr/>
          <a:lstStyle/>
          <a:p>
            <a:pPr eaLnBrk="1" hangingPunct="1"/>
            <a:r>
              <a:rPr lang="en-US" altLang="en-US"/>
              <a:t>Discretization and Concept hierachy</a:t>
            </a:r>
          </a:p>
        </p:txBody>
      </p:sp>
      <p:sp>
        <p:nvSpPr>
          <p:cNvPr id="68613" name="Rectangle 3">
            <a:extLst>
              <a:ext uri="{FF2B5EF4-FFF2-40B4-BE49-F238E27FC236}">
                <a16:creationId xmlns:a16="http://schemas.microsoft.com/office/drawing/2014/main" id="{E249E591-3448-4A2D-B83C-79A995426EB0}"/>
              </a:ext>
            </a:extLst>
          </p:cNvPr>
          <p:cNvSpPr>
            <a:spLocks noGrp="1" noChangeArrowheads="1"/>
          </p:cNvSpPr>
          <p:nvPr>
            <p:ph type="body" idx="1"/>
          </p:nvPr>
        </p:nvSpPr>
        <p:spPr>
          <a:xfrm>
            <a:off x="533400" y="1219200"/>
            <a:ext cx="8077200" cy="4572000"/>
          </a:xfrm>
        </p:spPr>
        <p:txBody>
          <a:bodyPr/>
          <a:lstStyle/>
          <a:p>
            <a:pPr eaLnBrk="1" hangingPunct="1">
              <a:lnSpc>
                <a:spcPct val="110000"/>
              </a:lnSpc>
            </a:pPr>
            <a:r>
              <a:rPr lang="en-US" altLang="en-US" sz="2600">
                <a:solidFill>
                  <a:schemeClr val="tx2"/>
                </a:solidFill>
              </a:rPr>
              <a:t>Discretization</a:t>
            </a:r>
            <a:r>
              <a:rPr lang="en-US" altLang="en-US" sz="2600"/>
              <a:t> </a:t>
            </a:r>
          </a:p>
          <a:p>
            <a:pPr lvl="1" eaLnBrk="1" hangingPunct="1">
              <a:lnSpc>
                <a:spcPct val="110000"/>
              </a:lnSpc>
            </a:pPr>
            <a:r>
              <a:rPr lang="en-US" altLang="en-US" sz="2200"/>
              <a:t>reduce the number of values for a given continuous attribute by dividing the range of the attribute into intervals. Interval labels can then be used to replace actual data values.</a:t>
            </a:r>
          </a:p>
          <a:p>
            <a:pPr eaLnBrk="1" hangingPunct="1">
              <a:lnSpc>
                <a:spcPct val="110000"/>
              </a:lnSpc>
            </a:pPr>
            <a:r>
              <a:rPr lang="en-US" altLang="en-US" sz="2600">
                <a:solidFill>
                  <a:schemeClr val="tx2"/>
                </a:solidFill>
              </a:rPr>
              <a:t>Concept hierarchies</a:t>
            </a:r>
            <a:r>
              <a:rPr lang="en-US" altLang="en-US" sz="2600"/>
              <a:t> </a:t>
            </a:r>
          </a:p>
          <a:p>
            <a:pPr lvl="1" eaLnBrk="1" hangingPunct="1">
              <a:lnSpc>
                <a:spcPct val="110000"/>
              </a:lnSpc>
            </a:pPr>
            <a:r>
              <a:rPr lang="en-US" altLang="en-US" sz="2200"/>
              <a:t>reduce the data by collecting and replacing low level concepts (such as numeric values for the attribute age) by higher level concepts (such as young, middle-aged, or senior).</a:t>
            </a:r>
          </a:p>
        </p:txBody>
      </p:sp>
    </p:spTree>
  </p:cSld>
  <p:clrMapOvr>
    <a:masterClrMapping/>
  </p:clrMapOvr>
  <p:transition>
    <p:checke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6E4EF753-E30F-42C3-AF5D-A12FB2C24167}"/>
              </a:ext>
            </a:extLst>
          </p:cNvPr>
          <p:cNvSpPr>
            <a:spLocks noGrp="1"/>
          </p:cNvSpPr>
          <p:nvPr>
            <p:ph type="dt" sz="quarter" idx="10"/>
          </p:nvPr>
        </p:nvSpPr>
        <p:spPr/>
        <p:txBody>
          <a:bodyPr/>
          <a:lstStyle/>
          <a:p>
            <a:pPr>
              <a:defRPr/>
            </a:pPr>
            <a:fld id="{92649EA2-2B94-40DB-96BD-0A1E58291DBB}" type="datetime4">
              <a:rPr lang="en-US"/>
              <a:pPr>
                <a:defRPr/>
              </a:pPr>
              <a:t>January 31, 2022</a:t>
            </a:fld>
            <a:endParaRPr lang="en-US" altLang="en-US"/>
          </a:p>
        </p:txBody>
      </p:sp>
      <p:sp>
        <p:nvSpPr>
          <p:cNvPr id="69635" name="Slide Number Placeholder 5">
            <a:extLst>
              <a:ext uri="{FF2B5EF4-FFF2-40B4-BE49-F238E27FC236}">
                <a16:creationId xmlns:a16="http://schemas.microsoft.com/office/drawing/2014/main" id="{196CD096-1158-411C-8069-728BF158B5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8D29D05-757A-40A3-A1DF-23B5942B11B2}" type="slidenum">
              <a:rPr lang="en-US" altLang="en-US" sz="1200">
                <a:latin typeface="Garamond" panose="02020404030301010803" pitchFamily="18" charset="0"/>
              </a:rPr>
              <a:pPr>
                <a:spcBef>
                  <a:spcPct val="0"/>
                </a:spcBef>
                <a:buClrTx/>
                <a:buSzTx/>
                <a:buFontTx/>
                <a:buNone/>
              </a:pPr>
              <a:t>62</a:t>
            </a:fld>
            <a:endParaRPr lang="en-US" altLang="en-US" sz="1200">
              <a:latin typeface="Garamond" panose="02020404030301010803" pitchFamily="18" charset="0"/>
            </a:endParaRPr>
          </a:p>
        </p:txBody>
      </p:sp>
      <p:sp>
        <p:nvSpPr>
          <p:cNvPr id="69636" name="Rectangle 2">
            <a:extLst>
              <a:ext uri="{FF2B5EF4-FFF2-40B4-BE49-F238E27FC236}">
                <a16:creationId xmlns:a16="http://schemas.microsoft.com/office/drawing/2014/main" id="{0653EFA5-1ABB-48FD-BD23-FB9C14B3E42D}"/>
              </a:ext>
            </a:extLst>
          </p:cNvPr>
          <p:cNvSpPr>
            <a:spLocks noGrp="1" noChangeArrowheads="1"/>
          </p:cNvSpPr>
          <p:nvPr>
            <p:ph type="title"/>
          </p:nvPr>
        </p:nvSpPr>
        <p:spPr/>
        <p:txBody>
          <a:bodyPr/>
          <a:lstStyle/>
          <a:p>
            <a:pPr eaLnBrk="1" hangingPunct="1"/>
            <a:r>
              <a:rPr lang="en-US" altLang="en-US"/>
              <a:t>Specification of a set of attributes</a:t>
            </a:r>
          </a:p>
        </p:txBody>
      </p:sp>
      <p:sp>
        <p:nvSpPr>
          <p:cNvPr id="69637" name="Rectangle 3">
            <a:extLst>
              <a:ext uri="{FF2B5EF4-FFF2-40B4-BE49-F238E27FC236}">
                <a16:creationId xmlns:a16="http://schemas.microsoft.com/office/drawing/2014/main" id="{AC9727AC-99F8-4EF9-8898-980574C82FC2}"/>
              </a:ext>
            </a:extLst>
          </p:cNvPr>
          <p:cNvSpPr>
            <a:spLocks noGrp="1" noChangeArrowheads="1"/>
          </p:cNvSpPr>
          <p:nvPr>
            <p:ph type="body" idx="1"/>
          </p:nvPr>
        </p:nvSpPr>
        <p:spPr>
          <a:xfrm>
            <a:off x="685800" y="1143000"/>
            <a:ext cx="8150225" cy="1954213"/>
          </a:xfrm>
        </p:spPr>
        <p:txBody>
          <a:bodyPr/>
          <a:lstStyle/>
          <a:p>
            <a:pPr eaLnBrk="1" hangingPunct="1">
              <a:lnSpc>
                <a:spcPct val="90000"/>
              </a:lnSpc>
              <a:buFont typeface="Wingdings" panose="05000000000000000000" pitchFamily="2" charset="2"/>
              <a:buNone/>
            </a:pPr>
            <a:r>
              <a:rPr lang="en-US" altLang="en-US" sz="2600"/>
              <a:t>  Concept hierarchy can be automatically generated based on the number of distinct values per attribute in the given attribute set. The attribute with the most distinct values is placed at the lowest level of the hierarchy.</a:t>
            </a:r>
          </a:p>
        </p:txBody>
      </p:sp>
      <p:sp>
        <p:nvSpPr>
          <p:cNvPr id="69638" name="Oval 4">
            <a:extLst>
              <a:ext uri="{FF2B5EF4-FFF2-40B4-BE49-F238E27FC236}">
                <a16:creationId xmlns:a16="http://schemas.microsoft.com/office/drawing/2014/main" id="{37155984-F0EC-4DE5-8968-3C99DF05865D}"/>
              </a:ext>
            </a:extLst>
          </p:cNvPr>
          <p:cNvSpPr>
            <a:spLocks noChangeArrowheads="1"/>
          </p:cNvSpPr>
          <p:nvPr/>
        </p:nvSpPr>
        <p:spPr bwMode="auto">
          <a:xfrm>
            <a:off x="1066800" y="3581400"/>
            <a:ext cx="3581400" cy="723900"/>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solidFill>
                  <a:srgbClr val="F6E6EA"/>
                </a:solidFill>
                <a:latin typeface="Times New Roman" panose="02020603050405020304" pitchFamily="18" charset="0"/>
              </a:rPr>
              <a:t>country</a:t>
            </a:r>
          </a:p>
        </p:txBody>
      </p:sp>
      <p:sp>
        <p:nvSpPr>
          <p:cNvPr id="69639" name="Oval 5">
            <a:extLst>
              <a:ext uri="{FF2B5EF4-FFF2-40B4-BE49-F238E27FC236}">
                <a16:creationId xmlns:a16="http://schemas.microsoft.com/office/drawing/2014/main" id="{1C840483-347B-4863-8E90-BFB5C5D35480}"/>
              </a:ext>
            </a:extLst>
          </p:cNvPr>
          <p:cNvSpPr>
            <a:spLocks noChangeArrowheads="1"/>
          </p:cNvSpPr>
          <p:nvPr/>
        </p:nvSpPr>
        <p:spPr bwMode="auto">
          <a:xfrm>
            <a:off x="1123950" y="4686300"/>
            <a:ext cx="3581400" cy="342900"/>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solidFill>
                  <a:srgbClr val="FAE2F6"/>
                </a:solidFill>
                <a:latin typeface="Times New Roman" panose="02020603050405020304" pitchFamily="18" charset="0"/>
              </a:rPr>
              <a:t>province_or_ state</a:t>
            </a:r>
          </a:p>
        </p:txBody>
      </p:sp>
      <p:sp>
        <p:nvSpPr>
          <p:cNvPr id="69640" name="Oval 6">
            <a:extLst>
              <a:ext uri="{FF2B5EF4-FFF2-40B4-BE49-F238E27FC236}">
                <a16:creationId xmlns:a16="http://schemas.microsoft.com/office/drawing/2014/main" id="{B0F03D13-39C9-4315-999B-BB75ABE096E2}"/>
              </a:ext>
            </a:extLst>
          </p:cNvPr>
          <p:cNvSpPr>
            <a:spLocks noChangeArrowheads="1"/>
          </p:cNvSpPr>
          <p:nvPr/>
        </p:nvSpPr>
        <p:spPr bwMode="auto">
          <a:xfrm>
            <a:off x="1295400" y="5334000"/>
            <a:ext cx="3581400" cy="342900"/>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solidFill>
                  <a:srgbClr val="FAE2F6"/>
                </a:solidFill>
                <a:latin typeface="Times New Roman" panose="02020603050405020304" pitchFamily="18" charset="0"/>
              </a:rPr>
              <a:t>city</a:t>
            </a:r>
          </a:p>
        </p:txBody>
      </p:sp>
      <p:sp>
        <p:nvSpPr>
          <p:cNvPr id="69641" name="Oval 7">
            <a:extLst>
              <a:ext uri="{FF2B5EF4-FFF2-40B4-BE49-F238E27FC236}">
                <a16:creationId xmlns:a16="http://schemas.microsoft.com/office/drawing/2014/main" id="{C7401341-6EE4-4823-9E32-D7701C21C7A2}"/>
              </a:ext>
            </a:extLst>
          </p:cNvPr>
          <p:cNvSpPr>
            <a:spLocks noChangeArrowheads="1"/>
          </p:cNvSpPr>
          <p:nvPr/>
        </p:nvSpPr>
        <p:spPr bwMode="auto">
          <a:xfrm>
            <a:off x="1447800" y="5867400"/>
            <a:ext cx="3581400" cy="342900"/>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solidFill>
                  <a:srgbClr val="FAE2F6"/>
                </a:solidFill>
                <a:latin typeface="Times New Roman" panose="02020603050405020304" pitchFamily="18" charset="0"/>
              </a:rPr>
              <a:t>street</a:t>
            </a:r>
          </a:p>
        </p:txBody>
      </p:sp>
      <p:sp>
        <p:nvSpPr>
          <p:cNvPr id="69642" name="Line 8">
            <a:extLst>
              <a:ext uri="{FF2B5EF4-FFF2-40B4-BE49-F238E27FC236}">
                <a16:creationId xmlns:a16="http://schemas.microsoft.com/office/drawing/2014/main" id="{9344832E-A12C-4288-A71B-A474DFE986AF}"/>
              </a:ext>
            </a:extLst>
          </p:cNvPr>
          <p:cNvSpPr>
            <a:spLocks noChangeShapeType="1"/>
          </p:cNvSpPr>
          <p:nvPr/>
        </p:nvSpPr>
        <p:spPr bwMode="auto">
          <a:xfrm flipH="1">
            <a:off x="2914650" y="4343400"/>
            <a:ext cx="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3" name="Line 9">
            <a:extLst>
              <a:ext uri="{FF2B5EF4-FFF2-40B4-BE49-F238E27FC236}">
                <a16:creationId xmlns:a16="http://schemas.microsoft.com/office/drawing/2014/main" id="{FB9F956C-8578-4979-90B7-FE6CCFFD6F67}"/>
              </a:ext>
            </a:extLst>
          </p:cNvPr>
          <p:cNvSpPr>
            <a:spLocks noChangeShapeType="1"/>
          </p:cNvSpPr>
          <p:nvPr/>
        </p:nvSpPr>
        <p:spPr bwMode="auto">
          <a:xfrm>
            <a:off x="2914650" y="4914900"/>
            <a:ext cx="0" cy="533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4" name="Line 10">
            <a:extLst>
              <a:ext uri="{FF2B5EF4-FFF2-40B4-BE49-F238E27FC236}">
                <a16:creationId xmlns:a16="http://schemas.microsoft.com/office/drawing/2014/main" id="{357605B9-86CE-4B5B-AA16-76FC6706382D}"/>
              </a:ext>
            </a:extLst>
          </p:cNvPr>
          <p:cNvSpPr>
            <a:spLocks noChangeShapeType="1"/>
          </p:cNvSpPr>
          <p:nvPr/>
        </p:nvSpPr>
        <p:spPr bwMode="auto">
          <a:xfrm>
            <a:off x="2914650" y="5734050"/>
            <a:ext cx="0" cy="55245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5" name="Text Box 11">
            <a:extLst>
              <a:ext uri="{FF2B5EF4-FFF2-40B4-BE49-F238E27FC236}">
                <a16:creationId xmlns:a16="http://schemas.microsoft.com/office/drawing/2014/main" id="{E2680F60-E6A1-4B4D-B847-F2D282E595DE}"/>
              </a:ext>
            </a:extLst>
          </p:cNvPr>
          <p:cNvSpPr txBox="1">
            <a:spLocks noChangeArrowheads="1"/>
          </p:cNvSpPr>
          <p:nvPr/>
        </p:nvSpPr>
        <p:spPr bwMode="auto">
          <a:xfrm>
            <a:off x="5622925" y="3870325"/>
            <a:ext cx="231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15 distinct values</a:t>
            </a:r>
          </a:p>
        </p:txBody>
      </p:sp>
      <p:sp>
        <p:nvSpPr>
          <p:cNvPr id="69646" name="Text Box 12">
            <a:extLst>
              <a:ext uri="{FF2B5EF4-FFF2-40B4-BE49-F238E27FC236}">
                <a16:creationId xmlns:a16="http://schemas.microsoft.com/office/drawing/2014/main" id="{F665A28B-6ADB-4F6B-81B0-F0EBB80FBDE9}"/>
              </a:ext>
            </a:extLst>
          </p:cNvPr>
          <p:cNvSpPr txBox="1">
            <a:spLocks noChangeArrowheads="1"/>
          </p:cNvSpPr>
          <p:nvPr/>
        </p:nvSpPr>
        <p:spPr bwMode="auto">
          <a:xfrm>
            <a:off x="5737225" y="4670425"/>
            <a:ext cx="231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65 distinct values</a:t>
            </a:r>
          </a:p>
        </p:txBody>
      </p:sp>
      <p:sp>
        <p:nvSpPr>
          <p:cNvPr id="69647" name="Text Box 13">
            <a:extLst>
              <a:ext uri="{FF2B5EF4-FFF2-40B4-BE49-F238E27FC236}">
                <a16:creationId xmlns:a16="http://schemas.microsoft.com/office/drawing/2014/main" id="{E24A93C7-2207-45B7-AB3C-CFAF9B00A419}"/>
              </a:ext>
            </a:extLst>
          </p:cNvPr>
          <p:cNvSpPr txBox="1">
            <a:spLocks noChangeArrowheads="1"/>
          </p:cNvSpPr>
          <p:nvPr/>
        </p:nvSpPr>
        <p:spPr bwMode="auto">
          <a:xfrm>
            <a:off x="5562600" y="5181600"/>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3567 distinct values</a:t>
            </a:r>
          </a:p>
        </p:txBody>
      </p:sp>
      <p:sp>
        <p:nvSpPr>
          <p:cNvPr id="69648" name="Text Box 14">
            <a:extLst>
              <a:ext uri="{FF2B5EF4-FFF2-40B4-BE49-F238E27FC236}">
                <a16:creationId xmlns:a16="http://schemas.microsoft.com/office/drawing/2014/main" id="{A3B47E29-91CE-4178-8962-312EE1DBBC00}"/>
              </a:ext>
            </a:extLst>
          </p:cNvPr>
          <p:cNvSpPr txBox="1">
            <a:spLocks noChangeArrowheads="1"/>
          </p:cNvSpPr>
          <p:nvPr/>
        </p:nvSpPr>
        <p:spPr bwMode="auto">
          <a:xfrm>
            <a:off x="5257800" y="5791200"/>
            <a:ext cx="300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674,339 distinct values</a:t>
            </a:r>
          </a:p>
        </p:txBody>
      </p:sp>
    </p:spTree>
  </p:cSld>
  <p:clrMapOvr>
    <a:masterClrMapping/>
  </p:clrMapOvr>
  <p:transition>
    <p:checke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F371C8-34AA-41EC-A9F4-C1E0BA751AFF}"/>
              </a:ext>
            </a:extLst>
          </p:cNvPr>
          <p:cNvSpPr>
            <a:spLocks noGrp="1"/>
          </p:cNvSpPr>
          <p:nvPr>
            <p:ph type="dt" sz="quarter" idx="10"/>
          </p:nvPr>
        </p:nvSpPr>
        <p:spPr/>
        <p:txBody>
          <a:bodyPr/>
          <a:lstStyle/>
          <a:p>
            <a:pPr>
              <a:defRPr/>
            </a:pPr>
            <a:fld id="{141377B9-06C8-412E-A546-A826D02AE21A}" type="datetime4">
              <a:rPr lang="en-US"/>
              <a:pPr>
                <a:defRPr/>
              </a:pPr>
              <a:t>January 31, 2022</a:t>
            </a:fld>
            <a:endParaRPr lang="en-US" altLang="en-US"/>
          </a:p>
        </p:txBody>
      </p:sp>
      <p:sp>
        <p:nvSpPr>
          <p:cNvPr id="70659" name="Slide Number Placeholder 5">
            <a:extLst>
              <a:ext uri="{FF2B5EF4-FFF2-40B4-BE49-F238E27FC236}">
                <a16:creationId xmlns:a16="http://schemas.microsoft.com/office/drawing/2014/main" id="{D300C99A-4C4B-496D-87AF-3D10BC4F19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FDB3C34-C35C-45AC-A874-E17787262B06}" type="slidenum">
              <a:rPr lang="en-US" altLang="en-US" sz="1200">
                <a:latin typeface="Garamond" panose="02020404030301010803" pitchFamily="18" charset="0"/>
              </a:rPr>
              <a:pPr>
                <a:spcBef>
                  <a:spcPct val="0"/>
                </a:spcBef>
                <a:buClrTx/>
                <a:buSzTx/>
                <a:buFontTx/>
                <a:buNone/>
              </a:pPr>
              <a:t>63</a:t>
            </a:fld>
            <a:endParaRPr lang="en-US" altLang="en-US" sz="1200">
              <a:latin typeface="Garamond" panose="02020404030301010803" pitchFamily="18" charset="0"/>
            </a:endParaRPr>
          </a:p>
        </p:txBody>
      </p:sp>
      <p:sp>
        <p:nvSpPr>
          <p:cNvPr id="70660" name="Rectangle 2">
            <a:extLst>
              <a:ext uri="{FF2B5EF4-FFF2-40B4-BE49-F238E27FC236}">
                <a16:creationId xmlns:a16="http://schemas.microsoft.com/office/drawing/2014/main" id="{102B9937-767A-45A2-BB43-14A7058F354A}"/>
              </a:ext>
            </a:extLst>
          </p:cNvPr>
          <p:cNvSpPr>
            <a:spLocks noGrp="1" noChangeArrowheads="1"/>
          </p:cNvSpPr>
          <p:nvPr>
            <p:ph type="title"/>
          </p:nvPr>
        </p:nvSpPr>
        <p:spPr>
          <a:xfrm>
            <a:off x="1447800" y="304800"/>
            <a:ext cx="6934200" cy="990600"/>
          </a:xfrm>
        </p:spPr>
        <p:txBody>
          <a:bodyPr/>
          <a:lstStyle/>
          <a:p>
            <a:pPr eaLnBrk="1" hangingPunct="1"/>
            <a:r>
              <a:rPr lang="en-US" altLang="en-US"/>
              <a:t>Background Knowledge: Concept Hierarchies</a:t>
            </a:r>
          </a:p>
        </p:txBody>
      </p:sp>
      <p:sp>
        <p:nvSpPr>
          <p:cNvPr id="70661" name="Rectangle 3">
            <a:extLst>
              <a:ext uri="{FF2B5EF4-FFF2-40B4-BE49-F238E27FC236}">
                <a16:creationId xmlns:a16="http://schemas.microsoft.com/office/drawing/2014/main" id="{5EF6A728-5BEE-40CD-84FD-E938BFF400A2}"/>
              </a:ext>
            </a:extLst>
          </p:cNvPr>
          <p:cNvSpPr>
            <a:spLocks noGrp="1" noChangeArrowheads="1"/>
          </p:cNvSpPr>
          <p:nvPr>
            <p:ph type="body" idx="1"/>
          </p:nvPr>
        </p:nvSpPr>
        <p:spPr>
          <a:xfrm>
            <a:off x="609600" y="1676400"/>
            <a:ext cx="8077200" cy="4724400"/>
          </a:xfrm>
        </p:spPr>
        <p:txBody>
          <a:bodyPr/>
          <a:lstStyle/>
          <a:p>
            <a:pPr eaLnBrk="1" hangingPunct="1">
              <a:lnSpc>
                <a:spcPct val="80000"/>
              </a:lnSpc>
            </a:pPr>
            <a:r>
              <a:rPr lang="en-US" altLang="en-US"/>
              <a:t>Schema hierarchy</a:t>
            </a:r>
          </a:p>
          <a:p>
            <a:pPr lvl="1" eaLnBrk="1" hangingPunct="1">
              <a:lnSpc>
                <a:spcPct val="80000"/>
              </a:lnSpc>
            </a:pPr>
            <a:r>
              <a:rPr lang="en-US" altLang="en-US"/>
              <a:t>E.g., street &lt; city &lt; province_or_state &lt; country</a:t>
            </a:r>
          </a:p>
          <a:p>
            <a:pPr eaLnBrk="1" hangingPunct="1">
              <a:lnSpc>
                <a:spcPct val="80000"/>
              </a:lnSpc>
            </a:pPr>
            <a:r>
              <a:rPr lang="en-US" altLang="en-US"/>
              <a:t>Set-grouping hierarchy</a:t>
            </a:r>
          </a:p>
          <a:p>
            <a:pPr lvl="1" eaLnBrk="1" hangingPunct="1">
              <a:lnSpc>
                <a:spcPct val="80000"/>
              </a:lnSpc>
            </a:pPr>
            <a:r>
              <a:rPr lang="en-US" altLang="en-US"/>
              <a:t>E.g., {20-39} = young, {40-59} = middle_aged</a:t>
            </a:r>
          </a:p>
          <a:p>
            <a:pPr eaLnBrk="1" hangingPunct="1">
              <a:lnSpc>
                <a:spcPct val="80000"/>
              </a:lnSpc>
            </a:pPr>
            <a:r>
              <a:rPr lang="en-US" altLang="en-US"/>
              <a:t>Operation-derived hierarchy</a:t>
            </a:r>
          </a:p>
          <a:p>
            <a:pPr lvl="1" eaLnBrk="1" hangingPunct="1">
              <a:lnSpc>
                <a:spcPct val="80000"/>
              </a:lnSpc>
            </a:pPr>
            <a:r>
              <a:rPr lang="en-US" altLang="en-US"/>
              <a:t>email address: login-name &lt; department &lt; university &lt; country</a:t>
            </a:r>
          </a:p>
          <a:p>
            <a:pPr eaLnBrk="1" hangingPunct="1">
              <a:lnSpc>
                <a:spcPct val="80000"/>
              </a:lnSpc>
            </a:pPr>
            <a:r>
              <a:rPr lang="en-US" altLang="en-US"/>
              <a:t>Rule-based hierarchy</a:t>
            </a:r>
          </a:p>
          <a:p>
            <a:pPr lvl="1" eaLnBrk="1" hangingPunct="1">
              <a:lnSpc>
                <a:spcPct val="80000"/>
              </a:lnSpc>
            </a:pPr>
            <a:r>
              <a:rPr lang="en-US" altLang="en-US"/>
              <a:t>low_profit_margin (X) &lt;= price(X, P1) and cost (X, P2) and (P1 - P2) &lt; $50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3C12F1-3C73-40D8-8E50-FBFB2F2F317B}"/>
              </a:ext>
            </a:extLst>
          </p:cNvPr>
          <p:cNvSpPr>
            <a:spLocks noGrp="1"/>
          </p:cNvSpPr>
          <p:nvPr>
            <p:ph type="dt" sz="quarter" idx="10"/>
          </p:nvPr>
        </p:nvSpPr>
        <p:spPr/>
        <p:txBody>
          <a:bodyPr/>
          <a:lstStyle/>
          <a:p>
            <a:pPr>
              <a:defRPr/>
            </a:pPr>
            <a:fld id="{3E198513-DE30-4B34-88BE-25F69C4DC252}" type="datetime4">
              <a:rPr lang="en-US"/>
              <a:pPr>
                <a:defRPr/>
              </a:pPr>
              <a:t>January 31, 2022</a:t>
            </a:fld>
            <a:endParaRPr lang="en-US" altLang="en-US"/>
          </a:p>
        </p:txBody>
      </p:sp>
      <p:sp>
        <p:nvSpPr>
          <p:cNvPr id="71683" name="Slide Number Placeholder 5">
            <a:extLst>
              <a:ext uri="{FF2B5EF4-FFF2-40B4-BE49-F238E27FC236}">
                <a16:creationId xmlns:a16="http://schemas.microsoft.com/office/drawing/2014/main" id="{1B5CA34F-27B1-4F75-98E8-ADC149149D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F9C8749-890B-4821-9AA6-DE8D7183FFAF}" type="slidenum">
              <a:rPr lang="en-US" altLang="en-US" sz="1200">
                <a:latin typeface="Garamond" panose="02020404030301010803" pitchFamily="18" charset="0"/>
              </a:rPr>
              <a:pPr>
                <a:spcBef>
                  <a:spcPct val="0"/>
                </a:spcBef>
                <a:buClrTx/>
                <a:buSzTx/>
                <a:buFontTx/>
                <a:buNone/>
              </a:pPr>
              <a:t>64</a:t>
            </a:fld>
            <a:endParaRPr lang="en-US" altLang="en-US" sz="1200">
              <a:latin typeface="Garamond" panose="02020404030301010803" pitchFamily="18" charset="0"/>
            </a:endParaRPr>
          </a:p>
        </p:txBody>
      </p:sp>
      <p:sp>
        <p:nvSpPr>
          <p:cNvPr id="71684" name="Rectangle 2">
            <a:extLst>
              <a:ext uri="{FF2B5EF4-FFF2-40B4-BE49-F238E27FC236}">
                <a16:creationId xmlns:a16="http://schemas.microsoft.com/office/drawing/2014/main" id="{E00372A5-5C76-4C1A-9B98-FFB54693A059}"/>
              </a:ext>
            </a:extLst>
          </p:cNvPr>
          <p:cNvSpPr>
            <a:spLocks noGrp="1" noChangeArrowheads="1"/>
          </p:cNvSpPr>
          <p:nvPr>
            <p:ph type="title"/>
          </p:nvPr>
        </p:nvSpPr>
        <p:spPr/>
        <p:txBody>
          <a:bodyPr/>
          <a:lstStyle/>
          <a:p>
            <a:pPr eaLnBrk="1" hangingPunct="1"/>
            <a:r>
              <a:rPr lang="en-US" altLang="en-US"/>
              <a:t>Syntax for concept hierarchy specification </a:t>
            </a:r>
          </a:p>
        </p:txBody>
      </p:sp>
      <p:sp>
        <p:nvSpPr>
          <p:cNvPr id="71685" name="Rectangle 3">
            <a:extLst>
              <a:ext uri="{FF2B5EF4-FFF2-40B4-BE49-F238E27FC236}">
                <a16:creationId xmlns:a16="http://schemas.microsoft.com/office/drawing/2014/main" id="{818FFF8B-ABF1-4947-A839-1D3B4E6BA985}"/>
              </a:ext>
            </a:extLst>
          </p:cNvPr>
          <p:cNvSpPr>
            <a:spLocks noGrp="1" noChangeArrowheads="1"/>
          </p:cNvSpPr>
          <p:nvPr>
            <p:ph type="body" idx="1"/>
          </p:nvPr>
        </p:nvSpPr>
        <p:spPr/>
        <p:txBody>
          <a:bodyPr/>
          <a:lstStyle/>
          <a:p>
            <a:pPr eaLnBrk="1" hangingPunct="1"/>
            <a:r>
              <a:rPr lang="en-US" altLang="en-US" sz="2100"/>
              <a:t>To specify what concept hierarchies to use</a:t>
            </a:r>
          </a:p>
          <a:p>
            <a:pPr lvl="1" eaLnBrk="1" hangingPunct="1">
              <a:buFont typeface="Wingdings" panose="05000000000000000000" pitchFamily="2" charset="2"/>
              <a:buNone/>
            </a:pPr>
            <a:r>
              <a:rPr lang="en-US" altLang="en-US" sz="2000"/>
              <a:t>use hierarchy </a:t>
            </a:r>
            <a:r>
              <a:rPr lang="en-US" altLang="en-US" sz="2000" b="1"/>
              <a:t>&lt;hierarchy&gt;</a:t>
            </a:r>
            <a:r>
              <a:rPr lang="en-US" altLang="en-US" sz="2000"/>
              <a:t> for </a:t>
            </a:r>
            <a:r>
              <a:rPr lang="en-US" altLang="en-US" sz="2000" b="1"/>
              <a:t>&lt;attribute_or_dimension&gt;</a:t>
            </a:r>
          </a:p>
          <a:p>
            <a:pPr eaLnBrk="1" hangingPunct="1"/>
            <a:r>
              <a:rPr lang="en-US" altLang="en-US" sz="2100"/>
              <a:t>We use different syntax to define different type of hierarchies</a:t>
            </a:r>
          </a:p>
          <a:p>
            <a:pPr lvl="1" eaLnBrk="1" hangingPunct="1"/>
            <a:r>
              <a:rPr lang="en-US" altLang="en-US" sz="2000"/>
              <a:t>schema hierarchies</a:t>
            </a:r>
          </a:p>
          <a:p>
            <a:pPr lvl="2" eaLnBrk="1" hangingPunct="1">
              <a:buFont typeface="Wingdings" panose="05000000000000000000" pitchFamily="2" charset="2"/>
              <a:buNone/>
            </a:pPr>
            <a:r>
              <a:rPr lang="en-US" altLang="en-US" sz="2000"/>
              <a:t>define hierarchy </a:t>
            </a:r>
            <a:r>
              <a:rPr lang="en-US" altLang="en-US" sz="2000" b="1"/>
              <a:t>time_hierarchy</a:t>
            </a:r>
            <a:r>
              <a:rPr lang="en-US" altLang="en-US" sz="2000"/>
              <a:t> on </a:t>
            </a:r>
            <a:r>
              <a:rPr lang="en-US" altLang="en-US" sz="2000" b="1"/>
              <a:t>date</a:t>
            </a:r>
            <a:r>
              <a:rPr lang="en-US" altLang="en-US" sz="2000"/>
              <a:t> as </a:t>
            </a:r>
            <a:r>
              <a:rPr lang="en-US" altLang="en-US" sz="2000" b="1"/>
              <a:t>[date,month quarter,year]</a:t>
            </a:r>
          </a:p>
          <a:p>
            <a:pPr lvl="1" eaLnBrk="1" hangingPunct="1"/>
            <a:r>
              <a:rPr lang="en-US" altLang="en-US" sz="2000"/>
              <a:t>set-grouping hierarchies</a:t>
            </a:r>
          </a:p>
          <a:p>
            <a:pPr lvl="1" eaLnBrk="1" hangingPunct="1">
              <a:buFont typeface="Wingdings" panose="05000000000000000000" pitchFamily="2" charset="2"/>
              <a:buNone/>
            </a:pPr>
            <a:r>
              <a:rPr lang="en-US" altLang="en-US" sz="2000"/>
              <a:t>		define hierarchy </a:t>
            </a:r>
            <a:r>
              <a:rPr lang="en-US" altLang="en-US" sz="2000" b="1"/>
              <a:t>age_hierarchy</a:t>
            </a:r>
            <a:r>
              <a:rPr lang="en-US" altLang="en-US" sz="2000"/>
              <a:t> for </a:t>
            </a:r>
            <a:r>
              <a:rPr lang="en-US" altLang="en-US" sz="2000" b="1"/>
              <a:t>age</a:t>
            </a:r>
            <a:r>
              <a:rPr lang="en-US" altLang="en-US" sz="2000"/>
              <a:t> on </a:t>
            </a:r>
            <a:r>
              <a:rPr lang="en-US" altLang="en-US" sz="2000" b="1"/>
              <a:t>customer</a:t>
            </a:r>
            <a:r>
              <a:rPr lang="en-US" altLang="en-US" sz="2000"/>
              <a:t> as</a:t>
            </a:r>
          </a:p>
          <a:p>
            <a:pPr lvl="1" eaLnBrk="1" hangingPunct="1">
              <a:buFont typeface="Wingdings" panose="05000000000000000000" pitchFamily="2" charset="2"/>
              <a:buNone/>
            </a:pPr>
            <a:r>
              <a:rPr lang="en-US" altLang="en-US" sz="2000"/>
              <a:t>			</a:t>
            </a:r>
            <a:r>
              <a:rPr lang="en-US" altLang="en-US" sz="2000" b="1"/>
              <a:t>level1: {</a:t>
            </a:r>
            <a:r>
              <a:rPr lang="en-US" altLang="en-US" sz="2000" b="1" i="1"/>
              <a:t>young, middle_aged, senior</a:t>
            </a:r>
            <a:r>
              <a:rPr lang="en-US" altLang="en-US" sz="2000" b="1"/>
              <a:t>} &lt; level0: </a:t>
            </a:r>
            <a:r>
              <a:rPr lang="en-US" altLang="en-US" sz="2000"/>
              <a:t>all</a:t>
            </a:r>
          </a:p>
          <a:p>
            <a:pPr lvl="1" eaLnBrk="1" hangingPunct="1">
              <a:buFont typeface="Wingdings" panose="05000000000000000000" pitchFamily="2" charset="2"/>
              <a:buNone/>
            </a:pPr>
            <a:r>
              <a:rPr lang="en-US" altLang="en-US" sz="2000" b="1"/>
              <a:t>			level2: {20, ..., 39} &lt; level1:</a:t>
            </a:r>
            <a:r>
              <a:rPr lang="en-US" altLang="en-US" sz="2000" b="1" i="1"/>
              <a:t> young</a:t>
            </a:r>
          </a:p>
          <a:p>
            <a:pPr lvl="1" eaLnBrk="1" hangingPunct="1">
              <a:buFont typeface="Wingdings" panose="05000000000000000000" pitchFamily="2" charset="2"/>
              <a:buNone/>
            </a:pPr>
            <a:r>
              <a:rPr lang="en-US" altLang="en-US" sz="2000" b="1"/>
              <a:t>			level2: {40, ..., 59} &lt; level1: </a:t>
            </a:r>
            <a:r>
              <a:rPr lang="en-US" altLang="en-US" sz="2000" b="1" i="1"/>
              <a:t>middle_aged</a:t>
            </a:r>
          </a:p>
          <a:p>
            <a:pPr lvl="1" eaLnBrk="1" hangingPunct="1">
              <a:buFont typeface="Wingdings" panose="05000000000000000000" pitchFamily="2" charset="2"/>
              <a:buNone/>
            </a:pPr>
            <a:r>
              <a:rPr lang="en-US" altLang="en-US" sz="2000" b="1"/>
              <a:t>			level2: {60, ..., 89} &lt; level1: </a:t>
            </a:r>
            <a:r>
              <a:rPr lang="en-US" altLang="en-US" sz="2000" b="1" i="1"/>
              <a:t>senior</a:t>
            </a:r>
            <a:endParaRPr lang="en-US" altLang="en-US" sz="1700" b="1" i="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A6768E-3771-4C97-81FD-2D96475CA2F1}"/>
              </a:ext>
            </a:extLst>
          </p:cNvPr>
          <p:cNvSpPr>
            <a:spLocks noGrp="1"/>
          </p:cNvSpPr>
          <p:nvPr>
            <p:ph type="dt" sz="quarter" idx="10"/>
          </p:nvPr>
        </p:nvSpPr>
        <p:spPr/>
        <p:txBody>
          <a:bodyPr/>
          <a:lstStyle/>
          <a:p>
            <a:pPr>
              <a:defRPr/>
            </a:pPr>
            <a:fld id="{E3B06B5F-E1AF-4A41-BF35-B72FD401EE62}" type="datetime4">
              <a:rPr lang="en-US"/>
              <a:pPr>
                <a:defRPr/>
              </a:pPr>
              <a:t>January 31, 2022</a:t>
            </a:fld>
            <a:endParaRPr lang="en-US" altLang="en-US"/>
          </a:p>
        </p:txBody>
      </p:sp>
      <p:sp>
        <p:nvSpPr>
          <p:cNvPr id="72707" name="Slide Number Placeholder 5">
            <a:extLst>
              <a:ext uri="{FF2B5EF4-FFF2-40B4-BE49-F238E27FC236}">
                <a16:creationId xmlns:a16="http://schemas.microsoft.com/office/drawing/2014/main" id="{EDEAFF4B-EEDD-47C7-AC24-5C8A2E9F56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05AAC2E-E4D6-4010-BBE3-E5CCB7CB35EA}" type="slidenum">
              <a:rPr lang="en-US" altLang="en-US" sz="1200">
                <a:latin typeface="Garamond" panose="02020404030301010803" pitchFamily="18" charset="0"/>
              </a:rPr>
              <a:pPr>
                <a:spcBef>
                  <a:spcPct val="0"/>
                </a:spcBef>
                <a:buClrTx/>
                <a:buSzTx/>
                <a:buFontTx/>
                <a:buNone/>
              </a:pPr>
              <a:t>65</a:t>
            </a:fld>
            <a:endParaRPr lang="en-US" altLang="en-US" sz="1200">
              <a:latin typeface="Garamond" panose="02020404030301010803" pitchFamily="18" charset="0"/>
            </a:endParaRPr>
          </a:p>
        </p:txBody>
      </p:sp>
      <p:sp>
        <p:nvSpPr>
          <p:cNvPr id="72708" name="Rectangle 2">
            <a:extLst>
              <a:ext uri="{FF2B5EF4-FFF2-40B4-BE49-F238E27FC236}">
                <a16:creationId xmlns:a16="http://schemas.microsoft.com/office/drawing/2014/main" id="{08ED7AD5-186D-432A-BA86-66D9E2B751C4}"/>
              </a:ext>
            </a:extLst>
          </p:cNvPr>
          <p:cNvSpPr>
            <a:spLocks noGrp="1" noChangeArrowheads="1"/>
          </p:cNvSpPr>
          <p:nvPr>
            <p:ph type="title"/>
          </p:nvPr>
        </p:nvSpPr>
        <p:spPr/>
        <p:txBody>
          <a:bodyPr/>
          <a:lstStyle/>
          <a:p>
            <a:pPr eaLnBrk="1" hangingPunct="1"/>
            <a:r>
              <a:rPr lang="en-US" altLang="en-US"/>
              <a:t>Syntax for concept hierarchy specification (Cont.)</a:t>
            </a:r>
          </a:p>
        </p:txBody>
      </p:sp>
      <p:sp>
        <p:nvSpPr>
          <p:cNvPr id="72709" name="Rectangle 3">
            <a:extLst>
              <a:ext uri="{FF2B5EF4-FFF2-40B4-BE49-F238E27FC236}">
                <a16:creationId xmlns:a16="http://schemas.microsoft.com/office/drawing/2014/main" id="{FFB50AFA-4141-40CA-BA8D-77DEECDEB38C}"/>
              </a:ext>
            </a:extLst>
          </p:cNvPr>
          <p:cNvSpPr>
            <a:spLocks noGrp="1" noChangeArrowheads="1"/>
          </p:cNvSpPr>
          <p:nvPr>
            <p:ph type="body" idx="1"/>
          </p:nvPr>
        </p:nvSpPr>
        <p:spPr>
          <a:xfrm>
            <a:off x="685800" y="1676400"/>
            <a:ext cx="8077200" cy="4495800"/>
          </a:xfrm>
        </p:spPr>
        <p:txBody>
          <a:bodyPr/>
          <a:lstStyle/>
          <a:p>
            <a:pPr lvl="1" eaLnBrk="1" hangingPunct="1"/>
            <a:r>
              <a:rPr lang="en-US" altLang="en-US" sz="2000"/>
              <a:t>operation-derived hierarchies</a:t>
            </a:r>
          </a:p>
          <a:p>
            <a:pPr lvl="2" eaLnBrk="1" hangingPunct="1">
              <a:buFont typeface="Wingdings" panose="05000000000000000000" pitchFamily="2" charset="2"/>
              <a:buNone/>
            </a:pPr>
            <a:r>
              <a:rPr lang="en-US" altLang="en-US" sz="2000"/>
              <a:t>define</a:t>
            </a:r>
            <a:r>
              <a:rPr lang="en-US" altLang="en-US" sz="2000" b="1"/>
              <a:t> </a:t>
            </a:r>
            <a:r>
              <a:rPr lang="en-US" altLang="en-US" sz="2000"/>
              <a:t>hierarchy</a:t>
            </a:r>
            <a:r>
              <a:rPr lang="en-US" altLang="en-US" sz="2000" b="1"/>
              <a:t> age_hierarchy </a:t>
            </a:r>
            <a:r>
              <a:rPr lang="en-US" altLang="en-US" sz="2000"/>
              <a:t> for</a:t>
            </a:r>
            <a:r>
              <a:rPr lang="en-US" altLang="en-US" sz="2000" b="1"/>
              <a:t> age  </a:t>
            </a:r>
            <a:r>
              <a:rPr lang="en-US" altLang="en-US" sz="2000"/>
              <a:t>on</a:t>
            </a:r>
            <a:r>
              <a:rPr lang="en-US" altLang="en-US" sz="2000" b="1"/>
              <a:t> customer  </a:t>
            </a:r>
            <a:r>
              <a:rPr lang="en-US" altLang="en-US" sz="2000"/>
              <a:t>as </a:t>
            </a:r>
          </a:p>
          <a:p>
            <a:pPr lvl="2" eaLnBrk="1" hangingPunct="1">
              <a:buFont typeface="Wingdings" panose="05000000000000000000" pitchFamily="2" charset="2"/>
              <a:buNone/>
            </a:pPr>
            <a:r>
              <a:rPr lang="en-US" altLang="en-US" sz="2000" b="1"/>
              <a:t>  {age_category(1), ..., age_category(5)} := cluster(default, age, 5) &lt; </a:t>
            </a:r>
            <a:r>
              <a:rPr lang="en-US" altLang="en-US" sz="2000"/>
              <a:t>all</a:t>
            </a:r>
            <a:r>
              <a:rPr lang="en-US" altLang="en-US" sz="2000" b="1"/>
              <a:t>(age)</a:t>
            </a:r>
          </a:p>
          <a:p>
            <a:pPr lvl="1" eaLnBrk="1" hangingPunct="1"/>
            <a:r>
              <a:rPr lang="en-US" altLang="en-US" sz="2000"/>
              <a:t>rule-based hierarchies</a:t>
            </a:r>
          </a:p>
          <a:p>
            <a:pPr lvl="2" eaLnBrk="1" hangingPunct="1">
              <a:buFont typeface="Wingdings" panose="05000000000000000000" pitchFamily="2" charset="2"/>
              <a:buNone/>
            </a:pPr>
            <a:r>
              <a:rPr lang="en-US" altLang="en-US" sz="2000"/>
              <a:t>define hierarchy</a:t>
            </a:r>
            <a:r>
              <a:rPr lang="en-US" altLang="en-US" sz="2000" b="1"/>
              <a:t> profit_margin_hierarchy  </a:t>
            </a:r>
            <a:r>
              <a:rPr lang="en-US" altLang="en-US" sz="2000"/>
              <a:t>on</a:t>
            </a:r>
            <a:r>
              <a:rPr lang="en-US" altLang="en-US" sz="2000" b="1"/>
              <a:t> item </a:t>
            </a:r>
            <a:r>
              <a:rPr lang="en-US" altLang="en-US" sz="2000"/>
              <a:t> as </a:t>
            </a:r>
          </a:p>
          <a:p>
            <a:pPr lvl="2" eaLnBrk="1" hangingPunct="1">
              <a:buFont typeface="Wingdings" panose="05000000000000000000" pitchFamily="2" charset="2"/>
              <a:buNone/>
            </a:pPr>
            <a:r>
              <a:rPr lang="en-US" altLang="en-US" sz="2000" b="1"/>
              <a:t>  level_1: low_profit_margin &lt; level_0:  </a:t>
            </a:r>
            <a:r>
              <a:rPr lang="en-US" altLang="en-US" sz="2000"/>
              <a:t>all</a:t>
            </a:r>
          </a:p>
          <a:p>
            <a:pPr lvl="2" eaLnBrk="1" hangingPunct="1">
              <a:buFont typeface="Wingdings" panose="05000000000000000000" pitchFamily="2" charset="2"/>
              <a:buNone/>
            </a:pPr>
            <a:r>
              <a:rPr lang="en-US" altLang="en-US" sz="2000" b="1"/>
              <a:t>    	if (price - cost)&lt; $50</a:t>
            </a:r>
          </a:p>
          <a:p>
            <a:pPr lvl="2" eaLnBrk="1" hangingPunct="1">
              <a:buFont typeface="Wingdings" panose="05000000000000000000" pitchFamily="2" charset="2"/>
              <a:buNone/>
            </a:pPr>
            <a:r>
              <a:rPr lang="en-US" altLang="en-US" sz="2000" b="1"/>
              <a:t>  level_1:  medium-profit_margin &lt; level_0:  </a:t>
            </a:r>
            <a:r>
              <a:rPr lang="en-US" altLang="en-US" sz="2000"/>
              <a:t>all</a:t>
            </a:r>
          </a:p>
          <a:p>
            <a:pPr lvl="2" eaLnBrk="1" hangingPunct="1">
              <a:buFont typeface="Wingdings" panose="05000000000000000000" pitchFamily="2" charset="2"/>
              <a:buNone/>
            </a:pPr>
            <a:r>
              <a:rPr lang="en-US" altLang="en-US" sz="2000" b="1"/>
              <a:t>    	 if ((price - cost) &gt; $50)  and ((price - cost) &lt;= $250))  </a:t>
            </a:r>
          </a:p>
          <a:p>
            <a:pPr lvl="2" eaLnBrk="1" hangingPunct="1">
              <a:buFont typeface="Wingdings" panose="05000000000000000000" pitchFamily="2" charset="2"/>
              <a:buNone/>
            </a:pPr>
            <a:r>
              <a:rPr lang="en-US" altLang="en-US" sz="2000" b="1"/>
              <a:t>  level_1:  high_profit_margin &lt; level_0: </a:t>
            </a:r>
            <a:r>
              <a:rPr lang="en-US" altLang="en-US" sz="2000"/>
              <a:t> all</a:t>
            </a:r>
          </a:p>
          <a:p>
            <a:pPr lvl="2" eaLnBrk="1" hangingPunct="1">
              <a:buFont typeface="Wingdings" panose="05000000000000000000" pitchFamily="2" charset="2"/>
              <a:buNone/>
            </a:pPr>
            <a:r>
              <a:rPr lang="en-US" altLang="en-US" sz="2000" b="1"/>
              <a:t>    	if (price - cost) &gt; $250</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4B8364-733D-42C0-8474-7E2967B91F49}"/>
              </a:ext>
            </a:extLst>
          </p:cNvPr>
          <p:cNvSpPr>
            <a:spLocks noGrp="1"/>
          </p:cNvSpPr>
          <p:nvPr>
            <p:ph type="dt" sz="quarter" idx="10"/>
          </p:nvPr>
        </p:nvSpPr>
        <p:spPr/>
        <p:txBody>
          <a:bodyPr/>
          <a:lstStyle/>
          <a:p>
            <a:pPr>
              <a:defRPr/>
            </a:pPr>
            <a:fld id="{18EA859F-ECAE-4788-9BA4-3E5CE5754DA4}" type="datetime4">
              <a:rPr lang="en-US"/>
              <a:pPr>
                <a:defRPr/>
              </a:pPr>
              <a:t>January 31, 2022</a:t>
            </a:fld>
            <a:endParaRPr lang="en-US" altLang="en-US"/>
          </a:p>
        </p:txBody>
      </p:sp>
      <p:sp>
        <p:nvSpPr>
          <p:cNvPr id="73731" name="Slide Number Placeholder 5">
            <a:extLst>
              <a:ext uri="{FF2B5EF4-FFF2-40B4-BE49-F238E27FC236}">
                <a16:creationId xmlns:a16="http://schemas.microsoft.com/office/drawing/2014/main" id="{5438BC76-6784-4E3E-AA8E-BD4939FFA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215CBC8-AC54-41B3-BB77-5D0B8C935463}" type="slidenum">
              <a:rPr lang="en-US" altLang="en-US" sz="1200">
                <a:latin typeface="Garamond" panose="02020404030301010803" pitchFamily="18" charset="0"/>
              </a:rPr>
              <a:pPr>
                <a:spcBef>
                  <a:spcPct val="0"/>
                </a:spcBef>
                <a:buClrTx/>
                <a:buSzTx/>
                <a:buFontTx/>
                <a:buNone/>
              </a:pPr>
              <a:t>66</a:t>
            </a:fld>
            <a:endParaRPr lang="en-US" altLang="en-US" sz="1200">
              <a:latin typeface="Garamond" panose="02020404030301010803" pitchFamily="18" charset="0"/>
            </a:endParaRPr>
          </a:p>
        </p:txBody>
      </p:sp>
      <p:sp>
        <p:nvSpPr>
          <p:cNvPr id="73732" name="Rectangle 1026">
            <a:extLst>
              <a:ext uri="{FF2B5EF4-FFF2-40B4-BE49-F238E27FC236}">
                <a16:creationId xmlns:a16="http://schemas.microsoft.com/office/drawing/2014/main" id="{B80E57A0-12C6-4676-B733-D22D48C225E9}"/>
              </a:ext>
            </a:extLst>
          </p:cNvPr>
          <p:cNvSpPr>
            <a:spLocks noGrp="1" noChangeArrowheads="1"/>
          </p:cNvSpPr>
          <p:nvPr>
            <p:ph type="title"/>
          </p:nvPr>
        </p:nvSpPr>
        <p:spPr>
          <a:xfrm>
            <a:off x="1222375" y="303213"/>
            <a:ext cx="7464425" cy="915987"/>
          </a:xfrm>
          <a:noFill/>
        </p:spPr>
        <p:txBody>
          <a:bodyPr lIns="92075" tIns="46038" rIns="92075" bIns="46038" anchor="ctr"/>
          <a:lstStyle/>
          <a:p>
            <a:pPr eaLnBrk="1" hangingPunct="1"/>
            <a:r>
              <a:rPr lang="en-US" altLang="en-US"/>
              <a:t>Data Preprocessing</a:t>
            </a:r>
          </a:p>
        </p:txBody>
      </p:sp>
      <p:sp>
        <p:nvSpPr>
          <p:cNvPr id="73733" name="Rectangle 1027">
            <a:extLst>
              <a:ext uri="{FF2B5EF4-FFF2-40B4-BE49-F238E27FC236}">
                <a16:creationId xmlns:a16="http://schemas.microsoft.com/office/drawing/2014/main" id="{CFC79043-3B5A-42E9-8915-1DEB84EF8258}"/>
              </a:ext>
            </a:extLst>
          </p:cNvPr>
          <p:cNvSpPr>
            <a:spLocks noGrp="1" noChangeArrowheads="1"/>
          </p:cNvSpPr>
          <p:nvPr>
            <p:ph type="body" idx="1"/>
          </p:nvPr>
        </p:nvSpPr>
        <p:spPr>
          <a:xfrm>
            <a:off x="838200" y="1295400"/>
            <a:ext cx="8077200" cy="4495800"/>
          </a:xfrm>
          <a:noFill/>
        </p:spPr>
        <p:txBody>
          <a:bodyPr lIns="92075" tIns="46038" rIns="92075" bIns="46038"/>
          <a:lstStyle/>
          <a:p>
            <a:pPr eaLnBrk="1" hangingPunct="1">
              <a:lnSpc>
                <a:spcPct val="140000"/>
              </a:lnSpc>
            </a:pPr>
            <a:r>
              <a:rPr lang="en-US" altLang="en-US"/>
              <a:t>Why preprocess the data?</a:t>
            </a:r>
          </a:p>
          <a:p>
            <a:pPr eaLnBrk="1" hangingPunct="1">
              <a:lnSpc>
                <a:spcPct val="140000"/>
              </a:lnSpc>
            </a:pPr>
            <a:r>
              <a:rPr lang="en-US" altLang="en-US"/>
              <a:t>Data cleaning </a:t>
            </a:r>
          </a:p>
          <a:p>
            <a:pPr eaLnBrk="1" hangingPunct="1">
              <a:lnSpc>
                <a:spcPct val="140000"/>
              </a:lnSpc>
            </a:pPr>
            <a:r>
              <a:rPr lang="en-US" altLang="en-US"/>
              <a:t>Data integration and transformation</a:t>
            </a:r>
          </a:p>
          <a:p>
            <a:pPr eaLnBrk="1" hangingPunct="1">
              <a:lnSpc>
                <a:spcPct val="140000"/>
              </a:lnSpc>
            </a:pPr>
            <a:r>
              <a:rPr lang="en-US" altLang="en-US"/>
              <a:t>Data reduction</a:t>
            </a:r>
            <a:endParaRPr lang="en-US" altLang="en-US">
              <a:solidFill>
                <a:schemeClr val="hlink"/>
              </a:solidFill>
            </a:endParaRPr>
          </a:p>
          <a:p>
            <a:pPr eaLnBrk="1" hangingPunct="1">
              <a:lnSpc>
                <a:spcPct val="140000"/>
              </a:lnSpc>
            </a:pPr>
            <a:r>
              <a:rPr lang="en-US" altLang="en-US"/>
              <a:t>Discretization and concept hierarchy generation</a:t>
            </a:r>
          </a:p>
          <a:p>
            <a:pPr eaLnBrk="1" hangingPunct="1">
              <a:lnSpc>
                <a:spcPct val="140000"/>
              </a:lnSpc>
            </a:pPr>
            <a:r>
              <a:rPr lang="en-US" altLang="en-US">
                <a:solidFill>
                  <a:schemeClr val="hlink"/>
                </a:solidFill>
              </a:rPr>
              <a:t>Summary</a:t>
            </a:r>
            <a:endParaRPr lang="en-US" altLang="en-US"/>
          </a:p>
        </p:txBody>
      </p:sp>
    </p:spTree>
  </p:cSld>
  <p:clrMapOvr>
    <a:masterClrMapping/>
  </p:clrMapOvr>
  <p:transition>
    <p:checke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999870-B128-46F0-B017-14485AED9BE5}"/>
              </a:ext>
            </a:extLst>
          </p:cNvPr>
          <p:cNvSpPr>
            <a:spLocks noGrp="1"/>
          </p:cNvSpPr>
          <p:nvPr>
            <p:ph type="dt" sz="quarter" idx="10"/>
          </p:nvPr>
        </p:nvSpPr>
        <p:spPr/>
        <p:txBody>
          <a:bodyPr/>
          <a:lstStyle/>
          <a:p>
            <a:pPr>
              <a:defRPr/>
            </a:pPr>
            <a:fld id="{12417A3E-5AAF-4B17-8AE9-6526D7C2F6CC}" type="datetime4">
              <a:rPr lang="en-US"/>
              <a:pPr>
                <a:defRPr/>
              </a:pPr>
              <a:t>January 31, 2022</a:t>
            </a:fld>
            <a:endParaRPr lang="en-US" altLang="en-US"/>
          </a:p>
        </p:txBody>
      </p:sp>
      <p:sp>
        <p:nvSpPr>
          <p:cNvPr id="74755" name="Slide Number Placeholder 5">
            <a:extLst>
              <a:ext uri="{FF2B5EF4-FFF2-40B4-BE49-F238E27FC236}">
                <a16:creationId xmlns:a16="http://schemas.microsoft.com/office/drawing/2014/main" id="{9B6E9ED4-84E6-4A76-9E71-4C67F9E58A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F1EB5E-D72B-4B64-8311-621A90300850}" type="slidenum">
              <a:rPr lang="en-US" altLang="en-US" sz="1200">
                <a:latin typeface="Garamond" panose="02020404030301010803" pitchFamily="18" charset="0"/>
              </a:rPr>
              <a:pPr>
                <a:spcBef>
                  <a:spcPct val="0"/>
                </a:spcBef>
                <a:buClrTx/>
                <a:buSzTx/>
                <a:buFontTx/>
                <a:buNone/>
              </a:pPr>
              <a:t>67</a:t>
            </a:fld>
            <a:endParaRPr lang="en-US" altLang="en-US" sz="1200">
              <a:latin typeface="Garamond" panose="02020404030301010803" pitchFamily="18" charset="0"/>
            </a:endParaRPr>
          </a:p>
        </p:txBody>
      </p:sp>
      <p:sp>
        <p:nvSpPr>
          <p:cNvPr id="74756" name="Rectangle 2">
            <a:extLst>
              <a:ext uri="{FF2B5EF4-FFF2-40B4-BE49-F238E27FC236}">
                <a16:creationId xmlns:a16="http://schemas.microsoft.com/office/drawing/2014/main" id="{A5B41FEB-BAC2-4F33-B307-DFA9C480A0CC}"/>
              </a:ext>
            </a:extLst>
          </p:cNvPr>
          <p:cNvSpPr>
            <a:spLocks noGrp="1" noChangeArrowheads="1"/>
          </p:cNvSpPr>
          <p:nvPr>
            <p:ph type="title"/>
          </p:nvPr>
        </p:nvSpPr>
        <p:spPr>
          <a:xfrm>
            <a:off x="2055813" y="563563"/>
            <a:ext cx="4949825" cy="758825"/>
          </a:xfrm>
        </p:spPr>
        <p:txBody>
          <a:bodyPr/>
          <a:lstStyle/>
          <a:p>
            <a:pPr eaLnBrk="1" hangingPunct="1"/>
            <a:r>
              <a:rPr lang="en-US" altLang="en-US"/>
              <a:t>Summary</a:t>
            </a:r>
          </a:p>
        </p:txBody>
      </p:sp>
      <p:sp>
        <p:nvSpPr>
          <p:cNvPr id="74757" name="Rectangle 3">
            <a:extLst>
              <a:ext uri="{FF2B5EF4-FFF2-40B4-BE49-F238E27FC236}">
                <a16:creationId xmlns:a16="http://schemas.microsoft.com/office/drawing/2014/main" id="{634D3551-0DB9-4D97-B9A6-B3819DC7A456}"/>
              </a:ext>
            </a:extLst>
          </p:cNvPr>
          <p:cNvSpPr>
            <a:spLocks noGrp="1" noChangeArrowheads="1"/>
          </p:cNvSpPr>
          <p:nvPr>
            <p:ph type="body" idx="1"/>
          </p:nvPr>
        </p:nvSpPr>
        <p:spPr>
          <a:xfrm>
            <a:off x="685800" y="1524000"/>
            <a:ext cx="8077200" cy="4495800"/>
          </a:xfrm>
        </p:spPr>
        <p:txBody>
          <a:bodyPr/>
          <a:lstStyle/>
          <a:p>
            <a:pPr eaLnBrk="1" hangingPunct="1">
              <a:lnSpc>
                <a:spcPct val="140000"/>
              </a:lnSpc>
            </a:pPr>
            <a:r>
              <a:rPr lang="en-US" altLang="en-US" sz="2600"/>
              <a:t>Data  preparation is a big issue for both warehousing and mining</a:t>
            </a:r>
          </a:p>
          <a:p>
            <a:pPr eaLnBrk="1" hangingPunct="1">
              <a:lnSpc>
                <a:spcPct val="140000"/>
              </a:lnSpc>
            </a:pPr>
            <a:r>
              <a:rPr lang="en-US" altLang="en-US" sz="2600"/>
              <a:t>Data preparation includes</a:t>
            </a:r>
          </a:p>
          <a:p>
            <a:pPr lvl="1" eaLnBrk="1" hangingPunct="1">
              <a:lnSpc>
                <a:spcPct val="140000"/>
              </a:lnSpc>
            </a:pPr>
            <a:r>
              <a:rPr lang="en-US" altLang="en-US" sz="2200"/>
              <a:t>Data cleaning and data integration</a:t>
            </a:r>
          </a:p>
          <a:p>
            <a:pPr lvl="1" eaLnBrk="1" hangingPunct="1">
              <a:lnSpc>
                <a:spcPct val="140000"/>
              </a:lnSpc>
            </a:pPr>
            <a:r>
              <a:rPr lang="en-US" altLang="en-US" sz="2200"/>
              <a:t>Data reduction and feature selection</a:t>
            </a:r>
            <a:endParaRPr lang="en-US" altLang="en-US" sz="2200">
              <a:solidFill>
                <a:schemeClr val="hlink"/>
              </a:solidFill>
            </a:endParaRPr>
          </a:p>
          <a:p>
            <a:pPr lvl="1" eaLnBrk="1" hangingPunct="1">
              <a:lnSpc>
                <a:spcPct val="140000"/>
              </a:lnSpc>
            </a:pPr>
            <a:r>
              <a:rPr lang="en-US" altLang="en-US" sz="2200"/>
              <a:t>Discretization</a:t>
            </a:r>
          </a:p>
          <a:p>
            <a:pPr eaLnBrk="1" hangingPunct="1">
              <a:lnSpc>
                <a:spcPct val="140000"/>
              </a:lnSpc>
            </a:pPr>
            <a:r>
              <a:rPr lang="en-US" altLang="en-US" sz="2600"/>
              <a:t>A lot a methods have been developed but still an active area of research</a:t>
            </a:r>
          </a:p>
        </p:txBody>
      </p:sp>
    </p:spTree>
  </p:cSld>
  <p:clrMapOvr>
    <a:masterClrMapping/>
  </p:clrMapOvr>
  <p:transition>
    <p:checke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B9EA073C-13D1-430A-8036-9694A3BD0C74}"/>
              </a:ext>
            </a:extLst>
          </p:cNvPr>
          <p:cNvSpPr>
            <a:spLocks noGrp="1"/>
          </p:cNvSpPr>
          <p:nvPr>
            <p:ph type="title"/>
          </p:nvPr>
        </p:nvSpPr>
        <p:spPr/>
        <p:txBody>
          <a:bodyPr/>
          <a:lstStyle/>
          <a:p>
            <a:endParaRPr lang="en-US" altLang="en-US"/>
          </a:p>
        </p:txBody>
      </p:sp>
      <p:sp>
        <p:nvSpPr>
          <p:cNvPr id="4" name="Date Placeholder 3">
            <a:extLst>
              <a:ext uri="{FF2B5EF4-FFF2-40B4-BE49-F238E27FC236}">
                <a16:creationId xmlns:a16="http://schemas.microsoft.com/office/drawing/2014/main" id="{9D7AAF23-DDC7-4DE6-ADAA-0AD4A9DAD8BB}"/>
              </a:ext>
            </a:extLst>
          </p:cNvPr>
          <p:cNvSpPr>
            <a:spLocks noGrp="1"/>
          </p:cNvSpPr>
          <p:nvPr>
            <p:ph type="dt" sz="quarter" idx="10"/>
          </p:nvPr>
        </p:nvSpPr>
        <p:spPr/>
        <p:txBody>
          <a:bodyPr/>
          <a:lstStyle/>
          <a:p>
            <a:pPr>
              <a:defRPr/>
            </a:pPr>
            <a:fld id="{8E7015AC-736E-40E5-A9C7-C7DCC9CA7BA5}" type="datetime4">
              <a:rPr lang="en-US" smtClean="0"/>
              <a:pPr>
                <a:defRPr/>
              </a:pPr>
              <a:t>January 31, 2022</a:t>
            </a:fld>
            <a:endParaRPr lang="en-US" altLang="en-US"/>
          </a:p>
        </p:txBody>
      </p:sp>
      <p:sp>
        <p:nvSpPr>
          <p:cNvPr id="75780" name="Slide Number Placeholder 4">
            <a:extLst>
              <a:ext uri="{FF2B5EF4-FFF2-40B4-BE49-F238E27FC236}">
                <a16:creationId xmlns:a16="http://schemas.microsoft.com/office/drawing/2014/main" id="{BA1D0931-0D75-4871-812C-7747046B6F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F60DE8A-5537-4CC5-A64F-858B87153207}" type="slidenum">
              <a:rPr lang="en-US" altLang="en-US" sz="1200">
                <a:latin typeface="Garamond" panose="02020404030301010803" pitchFamily="18" charset="0"/>
              </a:rPr>
              <a:pPr>
                <a:spcBef>
                  <a:spcPct val="0"/>
                </a:spcBef>
                <a:buClrTx/>
                <a:buSzTx/>
                <a:buFontTx/>
                <a:buNone/>
              </a:pPr>
              <a:t>68</a:t>
            </a:fld>
            <a:endParaRPr lang="en-US" altLang="en-US" sz="1200">
              <a:latin typeface="Garamond" panose="02020404030301010803" pitchFamily="18" charset="0"/>
            </a:endParaRPr>
          </a:p>
        </p:txBody>
      </p:sp>
      <p:pic>
        <p:nvPicPr>
          <p:cNvPr id="75781" name="Picture 2">
            <a:extLst>
              <a:ext uri="{FF2B5EF4-FFF2-40B4-BE49-F238E27FC236}">
                <a16:creationId xmlns:a16="http://schemas.microsoft.com/office/drawing/2014/main" id="{F478D2CF-E24E-4BA6-BEA3-60471207D8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905000"/>
            <a:ext cx="7270750" cy="3429000"/>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0EC33F8E-FF1D-4F67-A4CD-258C3F4E713D}"/>
              </a:ext>
            </a:extLst>
          </p:cNvPr>
          <p:cNvSpPr>
            <a:spLocks noGrp="1"/>
          </p:cNvSpPr>
          <p:nvPr>
            <p:ph type="title"/>
          </p:nvPr>
        </p:nvSpPr>
        <p:spPr/>
        <p:txBody>
          <a:bodyPr/>
          <a:lstStyle/>
          <a:p>
            <a:endParaRPr lang="en-US" altLang="en-US"/>
          </a:p>
        </p:txBody>
      </p:sp>
      <p:sp>
        <p:nvSpPr>
          <p:cNvPr id="4" name="Date Placeholder 3">
            <a:extLst>
              <a:ext uri="{FF2B5EF4-FFF2-40B4-BE49-F238E27FC236}">
                <a16:creationId xmlns:a16="http://schemas.microsoft.com/office/drawing/2014/main" id="{E5BAC005-659E-4017-B8D0-8BED37743884}"/>
              </a:ext>
            </a:extLst>
          </p:cNvPr>
          <p:cNvSpPr>
            <a:spLocks noGrp="1"/>
          </p:cNvSpPr>
          <p:nvPr>
            <p:ph type="dt" sz="quarter" idx="10"/>
          </p:nvPr>
        </p:nvSpPr>
        <p:spPr/>
        <p:txBody>
          <a:bodyPr/>
          <a:lstStyle/>
          <a:p>
            <a:pPr>
              <a:defRPr/>
            </a:pPr>
            <a:fld id="{8E7015AC-736E-40E5-A9C7-C7DCC9CA7BA5}" type="datetime4">
              <a:rPr lang="en-US" smtClean="0"/>
              <a:pPr>
                <a:defRPr/>
              </a:pPr>
              <a:t>January 31, 2022</a:t>
            </a:fld>
            <a:endParaRPr lang="en-US" altLang="en-US"/>
          </a:p>
        </p:txBody>
      </p:sp>
      <p:sp>
        <p:nvSpPr>
          <p:cNvPr id="76804" name="Slide Number Placeholder 4">
            <a:extLst>
              <a:ext uri="{FF2B5EF4-FFF2-40B4-BE49-F238E27FC236}">
                <a16:creationId xmlns:a16="http://schemas.microsoft.com/office/drawing/2014/main" id="{BAA8E5F7-E862-4CB7-ABAB-E011167119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FE0E444-ADDF-4C1C-95A4-314ADA366523}" type="slidenum">
              <a:rPr lang="en-US" altLang="en-US" sz="1200">
                <a:latin typeface="Garamond" panose="02020404030301010803" pitchFamily="18" charset="0"/>
              </a:rPr>
              <a:pPr>
                <a:spcBef>
                  <a:spcPct val="0"/>
                </a:spcBef>
                <a:buClrTx/>
                <a:buSzTx/>
                <a:buFontTx/>
                <a:buNone/>
              </a:pPr>
              <a:t>69</a:t>
            </a:fld>
            <a:endParaRPr lang="en-US" altLang="en-US" sz="1200">
              <a:latin typeface="Garamond" panose="02020404030301010803" pitchFamily="18" charset="0"/>
            </a:endParaRPr>
          </a:p>
        </p:txBody>
      </p:sp>
      <p:pic>
        <p:nvPicPr>
          <p:cNvPr id="76805" name="Picture 2">
            <a:extLst>
              <a:ext uri="{FF2B5EF4-FFF2-40B4-BE49-F238E27FC236}">
                <a16:creationId xmlns:a16="http://schemas.microsoft.com/office/drawing/2014/main" id="{BC37BE26-317F-4A67-A26E-CB5DB426EE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676400"/>
            <a:ext cx="6630988" cy="3200400"/>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F30623-6F9A-41FB-847F-340937A57CE8}"/>
              </a:ext>
            </a:extLst>
          </p:cNvPr>
          <p:cNvSpPr>
            <a:spLocks noGrp="1"/>
          </p:cNvSpPr>
          <p:nvPr>
            <p:ph type="dt" sz="quarter" idx="10"/>
          </p:nvPr>
        </p:nvSpPr>
        <p:spPr/>
        <p:txBody>
          <a:bodyPr/>
          <a:lstStyle/>
          <a:p>
            <a:pPr>
              <a:defRPr/>
            </a:pPr>
            <a:fld id="{D6DAE19A-8891-4D5F-9626-6237065AF981}" type="datetime4">
              <a:rPr lang="en-US"/>
              <a:pPr>
                <a:defRPr/>
              </a:pPr>
              <a:t>January 31, 2022</a:t>
            </a:fld>
            <a:endParaRPr lang="en-US" altLang="en-US"/>
          </a:p>
        </p:txBody>
      </p:sp>
      <p:sp>
        <p:nvSpPr>
          <p:cNvPr id="12291" name="Slide Number Placeholder 5">
            <a:extLst>
              <a:ext uri="{FF2B5EF4-FFF2-40B4-BE49-F238E27FC236}">
                <a16:creationId xmlns:a16="http://schemas.microsoft.com/office/drawing/2014/main" id="{E3FF3D87-1B18-42C1-9284-C635C16FF4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C02953E-1386-465E-8499-23AEF3E52ABD}" type="slidenum">
              <a:rPr lang="en-US" altLang="en-US" sz="1200">
                <a:latin typeface="Garamond" panose="02020404030301010803" pitchFamily="18" charset="0"/>
              </a:rPr>
              <a:pPr>
                <a:spcBef>
                  <a:spcPct val="0"/>
                </a:spcBef>
                <a:buClrTx/>
                <a:buSzTx/>
                <a:buFontTx/>
                <a:buNone/>
              </a:pPr>
              <a:t>7</a:t>
            </a:fld>
            <a:endParaRPr lang="en-US" altLang="en-US" sz="1200">
              <a:latin typeface="Garamond" panose="02020404030301010803" pitchFamily="18" charset="0"/>
            </a:endParaRPr>
          </a:p>
        </p:txBody>
      </p:sp>
      <p:sp>
        <p:nvSpPr>
          <p:cNvPr id="12292" name="Rectangle 2">
            <a:extLst>
              <a:ext uri="{FF2B5EF4-FFF2-40B4-BE49-F238E27FC236}">
                <a16:creationId xmlns:a16="http://schemas.microsoft.com/office/drawing/2014/main" id="{5B884DE3-C421-4437-BC10-3BF264757ADD}"/>
              </a:ext>
            </a:extLst>
          </p:cNvPr>
          <p:cNvSpPr>
            <a:spLocks noGrp="1" noChangeArrowheads="1"/>
          </p:cNvSpPr>
          <p:nvPr>
            <p:ph type="title"/>
          </p:nvPr>
        </p:nvSpPr>
        <p:spPr>
          <a:xfrm>
            <a:off x="1222375" y="303213"/>
            <a:ext cx="7464425" cy="915987"/>
          </a:xfrm>
          <a:noFill/>
        </p:spPr>
        <p:txBody>
          <a:bodyPr lIns="92075" tIns="46038" rIns="92075" bIns="46038" anchor="ctr"/>
          <a:lstStyle/>
          <a:p>
            <a:pPr eaLnBrk="1" hangingPunct="1"/>
            <a:r>
              <a:rPr lang="en-US" altLang="en-US"/>
              <a:t>Data Preprocessing</a:t>
            </a:r>
          </a:p>
        </p:txBody>
      </p:sp>
      <p:sp>
        <p:nvSpPr>
          <p:cNvPr id="12293" name="Rectangle 3">
            <a:extLst>
              <a:ext uri="{FF2B5EF4-FFF2-40B4-BE49-F238E27FC236}">
                <a16:creationId xmlns:a16="http://schemas.microsoft.com/office/drawing/2014/main" id="{C1C9D6BE-C10A-4AE8-8F69-86E073A59EF8}"/>
              </a:ext>
            </a:extLst>
          </p:cNvPr>
          <p:cNvSpPr>
            <a:spLocks noGrp="1" noChangeArrowheads="1"/>
          </p:cNvSpPr>
          <p:nvPr>
            <p:ph type="body" idx="1"/>
          </p:nvPr>
        </p:nvSpPr>
        <p:spPr>
          <a:xfrm>
            <a:off x="762000" y="1143000"/>
            <a:ext cx="8077200" cy="4495800"/>
          </a:xfrm>
          <a:noFill/>
        </p:spPr>
        <p:txBody>
          <a:bodyPr lIns="92075" tIns="46038" rIns="92075" bIns="46038"/>
          <a:lstStyle/>
          <a:p>
            <a:pPr eaLnBrk="1" hangingPunct="1">
              <a:lnSpc>
                <a:spcPct val="140000"/>
              </a:lnSpc>
            </a:pPr>
            <a:r>
              <a:rPr lang="en-US" altLang="en-US"/>
              <a:t>Why preprocess the data?</a:t>
            </a:r>
          </a:p>
          <a:p>
            <a:pPr eaLnBrk="1" hangingPunct="1">
              <a:lnSpc>
                <a:spcPct val="140000"/>
              </a:lnSpc>
            </a:pPr>
            <a:r>
              <a:rPr lang="en-US" altLang="en-US">
                <a:solidFill>
                  <a:schemeClr val="hlink"/>
                </a:solidFill>
              </a:rPr>
              <a:t>Data cleaning</a:t>
            </a:r>
            <a:r>
              <a:rPr lang="en-US" altLang="en-US"/>
              <a:t> </a:t>
            </a:r>
          </a:p>
          <a:p>
            <a:pPr eaLnBrk="1" hangingPunct="1">
              <a:lnSpc>
                <a:spcPct val="140000"/>
              </a:lnSpc>
            </a:pPr>
            <a:r>
              <a:rPr lang="en-US" altLang="en-US"/>
              <a:t>Data integration and transformation</a:t>
            </a:r>
          </a:p>
          <a:p>
            <a:pPr eaLnBrk="1" hangingPunct="1">
              <a:lnSpc>
                <a:spcPct val="140000"/>
              </a:lnSpc>
            </a:pPr>
            <a:r>
              <a:rPr lang="en-US" altLang="en-US"/>
              <a:t>Data reduction</a:t>
            </a:r>
            <a:endParaRPr lang="en-US" altLang="en-US">
              <a:solidFill>
                <a:schemeClr val="hlink"/>
              </a:solidFill>
            </a:endParaRPr>
          </a:p>
          <a:p>
            <a:pPr eaLnBrk="1" hangingPunct="1">
              <a:lnSpc>
                <a:spcPct val="140000"/>
              </a:lnSpc>
            </a:pPr>
            <a:r>
              <a:rPr lang="en-US" altLang="en-US"/>
              <a:t>Discretization and concept hierarchy generation</a:t>
            </a:r>
          </a:p>
          <a:p>
            <a:pPr eaLnBrk="1" hangingPunct="1">
              <a:lnSpc>
                <a:spcPct val="140000"/>
              </a:lnSpc>
            </a:pPr>
            <a:r>
              <a:rPr lang="en-US" altLang="en-US"/>
              <a:t>Summary</a:t>
            </a:r>
          </a:p>
        </p:txBody>
      </p:sp>
    </p:spTree>
  </p:cSld>
  <p:clrMapOvr>
    <a:masterClrMapping/>
  </p:clrMapOvr>
  <p:transition>
    <p:checker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240613-51F4-4951-8B30-F1FB7E376151}"/>
              </a:ext>
            </a:extLst>
          </p:cNvPr>
          <p:cNvSpPr>
            <a:spLocks noGrp="1"/>
          </p:cNvSpPr>
          <p:nvPr>
            <p:ph type="dt" sz="quarter" idx="10"/>
          </p:nvPr>
        </p:nvSpPr>
        <p:spPr/>
        <p:txBody>
          <a:bodyPr/>
          <a:lstStyle/>
          <a:p>
            <a:pPr>
              <a:defRPr/>
            </a:pPr>
            <a:fld id="{D69A1404-FC96-45F6-A645-D81777102C3B}" type="datetime4">
              <a:rPr lang="en-US"/>
              <a:pPr>
                <a:defRPr/>
              </a:pPr>
              <a:t>January 31, 2022</a:t>
            </a:fld>
            <a:endParaRPr lang="en-US" altLang="en-US"/>
          </a:p>
        </p:txBody>
      </p:sp>
      <p:sp>
        <p:nvSpPr>
          <p:cNvPr id="77827" name="Slide Number Placeholder 5">
            <a:extLst>
              <a:ext uri="{FF2B5EF4-FFF2-40B4-BE49-F238E27FC236}">
                <a16:creationId xmlns:a16="http://schemas.microsoft.com/office/drawing/2014/main" id="{898F2E48-C438-41B8-820E-73E946F3E7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1C304D2-3072-4311-85C3-37A0FB2E8694}" type="slidenum">
              <a:rPr lang="en-US" altLang="en-US" sz="1200">
                <a:latin typeface="Garamond" panose="02020404030301010803" pitchFamily="18" charset="0"/>
              </a:rPr>
              <a:pPr>
                <a:spcBef>
                  <a:spcPct val="0"/>
                </a:spcBef>
                <a:buClrTx/>
                <a:buSzTx/>
                <a:buFontTx/>
                <a:buNone/>
              </a:pPr>
              <a:t>70</a:t>
            </a:fld>
            <a:endParaRPr lang="en-US" altLang="en-US" sz="1200">
              <a:latin typeface="Garamond" panose="02020404030301010803" pitchFamily="18" charset="0"/>
            </a:endParaRPr>
          </a:p>
        </p:txBody>
      </p:sp>
      <p:sp>
        <p:nvSpPr>
          <p:cNvPr id="77828" name="Rectangle 3">
            <a:extLst>
              <a:ext uri="{FF2B5EF4-FFF2-40B4-BE49-F238E27FC236}">
                <a16:creationId xmlns:a16="http://schemas.microsoft.com/office/drawing/2014/main" id="{4F7E7E10-7476-4834-97CE-437A1FE4847F}"/>
              </a:ext>
            </a:extLst>
          </p:cNvPr>
          <p:cNvSpPr>
            <a:spLocks noGrp="1" noChangeArrowheads="1"/>
          </p:cNvSpPr>
          <p:nvPr>
            <p:ph type="body" idx="1"/>
          </p:nvPr>
        </p:nvSpPr>
        <p:spPr>
          <a:xfrm>
            <a:off x="533400" y="1219200"/>
            <a:ext cx="8458200" cy="4495800"/>
          </a:xfrm>
        </p:spPr>
        <p:txBody>
          <a:bodyPr/>
          <a:lstStyle/>
          <a:p>
            <a:pPr eaLnBrk="1" hangingPunct="1">
              <a:lnSpc>
                <a:spcPct val="140000"/>
              </a:lnSpc>
              <a:buFont typeface="Wingdings" panose="05000000000000000000" pitchFamily="2" charset="2"/>
              <a:buNone/>
            </a:pPr>
            <a:endParaRPr lang="en-US" altLang="en-US" sz="1900"/>
          </a:p>
          <a:p>
            <a:pPr eaLnBrk="1" hangingPunct="1">
              <a:lnSpc>
                <a:spcPct val="140000"/>
              </a:lnSpc>
              <a:buFont typeface="Wingdings" panose="05000000000000000000" pitchFamily="2" charset="2"/>
              <a:buNone/>
            </a:pPr>
            <a:endParaRPr lang="en-US" altLang="en-US" sz="1900"/>
          </a:p>
          <a:p>
            <a:pPr eaLnBrk="1" hangingPunct="1">
              <a:lnSpc>
                <a:spcPct val="140000"/>
              </a:lnSpc>
              <a:buFont typeface="Wingdings" panose="05000000000000000000" pitchFamily="2" charset="2"/>
              <a:buNone/>
            </a:pPr>
            <a:r>
              <a:rPr lang="en-US" altLang="en-US" sz="6600">
                <a:solidFill>
                  <a:schemeClr val="bg2"/>
                </a:solidFill>
              </a:rPr>
              <a:t>       </a:t>
            </a:r>
            <a:r>
              <a:rPr lang="en-US" altLang="en-US" sz="6600">
                <a:solidFill>
                  <a:schemeClr val="tx2"/>
                </a:solidFill>
              </a:rPr>
              <a:t>THANK YOU</a:t>
            </a:r>
          </a:p>
        </p:txBody>
      </p:sp>
    </p:spTree>
  </p:cSld>
  <p:clrMapOvr>
    <a:masterClrMapping/>
  </p:clrMapOvr>
  <p:transition>
    <p:checke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379E51-3CF1-47AE-AA33-8D5981E6E845}"/>
              </a:ext>
            </a:extLst>
          </p:cNvPr>
          <p:cNvSpPr>
            <a:spLocks noGrp="1"/>
          </p:cNvSpPr>
          <p:nvPr>
            <p:ph type="dt" sz="quarter" idx="10"/>
          </p:nvPr>
        </p:nvSpPr>
        <p:spPr/>
        <p:txBody>
          <a:bodyPr/>
          <a:lstStyle/>
          <a:p>
            <a:pPr>
              <a:defRPr/>
            </a:pPr>
            <a:fld id="{DF4F623E-D504-4B86-86F8-2308E61E2553}" type="datetime4">
              <a:rPr lang="en-US"/>
              <a:pPr>
                <a:defRPr/>
              </a:pPr>
              <a:t>January 31, 2022</a:t>
            </a:fld>
            <a:endParaRPr lang="en-US" altLang="en-US"/>
          </a:p>
        </p:txBody>
      </p:sp>
      <p:sp>
        <p:nvSpPr>
          <p:cNvPr id="13315" name="Slide Number Placeholder 5">
            <a:extLst>
              <a:ext uri="{FF2B5EF4-FFF2-40B4-BE49-F238E27FC236}">
                <a16:creationId xmlns:a16="http://schemas.microsoft.com/office/drawing/2014/main" id="{43460B04-E726-402C-8B48-CCD0CF7C45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A47EDC3-3B78-42A0-A960-435E4EC5812F}" type="slidenum">
              <a:rPr lang="en-US" altLang="en-US" sz="1200">
                <a:latin typeface="Garamond" panose="02020404030301010803" pitchFamily="18" charset="0"/>
              </a:rPr>
              <a:pPr>
                <a:spcBef>
                  <a:spcPct val="0"/>
                </a:spcBef>
                <a:buClrTx/>
                <a:buSzTx/>
                <a:buFontTx/>
                <a:buNone/>
              </a:pPr>
              <a:t>8</a:t>
            </a:fld>
            <a:endParaRPr lang="en-US" altLang="en-US" sz="1200">
              <a:latin typeface="Garamond" panose="02020404030301010803" pitchFamily="18" charset="0"/>
            </a:endParaRPr>
          </a:p>
        </p:txBody>
      </p:sp>
      <p:sp>
        <p:nvSpPr>
          <p:cNvPr id="13316" name="Rectangle 2">
            <a:extLst>
              <a:ext uri="{FF2B5EF4-FFF2-40B4-BE49-F238E27FC236}">
                <a16:creationId xmlns:a16="http://schemas.microsoft.com/office/drawing/2014/main" id="{5C5CA7B8-87D4-4AC4-8D3D-8EE910248BBE}"/>
              </a:ext>
            </a:extLst>
          </p:cNvPr>
          <p:cNvSpPr>
            <a:spLocks noGrp="1" noChangeArrowheads="1"/>
          </p:cNvSpPr>
          <p:nvPr>
            <p:ph type="title"/>
          </p:nvPr>
        </p:nvSpPr>
        <p:spPr>
          <a:xfrm>
            <a:off x="1828800" y="304800"/>
            <a:ext cx="6705600" cy="1143000"/>
          </a:xfrm>
          <a:noFill/>
        </p:spPr>
        <p:txBody>
          <a:bodyPr lIns="92075" tIns="46038" rIns="92075" bIns="46038" anchor="ctr"/>
          <a:lstStyle/>
          <a:p>
            <a:pPr eaLnBrk="1" hangingPunct="1"/>
            <a:r>
              <a:rPr lang="en-US" altLang="en-US"/>
              <a:t>Data Cleaning</a:t>
            </a:r>
          </a:p>
        </p:txBody>
      </p:sp>
      <p:sp>
        <p:nvSpPr>
          <p:cNvPr id="13317" name="Rectangle 3">
            <a:extLst>
              <a:ext uri="{FF2B5EF4-FFF2-40B4-BE49-F238E27FC236}">
                <a16:creationId xmlns:a16="http://schemas.microsoft.com/office/drawing/2014/main" id="{3CB6FC06-1F83-462B-82FC-8D33912567EA}"/>
              </a:ext>
            </a:extLst>
          </p:cNvPr>
          <p:cNvSpPr>
            <a:spLocks noGrp="1" noChangeArrowheads="1"/>
          </p:cNvSpPr>
          <p:nvPr>
            <p:ph type="body" idx="1"/>
          </p:nvPr>
        </p:nvSpPr>
        <p:spPr>
          <a:xfrm>
            <a:off x="838200" y="1676400"/>
            <a:ext cx="8001000" cy="4800600"/>
          </a:xfrm>
          <a:noFill/>
        </p:spPr>
        <p:txBody>
          <a:bodyPr lIns="92075" tIns="46038" rIns="92075" bIns="46038"/>
          <a:lstStyle/>
          <a:p>
            <a:pPr eaLnBrk="1" hangingPunct="1">
              <a:lnSpc>
                <a:spcPct val="140000"/>
              </a:lnSpc>
            </a:pPr>
            <a:r>
              <a:rPr lang="en-US" altLang="en-US"/>
              <a:t>Data cleaning tasks</a:t>
            </a:r>
          </a:p>
          <a:p>
            <a:pPr lvl="1" eaLnBrk="1" hangingPunct="1">
              <a:lnSpc>
                <a:spcPct val="140000"/>
              </a:lnSpc>
            </a:pPr>
            <a:r>
              <a:rPr lang="en-US" altLang="en-US"/>
              <a:t>Fill in missing values</a:t>
            </a:r>
          </a:p>
          <a:p>
            <a:pPr lvl="1" eaLnBrk="1" hangingPunct="1">
              <a:lnSpc>
                <a:spcPct val="140000"/>
              </a:lnSpc>
            </a:pPr>
            <a:r>
              <a:rPr lang="en-US" altLang="en-US"/>
              <a:t>Identify outliers and smooth out noisy data </a:t>
            </a:r>
          </a:p>
          <a:p>
            <a:pPr lvl="1" eaLnBrk="1" hangingPunct="1">
              <a:lnSpc>
                <a:spcPct val="140000"/>
              </a:lnSpc>
            </a:pPr>
            <a:r>
              <a:rPr lang="en-US" altLang="en-US"/>
              <a:t>Correct inconsistent data</a:t>
            </a:r>
          </a:p>
        </p:txBody>
      </p:sp>
    </p:spTree>
  </p:cSld>
  <p:clrMapOvr>
    <a:masterClrMapping/>
  </p:clrMapOvr>
  <p:transition>
    <p:checke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1C2570-5A8B-41FB-A9E0-66B0B85B3A3C}"/>
              </a:ext>
            </a:extLst>
          </p:cNvPr>
          <p:cNvSpPr>
            <a:spLocks noGrp="1"/>
          </p:cNvSpPr>
          <p:nvPr>
            <p:ph type="dt" sz="quarter" idx="10"/>
          </p:nvPr>
        </p:nvSpPr>
        <p:spPr/>
        <p:txBody>
          <a:bodyPr/>
          <a:lstStyle/>
          <a:p>
            <a:pPr>
              <a:defRPr/>
            </a:pPr>
            <a:fld id="{6EBCA80E-F8A7-42AF-B883-AECFA6985236}" type="datetime4">
              <a:rPr lang="en-US"/>
              <a:pPr>
                <a:defRPr/>
              </a:pPr>
              <a:t>January 31, 2022</a:t>
            </a:fld>
            <a:endParaRPr lang="en-US" altLang="en-US"/>
          </a:p>
        </p:txBody>
      </p:sp>
      <p:sp>
        <p:nvSpPr>
          <p:cNvPr id="14339" name="Slide Number Placeholder 5">
            <a:extLst>
              <a:ext uri="{FF2B5EF4-FFF2-40B4-BE49-F238E27FC236}">
                <a16:creationId xmlns:a16="http://schemas.microsoft.com/office/drawing/2014/main" id="{CE7B2B7D-52F2-4ED8-B208-CE089A79A3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BF7DBCF-1439-42CD-A59A-0D16BFCF8CBD}" type="slidenum">
              <a:rPr lang="en-US" altLang="en-US" sz="1200">
                <a:latin typeface="Garamond" panose="02020404030301010803" pitchFamily="18" charset="0"/>
              </a:rPr>
              <a:pPr>
                <a:spcBef>
                  <a:spcPct val="0"/>
                </a:spcBef>
                <a:buClrTx/>
                <a:buSzTx/>
                <a:buFontTx/>
                <a:buNone/>
              </a:pPr>
              <a:t>9</a:t>
            </a:fld>
            <a:endParaRPr lang="en-US" altLang="en-US" sz="1200">
              <a:latin typeface="Garamond" panose="02020404030301010803" pitchFamily="18" charset="0"/>
            </a:endParaRPr>
          </a:p>
        </p:txBody>
      </p:sp>
      <p:sp>
        <p:nvSpPr>
          <p:cNvPr id="14340" name="Rectangle 2">
            <a:extLst>
              <a:ext uri="{FF2B5EF4-FFF2-40B4-BE49-F238E27FC236}">
                <a16:creationId xmlns:a16="http://schemas.microsoft.com/office/drawing/2014/main" id="{52F6C6B9-0A23-4245-8ADF-F063C9877F2A}"/>
              </a:ext>
            </a:extLst>
          </p:cNvPr>
          <p:cNvSpPr>
            <a:spLocks noGrp="1" noChangeArrowheads="1"/>
          </p:cNvSpPr>
          <p:nvPr>
            <p:ph type="title"/>
          </p:nvPr>
        </p:nvSpPr>
        <p:spPr>
          <a:xfrm>
            <a:off x="1600200" y="303213"/>
            <a:ext cx="4038600" cy="915987"/>
          </a:xfrm>
        </p:spPr>
        <p:txBody>
          <a:bodyPr/>
          <a:lstStyle/>
          <a:p>
            <a:pPr eaLnBrk="1" hangingPunct="1"/>
            <a:r>
              <a:rPr lang="en-US" altLang="en-US"/>
              <a:t>Missing Data</a:t>
            </a:r>
          </a:p>
        </p:txBody>
      </p:sp>
      <p:sp>
        <p:nvSpPr>
          <p:cNvPr id="14341" name="Rectangle 3">
            <a:extLst>
              <a:ext uri="{FF2B5EF4-FFF2-40B4-BE49-F238E27FC236}">
                <a16:creationId xmlns:a16="http://schemas.microsoft.com/office/drawing/2014/main" id="{22524802-85D8-4079-936D-616D3557CEF5}"/>
              </a:ext>
            </a:extLst>
          </p:cNvPr>
          <p:cNvSpPr>
            <a:spLocks noGrp="1" noChangeArrowheads="1"/>
          </p:cNvSpPr>
          <p:nvPr>
            <p:ph type="body" idx="1"/>
          </p:nvPr>
        </p:nvSpPr>
        <p:spPr>
          <a:xfrm>
            <a:off x="685800" y="1295400"/>
            <a:ext cx="8001000" cy="4953000"/>
          </a:xfrm>
        </p:spPr>
        <p:txBody>
          <a:bodyPr/>
          <a:lstStyle/>
          <a:p>
            <a:pPr eaLnBrk="1" hangingPunct="1">
              <a:lnSpc>
                <a:spcPct val="120000"/>
              </a:lnSpc>
            </a:pPr>
            <a:r>
              <a:rPr lang="en-US" altLang="en-US" sz="2100"/>
              <a:t>Data is not always available</a:t>
            </a:r>
          </a:p>
          <a:p>
            <a:pPr lvl="1" eaLnBrk="1" hangingPunct="1">
              <a:lnSpc>
                <a:spcPct val="120000"/>
              </a:lnSpc>
            </a:pPr>
            <a:r>
              <a:rPr lang="en-US" altLang="en-US" sz="2000"/>
              <a:t>E.g., many tuples have no recorded value for several attributes, such as customer income in sales data</a:t>
            </a:r>
          </a:p>
          <a:p>
            <a:pPr eaLnBrk="1" hangingPunct="1">
              <a:lnSpc>
                <a:spcPct val="120000"/>
              </a:lnSpc>
            </a:pPr>
            <a:r>
              <a:rPr lang="en-US" altLang="en-US" sz="2100"/>
              <a:t>Missing data may be due to </a:t>
            </a:r>
          </a:p>
          <a:p>
            <a:pPr lvl="1" eaLnBrk="1" hangingPunct="1">
              <a:lnSpc>
                <a:spcPct val="120000"/>
              </a:lnSpc>
            </a:pPr>
            <a:r>
              <a:rPr lang="en-US" altLang="en-US" sz="2000"/>
              <a:t>equipment malfunction</a:t>
            </a:r>
          </a:p>
          <a:p>
            <a:pPr lvl="1" eaLnBrk="1" hangingPunct="1">
              <a:lnSpc>
                <a:spcPct val="120000"/>
              </a:lnSpc>
            </a:pPr>
            <a:r>
              <a:rPr lang="en-US" altLang="en-US" sz="2000"/>
              <a:t>inconsistent with other recorded data and thus deleted</a:t>
            </a:r>
          </a:p>
          <a:p>
            <a:pPr lvl="1" eaLnBrk="1" hangingPunct="1">
              <a:lnSpc>
                <a:spcPct val="120000"/>
              </a:lnSpc>
            </a:pPr>
            <a:r>
              <a:rPr lang="en-US" altLang="en-US" sz="2000"/>
              <a:t>data not entered due to misunderstanding</a:t>
            </a:r>
          </a:p>
          <a:p>
            <a:pPr lvl="1" eaLnBrk="1" hangingPunct="1">
              <a:lnSpc>
                <a:spcPct val="120000"/>
              </a:lnSpc>
            </a:pPr>
            <a:r>
              <a:rPr lang="en-US" altLang="en-US" sz="2000"/>
              <a:t>certain data may not be considered important at the time of entry</a:t>
            </a:r>
          </a:p>
          <a:p>
            <a:pPr lvl="1" eaLnBrk="1" hangingPunct="1">
              <a:lnSpc>
                <a:spcPct val="120000"/>
              </a:lnSpc>
            </a:pPr>
            <a:r>
              <a:rPr lang="en-US" altLang="en-US" sz="2000"/>
              <a:t>not register history or changes of the data</a:t>
            </a:r>
          </a:p>
          <a:p>
            <a:pPr eaLnBrk="1" hangingPunct="1">
              <a:lnSpc>
                <a:spcPct val="120000"/>
              </a:lnSpc>
            </a:pPr>
            <a:r>
              <a:rPr lang="en-US" altLang="en-US" sz="2100"/>
              <a:t>Missing data may need to be inferred.</a:t>
            </a:r>
          </a:p>
        </p:txBody>
      </p:sp>
    </p:spTree>
  </p:cSld>
  <p:clrMapOvr>
    <a:masterClrMapping/>
  </p:clrMapOvr>
  <p:transition>
    <p:checker dir="vert"/>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753D4DAF862141A22CE74571FC6244" ma:contentTypeVersion="2" ma:contentTypeDescription="Create a new document." ma:contentTypeScope="" ma:versionID="44be5bf6baabb2cd9f3ca5993ed7b2cf">
  <xsd:schema xmlns:xsd="http://www.w3.org/2001/XMLSchema" xmlns:xs="http://www.w3.org/2001/XMLSchema" xmlns:p="http://schemas.microsoft.com/office/2006/metadata/properties" xmlns:ns2="b1d01e48-05a7-46be-bbf5-f6a4053d7c21" targetNamespace="http://schemas.microsoft.com/office/2006/metadata/properties" ma:root="true" ma:fieldsID="4f059ac53a36592ac66d43a9aa2630a3" ns2:_="">
    <xsd:import namespace="b1d01e48-05a7-46be-bbf5-f6a4053d7c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01e48-05a7-46be-bbf5-f6a4053d7c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9EC65F-6D9A-4621-8910-633FD874F9DB}">
  <ds:schemaRefs>
    <ds:schemaRef ds:uri="http://schemas.microsoft.com/sharepoint/v3/contenttype/forms"/>
  </ds:schemaRefs>
</ds:datastoreItem>
</file>

<file path=customXml/itemProps2.xml><?xml version="1.0" encoding="utf-8"?>
<ds:datastoreItem xmlns:ds="http://schemas.openxmlformats.org/officeDocument/2006/customXml" ds:itemID="{7FBE8157-2B92-4505-BDF2-70195052323A}"/>
</file>

<file path=customXml/itemProps3.xml><?xml version="1.0" encoding="utf-8"?>
<ds:datastoreItem xmlns:ds="http://schemas.openxmlformats.org/officeDocument/2006/customXml" ds:itemID="{960CBAFE-F52C-4DA0-9650-9A8E7160444A}"/>
</file>

<file path=docProps/app.xml><?xml version="1.0" encoding="utf-8"?>
<Properties xmlns="http://schemas.openxmlformats.org/officeDocument/2006/extended-properties" xmlns:vt="http://schemas.openxmlformats.org/officeDocument/2006/docPropsVTypes">
  <Template>Edge</Template>
  <TotalTime>5806</TotalTime>
  <Words>3790</Words>
  <Application>Microsoft Office PowerPoint</Application>
  <PresentationFormat>On-screen Show (4:3)</PresentationFormat>
  <Paragraphs>563</Paragraphs>
  <Slides>70</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70</vt:i4>
      </vt:variant>
    </vt:vector>
  </HeadingPairs>
  <TitlesOfParts>
    <vt:vector size="80" baseType="lpstr">
      <vt:lpstr>Arial</vt:lpstr>
      <vt:lpstr>Garamond</vt:lpstr>
      <vt:lpstr>Monotype Sorts</vt:lpstr>
      <vt:lpstr>Tahoma</vt:lpstr>
      <vt:lpstr>Times New Roman</vt:lpstr>
      <vt:lpstr>Wingdings</vt:lpstr>
      <vt:lpstr>Edge</vt:lpstr>
      <vt:lpstr>Equation</vt:lpstr>
      <vt:lpstr>Bitmap Image</vt:lpstr>
      <vt:lpstr>Chart</vt:lpstr>
      <vt:lpstr>       Data Preprocessing</vt:lpstr>
      <vt:lpstr>    Data Preprocessing</vt:lpstr>
      <vt:lpstr>Why Data Preprocessing?</vt:lpstr>
      <vt:lpstr>Multi-Dimensional Measure of Data Quality</vt:lpstr>
      <vt:lpstr>Major Tasks in Data Preprocessing</vt:lpstr>
      <vt:lpstr>Forms of data preprocessing </vt:lpstr>
      <vt:lpstr>Data Preprocessing</vt:lpstr>
      <vt:lpstr>Data Cleaning</vt:lpstr>
      <vt:lpstr>Missing Data</vt:lpstr>
      <vt:lpstr>How to Handle Missing Data?</vt:lpstr>
      <vt:lpstr>Noisy Data</vt:lpstr>
      <vt:lpstr>How to Handle Noisy Data?</vt:lpstr>
      <vt:lpstr>Noise Removal methods</vt:lpstr>
      <vt:lpstr>Binning Methods for Data Smoothing</vt:lpstr>
      <vt:lpstr>Clustering </vt:lpstr>
      <vt:lpstr>Cluster Analysis</vt:lpstr>
      <vt:lpstr>Regression </vt:lpstr>
      <vt:lpstr>Regression</vt:lpstr>
      <vt:lpstr>Data Preprocessing</vt:lpstr>
      <vt:lpstr>Data Integration</vt:lpstr>
      <vt:lpstr>Handling Redundant Data in Data Integration</vt:lpstr>
      <vt:lpstr>Redundancy </vt:lpstr>
      <vt:lpstr>Correlation Analysis</vt:lpstr>
      <vt:lpstr>Correlation Analysis</vt:lpstr>
      <vt:lpstr>Data Transformation</vt:lpstr>
      <vt:lpstr>Data Transformation: Normalization</vt:lpstr>
      <vt:lpstr>PowerPoint Presentation</vt:lpstr>
      <vt:lpstr>PowerPoint Presentation</vt:lpstr>
      <vt:lpstr>PowerPoint Presentation</vt:lpstr>
      <vt:lpstr>PowerPoint Presentation</vt:lpstr>
      <vt:lpstr>PowerPoint Presentation</vt:lpstr>
      <vt:lpstr>PowerPoint Presentation</vt:lpstr>
      <vt:lpstr> Data Preprocessing</vt:lpstr>
      <vt:lpstr>DATA REDUCTION</vt:lpstr>
      <vt:lpstr>DATA REDUCTION</vt:lpstr>
      <vt:lpstr>Data Cube aggregation </vt:lpstr>
      <vt:lpstr>Dimensionality reduction </vt:lpstr>
      <vt:lpstr>1.Stepwise forward selection </vt:lpstr>
      <vt:lpstr>PowerPoint Presentation</vt:lpstr>
      <vt:lpstr>Data Compression </vt:lpstr>
      <vt:lpstr>Data Compression</vt:lpstr>
      <vt:lpstr>Data Compression</vt:lpstr>
      <vt:lpstr>Wavelet Transforms </vt:lpstr>
      <vt:lpstr>PowerPoint Presentation</vt:lpstr>
      <vt:lpstr>PowerPoint Presentation</vt:lpstr>
      <vt:lpstr>PowerPoint Presentation</vt:lpstr>
      <vt:lpstr>Principal Component Analysis </vt:lpstr>
      <vt:lpstr>PowerPoint Presentation</vt:lpstr>
      <vt:lpstr>PowerPoint Presentation</vt:lpstr>
      <vt:lpstr>PowerPoint Presentation</vt:lpstr>
      <vt:lpstr>Numerosity Reduction</vt:lpstr>
      <vt:lpstr>Regression and Log-Linear Models</vt:lpstr>
      <vt:lpstr>Regress Analysis and Log-Linear Models</vt:lpstr>
      <vt:lpstr>Histograms</vt:lpstr>
      <vt:lpstr>Clustering</vt:lpstr>
      <vt:lpstr>Sampling</vt:lpstr>
      <vt:lpstr>PowerPoint Presentation</vt:lpstr>
      <vt:lpstr>Sampling</vt:lpstr>
      <vt:lpstr>Data Preprocessing</vt:lpstr>
      <vt:lpstr>Discretization</vt:lpstr>
      <vt:lpstr>Discretization and Concept hierachy</vt:lpstr>
      <vt:lpstr>Specification of a set of attributes</vt:lpstr>
      <vt:lpstr>Background Knowledge: Concept Hierarchies</vt:lpstr>
      <vt:lpstr>Syntax for concept hierarchy specification </vt:lpstr>
      <vt:lpstr>Syntax for concept hierarchy specification (Cont.)</vt:lpstr>
      <vt:lpstr>Data Preprocessing</vt:lpstr>
      <vt:lpstr>Summary</vt:lpstr>
      <vt:lpstr>PowerPoint Presentation</vt:lpstr>
      <vt:lpstr>PowerPoint Presentation</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sivadharshini sivasankar</cp:lastModifiedBy>
  <cp:revision>254</cp:revision>
  <cp:lastPrinted>1999-09-10T20:38:56Z</cp:lastPrinted>
  <dcterms:created xsi:type="dcterms:W3CDTF">1998-06-19T04:38:52Z</dcterms:created>
  <dcterms:modified xsi:type="dcterms:W3CDTF">2022-01-31T15:30:13Z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0x01010093753D4DAF862141A22CE74571FC6244</vt:lpwstr>
  </property>
</Properties>
</file>