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media/image2.jpg" ContentType="image/jpeg"/>
  <Override PartName="/ppt/media/image4.jpg" ContentType="image/jpeg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3" r:id="rId5"/>
    <p:sldId id="274" r:id="rId6"/>
    <p:sldId id="275" r:id="rId7"/>
    <p:sldId id="271" r:id="rId8"/>
    <p:sldId id="268" r:id="rId9"/>
    <p:sldId id="269" r:id="rId10"/>
    <p:sldId id="270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555D-FED2-444D-A3B5-95BCEB75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FA98E-F514-4BB3-86CF-D479D41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59AF-3185-42A9-B961-858A87C6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362D-061C-4718-A7C0-680EC76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84E-22C0-439F-8B27-E3C1DC7F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5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EA-7457-440E-B8E4-33B9C48D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C5CD-A177-48AF-B651-9786AD2F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58DC-80C3-447A-816E-229E99AA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BE4F-16D4-4F19-87BA-B9B4AF16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8935-B769-4C55-BCF7-C60B4119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5BB2-CE2F-4F32-BFA3-F72545FC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383CD-1377-4978-9A2A-AEDBA5C30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999C-B532-44DE-95B6-02EE1315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7E2B-DB33-4A4B-8961-70B2ED6C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56B4-0A03-49CB-A517-AB62497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1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5A8E-B353-4B83-B697-0D288D60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EAF9-C43B-4BC9-ACF8-16BB7303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FCF9-CBAB-47C6-9CED-46E1A97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A821-225D-466D-ACE5-F733E1F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14BC-9D39-490A-ADE0-3AB07A25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1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CEC-4597-4F44-B767-557C6C2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E46E-D135-4688-AD36-ACFC0714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2E8C-9047-49A1-A431-19FCA132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88F6-6B82-4EE0-9D8C-B809020A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AE0E-7051-4E43-959D-5450FCA0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D445-EE10-4AC1-AAEE-CED9148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D0-25E2-4253-BAA2-CF09C298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6B77-5678-4DF9-9C77-C9C16ED0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7C2A-C017-435D-A940-DA3D5C4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728B-6F36-4CAB-9893-44644673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609F-1815-4025-9B6F-48D0DE54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9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1C1-BAE1-48B3-A93F-C17B0B0F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4C71E-52EB-4E8B-A63D-2DD776F2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FA1D-DD2F-4C70-BF99-EA1B17FD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BF37-DB0E-426F-8524-C003A9829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201D3-E7D0-4CD4-9DA4-4363E4362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C315E-1476-49CD-B961-DC729DEF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8BDE9-FD66-43D1-BF82-54F3D35E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27759-569E-4E5F-B5C2-AA2C4385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1C5-4B8E-480A-824E-59B096AD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AE5F-BAEE-4550-BD7C-B4054D2A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30C38-B88B-4132-99D9-BA52DCEE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787C-0F74-4674-A9EF-261624F2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DCF3-2F04-4054-B864-0D280FF8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11DF9-56B4-4F4B-B848-33423A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6B5E9-4039-4F8B-8AC1-FD2B741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861-782F-49CD-A143-2826FC3C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47B6-C175-4704-B3D6-65FDEDDC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601E-6FA8-4D95-8315-4805DF82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98DC-5A73-48D1-9E4D-5B764E0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A1AF-0E40-47EA-BA6C-0179A6E2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D783-15E4-494C-8493-B26A769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5CF9-D2E0-48C1-85B5-B71E793C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776B3-0383-4897-96C3-14370EE3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2CC89-6C00-4F69-BD9B-BBFCA955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D625-6C7C-402E-9719-4227C646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733C-1CA2-4857-954A-83C7DF7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DB5C3-B05B-477C-9853-8E273F34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99F5-D3FC-4266-8701-C2B04900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059C3-ACA0-4388-BC37-BB84AD29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CC0F-91A7-4CB8-9165-03914F8BD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9228-43F4-4914-B756-3D074965FF3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FE02-9C2A-4FEF-8454-449F6AD8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87FC-E14C-4BAF-B75D-2F847FF7B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8F15-069B-49E6-9610-6CCF2107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D2F-86AF-4D89-BF94-DE2030F7E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Analytics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3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4" y="365125"/>
            <a:ext cx="10980089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" y="1412158"/>
            <a:ext cx="11791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attacker has already removed F.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cause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damage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rest of the network.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should be targeted next?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is 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the next most connected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nodes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more vulnerable.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24" y="3280275"/>
            <a:ext cx="3514476" cy="35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4" y="365125"/>
            <a:ext cx="10980089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node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" y="1626843"/>
            <a:ext cx="1179178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degree of the node as the number of edges connected to 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 specifying if a node is more connected than another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separate out that two components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denotes degrees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in degree and out. Which are the counts of the incident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edges of a node respectively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6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4" y="365125"/>
            <a:ext cx="10980089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node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" y="1626843"/>
            <a:ext cx="11791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this degree table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procedure where we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with degree. 0, 1, 2, and so forth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versus count table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histogram of the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graphs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distance between them. One simplistic measure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just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distance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case,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histogram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comparisons of the histograms find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very similar.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4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4" y="365125"/>
            <a:ext cx="10980089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node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" y="1626843"/>
            <a:ext cx="11791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 more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edges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outgoing edges represent entities that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they put 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a social networking setting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members who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 lot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posts, but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much fewer posts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side of the spectrum,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talkers whose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out-degrees exceed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in-degrees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that are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between, that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large values of in-degree and out-degree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7" y="365125"/>
            <a:ext cx="1101189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412158"/>
            <a:ext cx="11478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explore another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called Connectivity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two important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 questions that are based on connectivity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case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about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robustness of the 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many servers and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 is trying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down, you set a small set of servers that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hacker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target to disrupt the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mean by disrupt is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network from the 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1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7" y="365125"/>
            <a:ext cx="1101189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412158"/>
            <a:ext cx="11478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 problem may occur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distribution 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case,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may be able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attack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two central components so that large portions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loses power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networks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built in redundancy, so that even if you disrupt one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gene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other genes in the network which will support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function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through other routes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robust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one or more edges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nodes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keeps it connected.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7" y="365125"/>
            <a:ext cx="1101189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412158"/>
            <a:ext cx="11478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category is about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comparison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connectivity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graphs shown here 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different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 parameters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compare them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must 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concept of connectivity. Very simple.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4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7" y="365125"/>
            <a:ext cx="1101189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412158"/>
            <a:ext cx="11478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connected if we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reach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node from any other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crypto graph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picture, clearly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reach from all nodes to all nodes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because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not connected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identify four parts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that are themselves connected.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islands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parts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components or connected components of a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directed graphs, we need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more specific about connectivity.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8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7" y="365125"/>
            <a:ext cx="1101189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412158"/>
            <a:ext cx="11478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graphs, we need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more specific about connectivity.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we follow the direction of the edges and still reach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every other node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weaker form of connectivity is if we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about the direction of the arrows and can reach every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other 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saying it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version of the graph is connected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Weak Connected.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4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7" y="365126"/>
            <a:ext cx="11011894" cy="9706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31" y="1335820"/>
            <a:ext cx="11752028" cy="5398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ways to break a graph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node set which if removed will disconnect the graph.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remove F, D and H or H, F, 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disconnected the graph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separating set is either H,F and G, or H, F and 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connectivity is three.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80" y="3716210"/>
            <a:ext cx="3713259" cy="309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089" y="3530380"/>
            <a:ext cx="3744670" cy="33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365125"/>
            <a:ext cx="10980089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412158"/>
            <a:ext cx="11478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C-F, D-G, D-F and H-E edges will also disconnect the graph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 connectivity is four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how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robustness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79" y="3027616"/>
            <a:ext cx="3907321" cy="37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E7B-D70B-4F6C-B771-E3150262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4" y="365125"/>
            <a:ext cx="10980089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" y="1412158"/>
            <a:ext cx="11791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check,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network robust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removed node F. Why remove F? Because F is the most connected node. That is, F has the highest degree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remove F, five paths are disrupted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way to go from C to G, or from I to E, because these paths went through 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Let's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this exercise.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Paths C–G, C–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C-E, J-E and I-E gets disrupted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12" y="3383418"/>
            <a:ext cx="3530294" cy="35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9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4CE97-B4F6-4F6F-9C04-DD36571EE3E5}"/>
</file>

<file path=customXml/itemProps2.xml><?xml version="1.0" encoding="utf-8"?>
<ds:datastoreItem xmlns:ds="http://schemas.openxmlformats.org/officeDocument/2006/customXml" ds:itemID="{E2EADBC6-33A6-4FC3-8418-2D6898605EE1}"/>
</file>

<file path=customXml/itemProps3.xml><?xml version="1.0" encoding="utf-8"?>
<ds:datastoreItem xmlns:ds="http://schemas.openxmlformats.org/officeDocument/2006/customXml" ds:itemID="{DB887478-D960-4EE7-9076-9E9BA027A9C2}"/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926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Connectivity Analytics</vt:lpstr>
      <vt:lpstr> Connectivity </vt:lpstr>
      <vt:lpstr> Connectivity </vt:lpstr>
      <vt:lpstr> Connectivity </vt:lpstr>
      <vt:lpstr> Connectivity </vt:lpstr>
      <vt:lpstr> Connectivity </vt:lpstr>
      <vt:lpstr> Vertex Connectivity </vt:lpstr>
      <vt:lpstr>Edge  Connectivity </vt:lpstr>
      <vt:lpstr>Connectivity </vt:lpstr>
      <vt:lpstr>Connectivity </vt:lpstr>
      <vt:lpstr>Degree of the node</vt:lpstr>
      <vt:lpstr>Degree of the node</vt:lpstr>
      <vt:lpstr>Degree of the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Closeness Centrality</dc:title>
  <dc:creator>Dakshina K</dc:creator>
  <cp:lastModifiedBy>Sivasankar</cp:lastModifiedBy>
  <cp:revision>23</cp:revision>
  <dcterms:created xsi:type="dcterms:W3CDTF">2022-01-18T08:45:51Z</dcterms:created>
  <dcterms:modified xsi:type="dcterms:W3CDTF">2022-03-07T09:28:54Z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