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43A1-9ABD-4224-8D40-304AFEE7653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43A1-9ABD-4224-8D40-304AFEE7653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4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43A1-9ABD-4224-8D40-304AFEE7653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2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68792"/>
            <a:ext cx="10515600" cy="98954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3" y="1207557"/>
            <a:ext cx="10515600" cy="500697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43A1-9ABD-4224-8D40-304AFEE7653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2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43A1-9ABD-4224-8D40-304AFEE7653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3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43A1-9ABD-4224-8D40-304AFEE7653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6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43A1-9ABD-4224-8D40-304AFEE7653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6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43A1-9ABD-4224-8D40-304AFEE7653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43A1-9ABD-4224-8D40-304AFEE7653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7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43A1-9ABD-4224-8D40-304AFEE7653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8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43A1-9ABD-4224-8D40-304AFEE7653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043A1-9ABD-4224-8D40-304AFEE7653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E788-9512-465D-8B06-DA47C921A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7184" y="1752090"/>
            <a:ext cx="9724845" cy="295793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Embedded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 Hardware Building Blocks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Board I/O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7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87" y="112143"/>
            <a:ext cx="10515600" cy="83667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vs asynchronous transfer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8816"/>
            <a:ext cx="10515600" cy="480545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transfers can occur either as </a:t>
            </a:r>
          </a:p>
          <a:p>
            <a:pPr lvl="2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transfer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Steady stream at regular intervals regulated by the CPU’s clock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transfer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ntermittently at irregular (random) intervals</a:t>
            </a:r>
          </a:p>
          <a:p>
            <a:pPr marL="914400" lvl="2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32" y="3096882"/>
            <a:ext cx="9500558" cy="284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4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3" y="888521"/>
            <a:ext cx="10515600" cy="5753819"/>
          </a:xfrm>
        </p:spPr>
        <p:txBody>
          <a:bodyPr>
            <a:normAutofit/>
          </a:bodyPr>
          <a:lstStyle/>
          <a:p>
            <a:r>
              <a:rPr lang="en-US" dirty="0"/>
              <a:t>In an asynchronous </a:t>
            </a:r>
            <a:r>
              <a:rPr lang="en-US" dirty="0" smtClean="0"/>
              <a:t>transfer, </a:t>
            </a:r>
            <a:r>
              <a:rPr lang="en-US" dirty="0"/>
              <a:t>the data being transmitted is </a:t>
            </a:r>
            <a:r>
              <a:rPr lang="en-US" dirty="0" smtClean="0"/>
              <a:t>typically stored </a:t>
            </a:r>
            <a:r>
              <a:rPr lang="en-US" dirty="0"/>
              <a:t>and modified within a serial interface’s transmission </a:t>
            </a:r>
            <a:r>
              <a:rPr lang="en-US" dirty="0" smtClean="0"/>
              <a:t>buffer</a:t>
            </a:r>
          </a:p>
          <a:p>
            <a:r>
              <a:rPr lang="en-US" dirty="0" smtClean="0"/>
              <a:t>The </a:t>
            </a:r>
            <a:r>
              <a:rPr lang="en-US" dirty="0"/>
              <a:t>serial interface at </a:t>
            </a:r>
            <a:r>
              <a:rPr lang="en-US" dirty="0" smtClean="0"/>
              <a:t>the transmitter </a:t>
            </a:r>
            <a:r>
              <a:rPr lang="en-US" dirty="0"/>
              <a:t>divides the data stream into groups, called </a:t>
            </a:r>
            <a:r>
              <a:rPr lang="en-US" i="1" dirty="0" smtClean="0"/>
              <a:t>packets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Packets of size 4 to 8 bits per character/ 5 </a:t>
            </a:r>
            <a:r>
              <a:rPr lang="en-US" dirty="0"/>
              <a:t>to 9 bits per </a:t>
            </a:r>
            <a:r>
              <a:rPr lang="en-US" dirty="0" smtClean="0"/>
              <a:t>character</a:t>
            </a:r>
          </a:p>
          <a:p>
            <a:r>
              <a:rPr lang="en-US" dirty="0" smtClean="0"/>
              <a:t>Each </a:t>
            </a:r>
            <a:r>
              <a:rPr lang="en-US" dirty="0"/>
              <a:t>of these packets is then </a:t>
            </a:r>
            <a:r>
              <a:rPr lang="en-US" dirty="0" smtClean="0"/>
              <a:t>encapsulated in </a:t>
            </a:r>
            <a:r>
              <a:rPr lang="en-US" dirty="0"/>
              <a:t>frames to be transmitted </a:t>
            </a:r>
            <a:r>
              <a:rPr lang="en-US" dirty="0" smtClean="0"/>
              <a:t>separately</a:t>
            </a:r>
          </a:p>
          <a:p>
            <a:r>
              <a:rPr lang="en-US" dirty="0" smtClean="0"/>
              <a:t>The frames are packets modified in order to include the “START” bit, “STOP” bit and a parity bit</a:t>
            </a:r>
          </a:p>
          <a:p>
            <a:r>
              <a:rPr lang="en-US" b="1" dirty="0" smtClean="0"/>
              <a:t>START bit </a:t>
            </a:r>
            <a:r>
              <a:rPr lang="en-US" dirty="0" smtClean="0"/>
              <a:t>- The </a:t>
            </a:r>
            <a:r>
              <a:rPr lang="en-US" dirty="0"/>
              <a:t>start of a </a:t>
            </a:r>
            <a:r>
              <a:rPr lang="en-US" dirty="0" smtClean="0"/>
              <a:t>frame</a:t>
            </a:r>
          </a:p>
          <a:p>
            <a:r>
              <a:rPr lang="en-US" b="1" dirty="0" smtClean="0"/>
              <a:t>STOP bit </a:t>
            </a:r>
            <a:r>
              <a:rPr lang="en-US" dirty="0" smtClean="0"/>
              <a:t>- the </a:t>
            </a:r>
            <a:r>
              <a:rPr lang="en-US" dirty="0"/>
              <a:t>end of a </a:t>
            </a:r>
            <a:r>
              <a:rPr lang="en-US" dirty="0" smtClean="0"/>
              <a:t>frame</a:t>
            </a:r>
          </a:p>
          <a:p>
            <a:r>
              <a:rPr lang="en-US" b="1" dirty="0" smtClean="0"/>
              <a:t>Parity bit</a:t>
            </a:r>
            <a:r>
              <a:rPr lang="en-US" dirty="0" smtClean="0"/>
              <a:t> - basic </a:t>
            </a:r>
            <a:r>
              <a:rPr lang="en-US" dirty="0"/>
              <a:t>error </a:t>
            </a:r>
            <a:r>
              <a:rPr lang="en-US" dirty="0" smtClean="0"/>
              <a:t>checking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73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8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93" y="-264603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board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88" y="767751"/>
            <a:ext cx="10515600" cy="581420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moving information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and out of the board to I/O devices connected to an embedded system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components: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bring information from an input device to the master processor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components: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information out of the master processor to an output device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384" y="3390181"/>
            <a:ext cx="7550947" cy="336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85" y="-100612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 devices types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8906"/>
            <a:ext cx="10515600" cy="522805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and communications I/O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layer of the OSI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(keyboard, mouse, remote control, vocal, etc.)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output I/O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 screen, CRT, printers, LEDs, etc.)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(optical disk controllers, magnetic disk controllers, magnetic tape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controllers, 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(BDM, JTAG, serial port, parallel port, etc.)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miscellaneous I/O (timers/counters, analog-to-digital converters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digital-to-analog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converters, key switches, and so on)</a:t>
            </a:r>
          </a:p>
        </p:txBody>
      </p:sp>
    </p:spTree>
    <p:extLst>
      <p:ext uri="{BB962C8B-B14F-4D97-AF65-F5344CB8AC3E}">
        <p14:creationId xmlns:p14="http://schemas.microsoft.com/office/powerpoint/2010/main" val="16915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17" y="0"/>
            <a:ext cx="10515600" cy="9919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hardware-six main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4016"/>
            <a:ext cx="10515600" cy="571931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ransmission medium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wireless or wired medium connecting the I/O device to the embedded board 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Use: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 and exchanges</a:t>
            </a:r>
          </a:p>
          <a:p>
            <a:pPr>
              <a:lnSpc>
                <a:spcPct val="100000"/>
              </a:lnSpc>
            </a:pPr>
            <a:r>
              <a:rPr lang="en-US" b="1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port:</a:t>
            </a:r>
            <a:r>
              <a:rPr lang="en-US" b="0" i="1" u="none" strike="noStrik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medium connects to on the board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interface: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 between master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and I/O controller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responsible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slave processor that manages the I/O device</a:t>
            </a:r>
          </a:p>
          <a:p>
            <a:pPr>
              <a:lnSpc>
                <a:spcPct val="100000"/>
              </a:lnSpc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 buses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connection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board I/O and master processor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processor integrated I/O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9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677" y="1948370"/>
            <a:ext cx="9640645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3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4" y="189781"/>
            <a:ext cx="10515600" cy="79354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Serial I/O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4092"/>
            <a:ext cx="10515600" cy="54433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interfaces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handles the serial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transmission and reception between the master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and I/O controller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can be transmitted between two devices three different ways: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a one-way direction 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both directions but at separate times because they share the same transmission line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both directions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200403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69" y="172528"/>
            <a:ext cx="10515600" cy="89705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Simplex scheme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9586"/>
            <a:ext cx="10515600" cy="5141883"/>
          </a:xfrm>
        </p:spPr>
        <p:txBody>
          <a:bodyPr/>
          <a:lstStyle/>
          <a:p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Simplex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in which a data stream can only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transmitted and received in the one direction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Recorded lectures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66" y="2976113"/>
            <a:ext cx="9583487" cy="311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8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670" y="0"/>
            <a:ext cx="10515600" cy="103508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Half-Duplex Scheme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9894"/>
            <a:ext cx="10515600" cy="5297069"/>
          </a:xfrm>
        </p:spPr>
        <p:txBody>
          <a:bodyPr/>
          <a:lstStyle/>
          <a:p>
            <a:r>
              <a:rPr lang="en-US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half duplex 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scheme is one in which a data stream can be transmitted</a:t>
            </a:r>
            <a:r>
              <a:rPr lang="en-US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received in either direction, but in only one direction at any one time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b="1" dirty="0"/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walkie-talkie</a:t>
            </a:r>
            <a:endParaRPr lang="en-US" i="0" u="none" strike="noStrike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u="none" strike="noStrike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u="none" strike="noStrike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9298"/>
            <a:ext cx="9964541" cy="392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44" y="13974"/>
            <a:ext cx="10515600" cy="99194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duplex Scheme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5555"/>
            <a:ext cx="10515600" cy="489162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duplex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 is one in which a data stream can be transmitted and received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either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All smart phone calls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45" y="2551441"/>
            <a:ext cx="10821910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2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518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                                                            Embedded Hardware: Hardware Building Blocks  Board I/O </vt:lpstr>
      <vt:lpstr>Introducing board I/O</vt:lpstr>
      <vt:lpstr>I/O devices types</vt:lpstr>
      <vt:lpstr>I/O hardware-six main logical units</vt:lpstr>
      <vt:lpstr>Cont’d</vt:lpstr>
      <vt:lpstr>Serial I/O</vt:lpstr>
      <vt:lpstr>Simplex scheme</vt:lpstr>
      <vt:lpstr>Half-Duplex Scheme</vt:lpstr>
      <vt:lpstr>Full duplex Scheme</vt:lpstr>
      <vt:lpstr>Synchronous vs asynchronous transfer</vt:lpstr>
      <vt:lpstr>Asynchronous transfer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Hardware: Hardware Building Blocks  Board I/O</dc:title>
  <dc:creator>Malini</dc:creator>
  <cp:lastModifiedBy>Malini</cp:lastModifiedBy>
  <cp:revision>11</cp:revision>
  <dcterms:created xsi:type="dcterms:W3CDTF">2022-03-08T07:07:04Z</dcterms:created>
  <dcterms:modified xsi:type="dcterms:W3CDTF">2022-03-08T11:08:12Z</dcterms:modified>
</cp:coreProperties>
</file>