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59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5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8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59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58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61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80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3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9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79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BEA5-BE0D-4668-A559-F584104EF39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1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Embedded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Networked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systems are connected to a wired or wireless network to perform assigned tasks and provide output to the connected devices. They are comprised of components like controllers and sensors. 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ATMs</a:t>
            </a:r>
          </a:p>
          <a:p>
            <a:pPr lvl="1"/>
            <a:r>
              <a:rPr lang="en-US" dirty="0" smtClean="0"/>
              <a:t>Home security systems</a:t>
            </a:r>
          </a:p>
          <a:p>
            <a:pPr lvl="1"/>
            <a:r>
              <a:rPr lang="en-US" dirty="0" smtClean="0"/>
              <a:t>Card swipe machines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5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Mobile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systems are smaller in size and easy to use. Though they come with limited memory, people still prefer them due to their portability and handiness. 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Digital </a:t>
            </a:r>
            <a:r>
              <a:rPr lang="en-US" dirty="0"/>
              <a:t>cameras</a:t>
            </a:r>
          </a:p>
          <a:p>
            <a:pPr lvl="1"/>
            <a:r>
              <a:rPr lang="en-US" dirty="0"/>
              <a:t>Mobile phones</a:t>
            </a:r>
          </a:p>
          <a:p>
            <a:pPr lvl="1"/>
            <a:r>
              <a:rPr lang="en-US" dirty="0"/>
              <a:t>Smart watch</a:t>
            </a:r>
          </a:p>
          <a:p>
            <a:pPr lvl="1"/>
            <a:r>
              <a:rPr lang="en-US" dirty="0"/>
              <a:t>Fitness </a:t>
            </a:r>
            <a:r>
              <a:rPr lang="en-US" dirty="0" smtClean="0"/>
              <a:t>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 </a:t>
            </a:r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Architecture-level information is physically represented in the form of </a:t>
            </a:r>
            <a:r>
              <a:rPr lang="en-US" i="1" dirty="0"/>
              <a:t>structures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architecture is typically made up of more than one structure</a:t>
            </a:r>
            <a:r>
              <a:rPr lang="en-US" dirty="0" smtClean="0"/>
              <a:t>.</a:t>
            </a:r>
          </a:p>
          <a:p>
            <a:r>
              <a:rPr lang="en-US" u="sng" dirty="0"/>
              <a:t>Structure: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snapshot of the system’s hardware and software at design time and/or at run-time, given a particular environment and a given set of elements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0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10" y="180108"/>
            <a:ext cx="8857143" cy="638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Importance of Embedded 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some challenges </a:t>
            </a:r>
            <a:r>
              <a:rPr lang="en-US" dirty="0"/>
              <a:t>faced when designing a new system.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common </a:t>
            </a:r>
            <a:r>
              <a:rPr lang="en-US" dirty="0" smtClean="0"/>
              <a:t>of these </a:t>
            </a:r>
            <a:r>
              <a:rPr lang="en-US" dirty="0"/>
              <a:t>challenges include: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defining </a:t>
            </a:r>
            <a:r>
              <a:rPr lang="en-US" dirty="0"/>
              <a:t>and capturing the design of a </a:t>
            </a:r>
            <a:r>
              <a:rPr lang="en-US" dirty="0" smtClean="0"/>
              <a:t>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cost limitations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determining </a:t>
            </a:r>
            <a:r>
              <a:rPr lang="en-US" dirty="0"/>
              <a:t>a system’s integrity, such as reliability and </a:t>
            </a:r>
            <a:r>
              <a:rPr lang="en-US" dirty="0" smtClean="0"/>
              <a:t>safety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working </a:t>
            </a:r>
            <a:r>
              <a:rPr lang="en-US" dirty="0"/>
              <a:t>within the confines of available elemental </a:t>
            </a:r>
            <a:r>
              <a:rPr lang="en-US" dirty="0" smtClean="0"/>
              <a:t>functionality (i.e</a:t>
            </a:r>
            <a:r>
              <a:rPr lang="en-US" dirty="0"/>
              <a:t>., processing power, memory, battery life, etc</a:t>
            </a:r>
            <a:r>
              <a:rPr lang="en-US" dirty="0" smtClean="0"/>
              <a:t>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marketability </a:t>
            </a:r>
            <a:r>
              <a:rPr lang="en-US" dirty="0"/>
              <a:t>and </a:t>
            </a:r>
            <a:r>
              <a:rPr lang="en-US" dirty="0" err="1" smtClean="0"/>
              <a:t>sellability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deterministic </a:t>
            </a:r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42963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embedded systems architecture can be used to resolve these challenges early in a project.</a:t>
            </a:r>
          </a:p>
          <a:p>
            <a:r>
              <a:rPr lang="en-US" dirty="0" smtClean="0"/>
              <a:t>It can </a:t>
            </a:r>
            <a:r>
              <a:rPr lang="en-US" dirty="0"/>
              <a:t>be the first tool to be </a:t>
            </a:r>
            <a:r>
              <a:rPr lang="en-US" dirty="0" smtClean="0"/>
              <a:t>analyzed.</a:t>
            </a:r>
          </a:p>
          <a:p>
            <a:r>
              <a:rPr lang="en-US" dirty="0" smtClean="0"/>
              <a:t>Can be </a:t>
            </a:r>
            <a:r>
              <a:rPr lang="en-US" dirty="0"/>
              <a:t>used as a </a:t>
            </a:r>
            <a:r>
              <a:rPr lang="en-US" dirty="0" smtClean="0"/>
              <a:t>high-level blueprint </a:t>
            </a:r>
            <a:r>
              <a:rPr lang="en-US" dirty="0"/>
              <a:t>defining the infrastructure of a design</a:t>
            </a:r>
            <a:r>
              <a:rPr lang="en-US" dirty="0" smtClean="0"/>
              <a:t>,</a:t>
            </a:r>
            <a:r>
              <a:rPr lang="en-US" dirty="0"/>
              <a:t> possible design options, and design constraints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</a:t>
            </a:r>
            <a:r>
              <a:rPr lang="en-US" dirty="0"/>
              <a:t>act as a solid basis </a:t>
            </a:r>
            <a:r>
              <a:rPr lang="en-US" dirty="0" smtClean="0"/>
              <a:t>for analyzing </a:t>
            </a:r>
            <a:r>
              <a:rPr lang="en-US" dirty="0"/>
              <a:t>and testing the quality of a device and its performance under various circumstances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has ability </a:t>
            </a:r>
            <a:r>
              <a:rPr lang="en-US" dirty="0"/>
              <a:t>to informally </a:t>
            </a:r>
            <a:r>
              <a:rPr lang="en-US" dirty="0" smtClean="0"/>
              <a:t>and quickly </a:t>
            </a:r>
            <a:r>
              <a:rPr lang="en-US" dirty="0"/>
              <a:t>communicate a design to a variety of people with or without technical backgrounds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5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project ideas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Rash Driving on Highways</a:t>
            </a:r>
          </a:p>
          <a:p>
            <a:r>
              <a:rPr lang="en-IN" dirty="0"/>
              <a:t>Street Light Control</a:t>
            </a:r>
          </a:p>
          <a:p>
            <a:r>
              <a:rPr lang="en-IN" smtClean="0"/>
              <a:t>Home </a:t>
            </a:r>
            <a:r>
              <a:rPr lang="en-IN" dirty="0"/>
              <a:t>Automation System</a:t>
            </a:r>
          </a:p>
          <a:p>
            <a:pPr fontAlgn="base"/>
            <a:r>
              <a:rPr lang="en-IN" dirty="0"/>
              <a:t>Industrial Temperature Control</a:t>
            </a:r>
          </a:p>
          <a:p>
            <a:r>
              <a:rPr lang="en-IN" dirty="0"/>
              <a:t>War Field Spying Robot</a:t>
            </a:r>
          </a:p>
          <a:p>
            <a:r>
              <a:rPr lang="en-US" dirty="0"/>
              <a:t>Auto Metro Train to Shuttle between Stations</a:t>
            </a:r>
          </a:p>
          <a:p>
            <a:r>
              <a:rPr lang="en-IN" dirty="0" err="1" smtClean="0"/>
              <a:t>CellPhone</a:t>
            </a:r>
            <a:r>
              <a:rPr lang="en-IN" dirty="0" smtClean="0"/>
              <a:t> Operated Robotic Vehicle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discussed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to study Embedded System</a:t>
            </a:r>
          </a:p>
          <a:p>
            <a:r>
              <a:rPr lang="en-US" dirty="0" smtClean="0"/>
              <a:t>Applications of Embedded System</a:t>
            </a:r>
          </a:p>
          <a:p>
            <a:r>
              <a:rPr lang="en-US" dirty="0" smtClean="0"/>
              <a:t>What is Embedded System</a:t>
            </a:r>
          </a:p>
          <a:p>
            <a:r>
              <a:rPr lang="en-US" dirty="0" smtClean="0"/>
              <a:t>Characteristics of Embedded devices</a:t>
            </a:r>
          </a:p>
          <a:p>
            <a:r>
              <a:rPr lang="en-US" dirty="0" smtClean="0"/>
              <a:t>Types</a:t>
            </a:r>
          </a:p>
          <a:p>
            <a:r>
              <a:rPr lang="en-US" dirty="0"/>
              <a:t>Embedded system architecture</a:t>
            </a:r>
            <a:endParaRPr lang="en-US" dirty="0" smtClean="0"/>
          </a:p>
          <a:p>
            <a:r>
              <a:rPr lang="en-US" dirty="0"/>
              <a:t>Importance of Embedded system architecture</a:t>
            </a:r>
            <a:endParaRPr lang="en-US" dirty="0" smtClean="0"/>
          </a:p>
          <a:p>
            <a:r>
              <a:rPr lang="en-US" dirty="0"/>
              <a:t>Some project ideas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8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Study Embedded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Embedded systems power a wide range of products, machines, and intelligent operations. 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The application domains varies from low cost to high, consumer electronics to industrial equipment.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Real-world embedded systems have become one </a:t>
            </a:r>
            <a:r>
              <a:rPr lang="en-US" dirty="0"/>
              <a:t>of the driving forces behind today’s digital, connected, and automated world.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27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Embedded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applications of embedded systems include home appliances, office automation, security, telecommunication, instrumentation, entertainment, aerospace, banking and finance, automobiles personal and in different embedded systems projects.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48" y="4073236"/>
            <a:ext cx="7953375" cy="22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Embedded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Embedded systems are computer systems that carry out a small number of tasks. </a:t>
            </a:r>
          </a:p>
          <a:p>
            <a:r>
              <a:rPr lang="en-US" dirty="0" smtClean="0"/>
              <a:t>When designing an embedded system, manufacturers will focus on the dedicated functions that the system needs to perform.</a:t>
            </a:r>
          </a:p>
          <a:p>
            <a:r>
              <a:rPr lang="en-US" dirty="0" smtClean="0"/>
              <a:t>They will optimize the system until it performs each of these tasks very efficiently.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617" y="2036185"/>
            <a:ext cx="4357255" cy="37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Embedded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main characteristics of typical embedded systems include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Small </a:t>
            </a:r>
            <a:r>
              <a:rPr lang="en-US" b="1" dirty="0"/>
              <a:t>Form Factor (SFF): </a:t>
            </a:r>
            <a:r>
              <a:rPr lang="en-US" dirty="0"/>
              <a:t>These are PCB designs packed with robust processing power in smaller rugged enclosures, which maximizes space efficiency.</a:t>
            </a:r>
          </a:p>
          <a:p>
            <a:r>
              <a:rPr lang="en-US" b="1" dirty="0"/>
              <a:t>Power Efficient Components: </a:t>
            </a:r>
            <a:r>
              <a:rPr lang="en-US" dirty="0"/>
              <a:t>These are processors with lower thermal design power that minimize cooling and eradicate the need for fans as well as moving components.</a:t>
            </a:r>
          </a:p>
          <a:p>
            <a:r>
              <a:rPr lang="en-US" b="1" dirty="0"/>
              <a:t>Single-Functioned: </a:t>
            </a:r>
            <a:r>
              <a:rPr lang="en-US" dirty="0"/>
              <a:t>These systems are designed to perform a specific operation during their lifetime.</a:t>
            </a:r>
          </a:p>
          <a:p>
            <a:r>
              <a:rPr lang="en-US" b="1" dirty="0"/>
              <a:t>Lower Cost: </a:t>
            </a:r>
            <a:r>
              <a:rPr lang="en-US" dirty="0"/>
              <a:t>Since they don’t feature expansion slots for peripherals, embedded systems are generally lower cost than full-featured computers and have fewer component complexities.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performance and functional requirements, common embedded systems are classified into four types:</a:t>
            </a:r>
            <a:endParaRPr lang="en-IN" dirty="0" smtClean="0"/>
          </a:p>
          <a:p>
            <a:pPr lvl="1">
              <a:lnSpc>
                <a:spcPct val="150000"/>
              </a:lnSpc>
            </a:pPr>
            <a:r>
              <a:rPr lang="en-IN" sz="2800" dirty="0" smtClean="0"/>
              <a:t>Real-Time</a:t>
            </a:r>
            <a:endParaRPr lang="en-IN" sz="2800" dirty="0"/>
          </a:p>
          <a:p>
            <a:pPr lvl="1">
              <a:lnSpc>
                <a:spcPct val="150000"/>
              </a:lnSpc>
            </a:pPr>
            <a:r>
              <a:rPr lang="en-IN" sz="2800" dirty="0"/>
              <a:t>Stand-alone</a:t>
            </a:r>
          </a:p>
          <a:p>
            <a:pPr lvl="1">
              <a:lnSpc>
                <a:spcPct val="150000"/>
              </a:lnSpc>
            </a:pPr>
            <a:r>
              <a:rPr lang="en-IN" sz="2800" dirty="0"/>
              <a:t>Networked</a:t>
            </a:r>
          </a:p>
          <a:p>
            <a:pPr lvl="1">
              <a:lnSpc>
                <a:spcPct val="150000"/>
              </a:lnSpc>
            </a:pPr>
            <a:r>
              <a:rPr lang="en-IN" sz="2800" dirty="0" smtClean="0"/>
              <a:t>Mobile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260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Real-Time </a:t>
            </a:r>
            <a:r>
              <a:rPr lang="en-US" dirty="0"/>
              <a:t>E</a:t>
            </a:r>
            <a:r>
              <a:rPr lang="en-US" dirty="0" smtClean="0"/>
              <a:t>mbedded systems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Designed and installed to carry out specific tasks within a pre-defined time limit.</a:t>
            </a:r>
          </a:p>
          <a:p>
            <a:r>
              <a:rPr lang="en-US" dirty="0"/>
              <a:t>They are further divided into two different types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Soft </a:t>
            </a:r>
            <a:r>
              <a:rPr lang="en-US" dirty="0"/>
              <a:t>Real-Time Embedded Systems: 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For </a:t>
            </a:r>
            <a:r>
              <a:rPr lang="en-US" dirty="0"/>
              <a:t>these systems, the completion of the task is of paramount importance, while the deadline is not a priority.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Hard Real-Time Embedded Systems: 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These </a:t>
            </a:r>
            <a:r>
              <a:rPr lang="en-US" dirty="0"/>
              <a:t>systems prioritize deadlines, so they shouldn’t be missed in any case.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Sound </a:t>
            </a:r>
            <a:r>
              <a:rPr lang="en-US" dirty="0"/>
              <a:t>System of a computer (Soft real-time system)</a:t>
            </a:r>
          </a:p>
          <a:p>
            <a:pPr lvl="1"/>
            <a:r>
              <a:rPr lang="en-US" dirty="0"/>
              <a:t>Aircraft control system (Hard real-time system)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Stand-alone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</a:t>
            </a:r>
            <a:r>
              <a:rPr lang="en-US" dirty="0"/>
              <a:t>are self-sufficient systems that do not rely on a host system like a processor or a computer to perform tasks. 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Microwave </a:t>
            </a:r>
            <a:r>
              <a:rPr lang="en-US" dirty="0"/>
              <a:t>ovens</a:t>
            </a:r>
          </a:p>
          <a:p>
            <a:pPr lvl="1"/>
            <a:r>
              <a:rPr lang="en-US" dirty="0"/>
              <a:t>Washing machines</a:t>
            </a:r>
          </a:p>
          <a:p>
            <a:pPr lvl="1"/>
            <a:r>
              <a:rPr lang="en-US" dirty="0"/>
              <a:t>Video game consoles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143CE9F9B8040A2CCE00805314BB5" ma:contentTypeVersion="5" ma:contentTypeDescription="Create a new document." ma:contentTypeScope="" ma:versionID="2ae738cef2a54525633a66a138caaea4">
  <xsd:schema xmlns:xsd="http://www.w3.org/2001/XMLSchema" xmlns:xs="http://www.w3.org/2001/XMLSchema" xmlns:p="http://schemas.microsoft.com/office/2006/metadata/properties" xmlns:ns2="d96718ce-f053-480c-a2d6-f69820a17a90" targetNamespace="http://schemas.microsoft.com/office/2006/metadata/properties" ma:root="true" ma:fieldsID="22f5262a743cfab3478de5d3aa88a3a3" ns2:_="">
    <xsd:import namespace="d96718ce-f053-480c-a2d6-f69820a17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718ce-f053-480c-a2d6-f69820a17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CDCD9F-A9DD-42AF-B5B2-0C7D08DC99F3}"/>
</file>

<file path=customXml/itemProps2.xml><?xml version="1.0" encoding="utf-8"?>
<ds:datastoreItem xmlns:ds="http://schemas.openxmlformats.org/officeDocument/2006/customXml" ds:itemID="{FB56D9B9-61BD-4201-8CDB-0817F764E749}"/>
</file>

<file path=customXml/itemProps3.xml><?xml version="1.0" encoding="utf-8"?>
<ds:datastoreItem xmlns:ds="http://schemas.openxmlformats.org/officeDocument/2006/customXml" ds:itemID="{6BD4AF2E-C630-432B-8014-4E0CB3E4FE38}"/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680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Office Theme</vt:lpstr>
      <vt:lpstr>Introduction to Embedded System</vt:lpstr>
      <vt:lpstr>Topics to be discussed</vt:lpstr>
      <vt:lpstr>Why to Study Embedded System</vt:lpstr>
      <vt:lpstr>Applications of Embedded System</vt:lpstr>
      <vt:lpstr>What is Embedded System</vt:lpstr>
      <vt:lpstr>Characteristics of Embedded devices</vt:lpstr>
      <vt:lpstr>Types </vt:lpstr>
      <vt:lpstr>Real-Time Embedded systems </vt:lpstr>
      <vt:lpstr>Stand-alone </vt:lpstr>
      <vt:lpstr>Networked </vt:lpstr>
      <vt:lpstr>Mobile</vt:lpstr>
      <vt:lpstr>Embedded system architecture</vt:lpstr>
      <vt:lpstr>PowerPoint Presentation</vt:lpstr>
      <vt:lpstr>Importance of Embedded system architecture</vt:lpstr>
      <vt:lpstr>Cntd…</vt:lpstr>
      <vt:lpstr>Some project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</dc:title>
  <dc:creator>aditishovan@gmail.com</dc:creator>
  <cp:lastModifiedBy>nrs</cp:lastModifiedBy>
  <cp:revision>25</cp:revision>
  <dcterms:created xsi:type="dcterms:W3CDTF">2022-02-01T01:45:45Z</dcterms:created>
  <dcterms:modified xsi:type="dcterms:W3CDTF">2022-02-04T10:46:21Z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0x0101009DA143CE9F9B8040A2CCE00805314BB5</vt:lpwstr>
  </property>
</Properties>
</file>