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3" r:id="rId23"/>
    <p:sldId id="304" r:id="rId24"/>
    <p:sldId id="305" r:id="rId25"/>
    <p:sldId id="306" r:id="rId26"/>
    <p:sldId id="3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CC090-4298-411E-86BB-47747EDAAF59}" v="1" dt="2022-05-05T09:09:44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 Nahar" userId="S::106119103@nitt.edu::53bfc0d4-3e95-4453-8b20-73c2282b5cf4" providerId="AD" clId="Web-{81DCC090-4298-411E-86BB-47747EDAAF59}"/>
    <pc:docChg chg="modSld">
      <pc:chgData name="Rishab Nahar" userId="S::106119103@nitt.edu::53bfc0d4-3e95-4453-8b20-73c2282b5cf4" providerId="AD" clId="Web-{81DCC090-4298-411E-86BB-47747EDAAF59}" dt="2022-05-05T09:09:44.536" v="0" actId="1076"/>
      <pc:docMkLst>
        <pc:docMk/>
      </pc:docMkLst>
      <pc:sldChg chg="modSp">
        <pc:chgData name="Rishab Nahar" userId="S::106119103@nitt.edu::53bfc0d4-3e95-4453-8b20-73c2282b5cf4" providerId="AD" clId="Web-{81DCC090-4298-411E-86BB-47747EDAAF59}" dt="2022-05-05T09:09:44.536" v="0" actId="1076"/>
        <pc:sldMkLst>
          <pc:docMk/>
          <pc:sldMk cId="417410949" sldId="304"/>
        </pc:sldMkLst>
        <pc:picChg chg="mod">
          <ac:chgData name="Rishab Nahar" userId="S::106119103@nitt.edu::53bfc0d4-3e95-4453-8b20-73c2282b5cf4" providerId="AD" clId="Web-{81DCC090-4298-411E-86BB-47747EDAAF59}" dt="2022-05-05T09:09:44.536" v="0" actId="1076"/>
          <ac:picMkLst>
            <pc:docMk/>
            <pc:sldMk cId="417410949" sldId="304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37" y="2346036"/>
            <a:ext cx="11699629" cy="157018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IV - Development Tools for Embedded </a:t>
            </a:r>
            <a:b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21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.04.2022</a:t>
            </a: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Main Software Utility Tool - Editor or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3247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Source code is written with a tool - standard ASCII text editor, or an Integrated Development Environment (IDE) located on the host.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 IDE is a collection of tools - an ASCII text editor, application user interface.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Any ASCII text editor can be used to write any type of code, independent of language and platform.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 IDE is specific to the platform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IDE’s vendor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a hardware manufacturer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OS vendor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language vendor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82" y="2766531"/>
            <a:ext cx="5133975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53392" y="4475598"/>
            <a:ext cx="1986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1106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Computer-Aided Design (CAD) and the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3247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CAD tools </a:t>
            </a:r>
            <a:r>
              <a:rPr lang="en-US"/>
              <a:t>are commonly used by hardware engineers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To simulate circuits at the electrical level in order to study a circuit’s behavior under various conditions before they actually build the circuit.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SPICE (Simulation Program with Integrated Circuit Emphasis)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University of California, Berkeley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err="1"/>
              <a:t>PSpice</a:t>
            </a:r>
            <a:r>
              <a:rPr lang="en-US" sz="2400"/>
              <a:t> is the PC version of SPICE.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Several types of circuit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Nonlinear transient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Nonlinear DC,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Linear AC,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Noise, and distortion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3392" y="4475598"/>
            <a:ext cx="1986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PSpice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41" y="2437641"/>
            <a:ext cx="4693149" cy="4313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6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Computer-Aided Design (CAD) and the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3247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CAD tools </a:t>
            </a:r>
            <a:r>
              <a:rPr lang="en-US"/>
              <a:t>are commonly used by hardware engineers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To simulate circuits at the electrical level in order to study a circuit’s behavior under various conditions before they actually build the circuit.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SPICE (Simulation Program with Integrated Circuit Emphasis)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University of California, Berkeley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err="1"/>
              <a:t>PSpice</a:t>
            </a:r>
            <a:r>
              <a:rPr lang="en-US" sz="2400"/>
              <a:t> is the PC version of SPICE.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Several types of circuit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Nonlinear transient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Nonlinear DC,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Linear AC,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Noise, and distortion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3392" y="4475598"/>
            <a:ext cx="1986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PSpice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41" y="2437641"/>
            <a:ext cx="4693149" cy="4313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Computer-Aided Design (CAD) and the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63707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Because of the importance of and costs associated with designing hardware - many industry - CAD tools are utilized to simulate a circuit.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Given a complex set of circuits in a processor or on a board - Difficult - to perform a simulation on the whole design.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At the highest level, a behavioral model of the entire circuit is created - to study the behavior of the entire circuit.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Behavioral model can be created with a CAD tool.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Depending on the type of the circuit, additional models are created down to the individual active and passive components of the circuit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Computer-Aided Design (CAD) and the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63707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Tableau approach or modified nodal methods can be used for writing the circuit equations for a specific simulators.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To simulate complex circuit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dividing more complex circuits into smaller circuits, and then combining the results.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utilizing special characteristics of certain types of circuits.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utilizing vector-high speed and/or parallel 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Translation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63707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After the source code has been written - translated into machine code.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Machine code is the only language the hardware can directly execute.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This mechanism includes one or some combination of preprocessing, translation, and/or interpretation machine code generation techniques.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Some tools used in translating code - preprocessors, interpreters, compilers, and linkers.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Preprocessor - to organize and restructure the source code to make translation or interpretation of this code easier.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can be a separate entity, or can be integrated within the translation or interpretation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Translation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37611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Many languages convert source code, either directly or after having been preprocessed, to target code through the use of a compiler.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A compiler translates all of the source code to a target code at one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Embedded systems – compilers - programmer’s host - generate target code for hardware platforms that differ from the platform the compiler is actually running on.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Cross compiler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After compilation is completed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object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70" y="3842349"/>
            <a:ext cx="6199026" cy="2921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Translation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37611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Linker integrates this object file with any other required system libraries, creating an executable binary file.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It will be stored directly onto the board’s memory or ready to be transferred to the target embedded system’s memory by a loader.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32" y="2973213"/>
            <a:ext cx="6640816" cy="3753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0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Translation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32577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IDE, preprocessors, compilers, linkers and so on reside on the host development 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Compilers or interpreters located on the target.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de-DE"/>
              <a:t>An interpreter generates (interprets) machine code from source code.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one source code line at a time.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78" y="2992199"/>
            <a:ext cx="4191910" cy="3773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6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3111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225222"/>
            <a:ext cx="11734800" cy="63707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Debugging code is probably the most difficult task of the development cycle.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Debugging is a task of locating and fixing errors within the 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Task is made simpler - programmer - familiar with the various types of debugging tools available and how they can be used.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Debugging tools reside and interconnect in some combination of standalone devices, on the host, and/or on the target board.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In-Circuit Emulator (ICE), ROM Emulator, Background Debug Mode (BDM), Background Debug Mode (BDM), IEEE-ISTO Nexus 5001, Oscilloscope, Logic Analyzer, Voltmeter, Ohmmeter, </a:t>
            </a:r>
            <a:r>
              <a:rPr lang="en-US" err="1"/>
              <a:t>Multimeter</a:t>
            </a:r>
            <a:r>
              <a:rPr lang="en-US" b="1">
                <a:solidFill>
                  <a:srgbClr val="C00000"/>
                </a:solidFill>
              </a:rPr>
              <a:t> – Hardware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Debugger, Profiler, Monitor, Instruction Set Simulator </a:t>
            </a:r>
            <a:r>
              <a:rPr lang="en-US" b="1">
                <a:solidFill>
                  <a:srgbClr val="006600"/>
                </a:solidFill>
              </a:rPr>
              <a:t>– Software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Print Statements, Dumps, counters/timers, fast displays, output ports </a:t>
            </a:r>
            <a:r>
              <a:rPr lang="en-US" b="1">
                <a:solidFill>
                  <a:srgbClr val="000099"/>
                </a:solidFill>
              </a:rPr>
              <a:t>- Manual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Developmental Tools for Embedded System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/>
              <a:t>Advancement in technology helped in making things simpler and easy to operate.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/>
              <a:t>Many electrical and electronic circuits and kits are designed using embedded systems.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 electronic system integrates the hardware circuitry with the software programming techniques for providing solutions for a real world problem.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Integration of hardware and software to perform a specific operation is an embedded 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Embedded system technology, the complexity of the circuits can be reduced to a great extent which further reduces the cost and size.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Different development tools can be used to design embedded system.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300"/>
              <a:t>Editor, compiler, assembler and debugger.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3111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Debugging Tools -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4" y="552736"/>
            <a:ext cx="10622956" cy="6281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3111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Debugging Tools -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4" y="494570"/>
            <a:ext cx="10890500" cy="616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22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3111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Debugging Tools -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9" y="545493"/>
            <a:ext cx="8304838" cy="6178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2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3111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Debugging Tools -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07" y="474411"/>
            <a:ext cx="7354230" cy="6283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0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Embedded System Software Development Tool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/>
              <a:t>Text  Editor - F</a:t>
            </a:r>
            <a:r>
              <a:rPr lang="en-US" sz="2400"/>
              <a:t>irst tool need for Embedded Systems Software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Code is written using programming languages like C or C++ - Source Code.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Compiler - To translate the computer code written in high level programming language into assembly language, object code or machine code - to create executable program.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Cross compiler - Compiler capable of creating executable code for a platform other than the one on which the compiler is running.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 bootstrap compiler (self hosting compiler) is written in the language that it intends to compile. It can compile its own source.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Bootstrapping is a process to create a new cross compiler.</a:t>
            </a:r>
            <a:endParaRPr lang="en-US" sz="210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 program that translates from a low-level language to a higher level one is a de-compiler.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Embedded System Software Development Tool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Assembler - to convert a code written in assembly language into machine language.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 linker is a software that combines one or more object code files and library files together in to executable program.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 library is a collection of implementations of behavior that has a well-defined interface by which the behavior is invoked.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Designers who want to write a higher level program may use a library to make system calls, instead of implementing those system calls.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Debugging is primarily the task of locating and fixing errors within the 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Debugging tool  can be used to track down and correct bugs in the 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Simulators help to see how code will work in real time, how sensors are interacting, can see how the components are working and how changing certain values can change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IDE - Developmental Tools for Embedded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 Integrated Development Environment is a software which contains all the necessary tools required for embedded software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To create a software for embedded system, we may require all tools - from writing to testing of code.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 IDE normally consists of a code editor, compiler and a debugger.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Few simulators - design of embedded system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Arduino IDE, MATLAB, </a:t>
            </a:r>
            <a:r>
              <a:rPr lang="en-US" err="1"/>
              <a:t>Keil</a:t>
            </a:r>
            <a:r>
              <a:rPr lang="en-US"/>
              <a:t>, LabVIEW, </a:t>
            </a:r>
            <a:r>
              <a:rPr lang="en-US" err="1"/>
              <a:t>Pspice</a:t>
            </a:r>
            <a:r>
              <a:rPr lang="en-US"/>
              <a:t>, </a:t>
            </a:r>
            <a:r>
              <a:rPr lang="en-US" err="1"/>
              <a:t>EasyEDA</a:t>
            </a:r>
            <a:r>
              <a:rPr lang="en-US"/>
              <a:t>, Proteus, </a:t>
            </a:r>
            <a:r>
              <a:rPr lang="en-US" err="1"/>
              <a:t>Altium</a:t>
            </a:r>
            <a:r>
              <a:rPr lang="en-US"/>
              <a:t>, </a:t>
            </a:r>
            <a:r>
              <a:rPr lang="en-US" err="1"/>
              <a:t>MPLab</a:t>
            </a:r>
            <a:endParaRPr lang="en-US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Embedded system programmed or non-programmed to operate, organize, and perform single or multiple tasks based on the application.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/>
              <a:t>Hardware organization and software configuration and interfacing are very important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85" y="2630184"/>
            <a:ext cx="11699629" cy="17219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V - Implementation and Testing, Implementing the Design, Debugging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35209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4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Implementing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62885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Explicit architecture documentation helps the engineers and programmers - to implement an embedded system that conforms to the requirements.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Development tools - The development and integration of an embedded system’s various hardware and software components.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Embedded systems implementation - at least one other computer system connected to the embedded platform to manage development of that platform.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Development environment – target and host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Target - Embedded system being designed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Host – a computer system where the code is actually developed.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Development tools in embedded design can be located on the host, on the target, or can exist stand-alone.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Three categories: utility, translation, and debugging tools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Implementing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86" y="286865"/>
            <a:ext cx="11734800" cy="317572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Utility tools are general tools that aid in software or hardware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Editors (for writing source code), VCS (Version Control Software) that manages software files, ROM burners that allow software to be put onto ROMs.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Translation tools convert code a developer intends for the target into a form the target can execute.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Debugging tools can be used to track down and correct bugs in the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" y="3762912"/>
            <a:ext cx="93345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71972" y="4462154"/>
            <a:ext cx="1986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4494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Main Software Utility Tool - Editor or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17688"/>
            <a:ext cx="11734800" cy="3247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Source code is written with a tool - standard ASCII text editor, or an Integrated Development Environment (IDE) located on the host.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 IDE is a collection of tools - an ASCII text editor, application user interface.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Any ASCII text editor can be used to write any type of code, independent of language and platform.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An IDE is specific to the platform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IDE’s vendor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a hardware manufacturer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OS vendor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/>
              <a:t>language vendor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82" y="2766531"/>
            <a:ext cx="5133975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53392" y="4475598"/>
            <a:ext cx="1986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4961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B5A0BB-FB9E-4BF5-A6CE-03C153A3A7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A17004-A4E7-41BE-ABCD-7F2ED7F721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F5DD75-D925-4863-9DBD-5CD178CC3C72}">
  <ds:schemaRefs>
    <ds:schemaRef ds:uri="add3e47f-bfb5-4cb8-b87d-ab3e56d8d1f5"/>
    <ds:schemaRef ds:uri="d96718ce-f053-480c-a2d6-f69820a17a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Unit IV - Development Tools for Embedded  System</vt:lpstr>
      <vt:lpstr>Developmental Tools for Embedded System  </vt:lpstr>
      <vt:lpstr>Embedded System Software Development Tool </vt:lpstr>
      <vt:lpstr>Embedded System Software Development Tool </vt:lpstr>
      <vt:lpstr>IDE - Developmental Tools for Embedded System </vt:lpstr>
      <vt:lpstr>Unit V - Implementation and Testing, Implementing the Design, Debugging</vt:lpstr>
      <vt:lpstr>Implementing the Design</vt:lpstr>
      <vt:lpstr>Implementing the Design</vt:lpstr>
      <vt:lpstr>Main Software Utility Tool - Editor or IDE</vt:lpstr>
      <vt:lpstr>Main Software Utility Tool - Editor or IDE</vt:lpstr>
      <vt:lpstr>Computer-Aided Design (CAD) and the Hardware</vt:lpstr>
      <vt:lpstr>Computer-Aided Design (CAD) and the Hardware</vt:lpstr>
      <vt:lpstr>Computer-Aided Design (CAD) and the Hardware</vt:lpstr>
      <vt:lpstr>Computer-Aided Design (CAD) and the Hardware</vt:lpstr>
      <vt:lpstr>Translation Tools</vt:lpstr>
      <vt:lpstr>Translation Tools</vt:lpstr>
      <vt:lpstr>Translation Tools</vt:lpstr>
      <vt:lpstr>Translation Tools</vt:lpstr>
      <vt:lpstr>Debugging</vt:lpstr>
      <vt:lpstr>Debugging Tools - Hardware</vt:lpstr>
      <vt:lpstr>Debugging Tools - Hardware</vt:lpstr>
      <vt:lpstr>Debugging Tools - Hardware</vt:lpstr>
      <vt:lpstr>Debugging Tools -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revision>1</cp:revision>
  <dcterms:created xsi:type="dcterms:W3CDTF">2022-03-08T07:07:04Z</dcterms:created>
  <dcterms:modified xsi:type="dcterms:W3CDTF">2022-05-05T09:10:35Z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