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82" r:id="rId5"/>
    <p:sldId id="285" r:id="rId6"/>
    <p:sldId id="289" r:id="rId7"/>
    <p:sldId id="299" r:id="rId8"/>
    <p:sldId id="300" r:id="rId9"/>
    <p:sldId id="301" r:id="rId10"/>
    <p:sldId id="302" r:id="rId11"/>
    <p:sldId id="303" r:id="rId12"/>
    <p:sldId id="305" r:id="rId13"/>
    <p:sldId id="306" r:id="rId14"/>
    <p:sldId id="307" r:id="rId15"/>
    <p:sldId id="308" r:id="rId16"/>
    <p:sldId id="30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DD6D0-67E5-4766-8F4E-49EB6C2325BD}" v="2" dt="2022-04-05T22:20:08.797"/>
    <p1510:client id="{A1A935B1-7339-498D-B353-DFD3C259746B}" v="2" dt="2022-04-06T02:34:43.876"/>
    <p1510:client id="{F362A6B4-25E2-4FE3-A6B1-CBEEFDB3B4A8}" v="10" dt="2022-05-03T18:21:5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488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esh Saddish" userId="S::106119018@nitt.edu::1d189e2f-9067-4a93-b5ca-d91bba457bb0" providerId="AD" clId="Web-{A1A935B1-7339-498D-B353-DFD3C259746B}"/>
    <pc:docChg chg="delSld">
      <pc:chgData name="Arunesh Saddish" userId="S::106119018@nitt.edu::1d189e2f-9067-4a93-b5ca-d91bba457bb0" providerId="AD" clId="Web-{A1A935B1-7339-498D-B353-DFD3C259746B}" dt="2022-04-06T02:34:43.876" v="1"/>
      <pc:docMkLst>
        <pc:docMk/>
      </pc:docMkLst>
      <pc:sldChg chg="del">
        <pc:chgData name="Arunesh Saddish" userId="S::106119018@nitt.edu::1d189e2f-9067-4a93-b5ca-d91bba457bb0" providerId="AD" clId="Web-{A1A935B1-7339-498D-B353-DFD3C259746B}" dt="2022-04-06T02:34:40.439" v="0"/>
        <pc:sldMkLst>
          <pc:docMk/>
          <pc:sldMk cId="2679941801" sldId="310"/>
        </pc:sldMkLst>
      </pc:sldChg>
      <pc:sldChg chg="del">
        <pc:chgData name="Arunesh Saddish" userId="S::106119018@nitt.edu::1d189e2f-9067-4a93-b5ca-d91bba457bb0" providerId="AD" clId="Web-{A1A935B1-7339-498D-B353-DFD3C259746B}" dt="2022-04-06T02:34:43.876" v="1"/>
        <pc:sldMkLst>
          <pc:docMk/>
          <pc:sldMk cId="1634484654" sldId="311"/>
        </pc:sldMkLst>
      </pc:sldChg>
    </pc:docChg>
  </pc:docChgLst>
  <pc:docChgLst>
    <pc:chgData name="Aravind Tammireddy" userId="S::106119016@nitt.edu::253b22e3-f706-4d95-a121-c7279e754e9a" providerId="AD" clId="Web-{F362A6B4-25E2-4FE3-A6B1-CBEEFDB3B4A8}"/>
    <pc:docChg chg="modSld">
      <pc:chgData name="Aravind Tammireddy" userId="S::106119016@nitt.edu::253b22e3-f706-4d95-a121-c7279e754e9a" providerId="AD" clId="Web-{F362A6B4-25E2-4FE3-A6B1-CBEEFDB3B4A8}" dt="2022-05-03T18:21:53.234" v="8" actId="20577"/>
      <pc:docMkLst>
        <pc:docMk/>
      </pc:docMkLst>
      <pc:sldChg chg="modSp">
        <pc:chgData name="Aravind Tammireddy" userId="S::106119016@nitt.edu::253b22e3-f706-4d95-a121-c7279e754e9a" providerId="AD" clId="Web-{F362A6B4-25E2-4FE3-A6B1-CBEEFDB3B4A8}" dt="2022-05-03T18:21:53.234" v="8" actId="20577"/>
        <pc:sldMkLst>
          <pc:docMk/>
          <pc:sldMk cId="2882916349" sldId="298"/>
        </pc:sldMkLst>
        <pc:spChg chg="mod">
          <ac:chgData name="Aravind Tammireddy" userId="S::106119016@nitt.edu::253b22e3-f706-4d95-a121-c7279e754e9a" providerId="AD" clId="Web-{F362A6B4-25E2-4FE3-A6B1-CBEEFDB3B4A8}" dt="2022-05-03T18:21:53.234" v="8" actId="20577"/>
          <ac:spMkLst>
            <pc:docMk/>
            <pc:sldMk cId="2882916349" sldId="298"/>
            <ac:spMk id="3" creationId="{00000000-0000-0000-0000-000000000000}"/>
          </ac:spMkLst>
        </pc:spChg>
      </pc:sldChg>
      <pc:sldChg chg="modSp">
        <pc:chgData name="Aravind Tammireddy" userId="S::106119016@nitt.edu::253b22e3-f706-4d95-a121-c7279e754e9a" providerId="AD" clId="Web-{F362A6B4-25E2-4FE3-A6B1-CBEEFDB3B4A8}" dt="2022-05-03T17:30:59.088" v="1" actId="1076"/>
        <pc:sldMkLst>
          <pc:docMk/>
          <pc:sldMk cId="3637568633" sldId="300"/>
        </pc:sldMkLst>
        <pc:picChg chg="mod">
          <ac:chgData name="Aravind Tammireddy" userId="S::106119016@nitt.edu::253b22e3-f706-4d95-a121-c7279e754e9a" providerId="AD" clId="Web-{F362A6B4-25E2-4FE3-A6B1-CBEEFDB3B4A8}" dt="2022-05-03T17:30:59.088" v="1" actId="1076"/>
          <ac:picMkLst>
            <pc:docMk/>
            <pc:sldMk cId="3637568633" sldId="300"/>
            <ac:picMk id="1026" creationId="{00000000-0000-0000-0000-000000000000}"/>
          </ac:picMkLst>
        </pc:picChg>
      </pc:sldChg>
      <pc:sldChg chg="modSp">
        <pc:chgData name="Aravind Tammireddy" userId="S::106119016@nitt.edu::253b22e3-f706-4d95-a121-c7279e754e9a" providerId="AD" clId="Web-{F362A6B4-25E2-4FE3-A6B1-CBEEFDB3B4A8}" dt="2022-05-03T18:16:33.757" v="4" actId="20577"/>
        <pc:sldMkLst>
          <pc:docMk/>
          <pc:sldMk cId="1931290458" sldId="301"/>
        </pc:sldMkLst>
        <pc:spChg chg="mod">
          <ac:chgData name="Aravind Tammireddy" userId="S::106119016@nitt.edu::253b22e3-f706-4d95-a121-c7279e754e9a" providerId="AD" clId="Web-{F362A6B4-25E2-4FE3-A6B1-CBEEFDB3B4A8}" dt="2022-05-03T18:16:33.757" v="4" actId="20577"/>
          <ac:spMkLst>
            <pc:docMk/>
            <pc:sldMk cId="1931290458" sldId="301"/>
            <ac:spMk id="3" creationId="{00000000-0000-0000-0000-000000000000}"/>
          </ac:spMkLst>
        </pc:spChg>
      </pc:sldChg>
    </pc:docChg>
  </pc:docChgLst>
  <pc:docChgLst>
    <pc:chgData name="Vidhyadharan Elangovan" userId="S::106119034@nitt.edu::65143105-7235-42a9-9980-4f5445db8f36" providerId="AD" clId="Web-{856DD6D0-67E5-4766-8F4E-49EB6C2325BD}"/>
    <pc:docChg chg="addSld">
      <pc:chgData name="Vidhyadharan Elangovan" userId="S::106119034@nitt.edu::65143105-7235-42a9-9980-4f5445db8f36" providerId="AD" clId="Web-{856DD6D0-67E5-4766-8F4E-49EB6C2325BD}" dt="2022-04-05T22:20:08.797" v="1"/>
      <pc:docMkLst>
        <pc:docMk/>
      </pc:docMkLst>
      <pc:sldChg chg="new">
        <pc:chgData name="Vidhyadharan Elangovan" userId="S::106119034@nitt.edu::65143105-7235-42a9-9980-4f5445db8f36" providerId="AD" clId="Web-{856DD6D0-67E5-4766-8F4E-49EB6C2325BD}" dt="2022-04-05T22:20:07.907" v="0"/>
        <pc:sldMkLst>
          <pc:docMk/>
          <pc:sldMk cId="2679941801" sldId="310"/>
        </pc:sldMkLst>
      </pc:sldChg>
      <pc:sldChg chg="new">
        <pc:chgData name="Vidhyadharan Elangovan" userId="S::106119034@nitt.edu::65143105-7235-42a9-9980-4f5445db8f36" providerId="AD" clId="Web-{856DD6D0-67E5-4766-8F4E-49EB6C2325BD}" dt="2022-04-05T22:20:08.797" v="1"/>
        <pc:sldMkLst>
          <pc:docMk/>
          <pc:sldMk cId="1634484654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080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Memory Device Drivers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26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.03.2022</a:t>
            </a: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622456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Pseudocode for configuring the first two banks (4 MB of Flash each), and the third bank (4 MB of DRAM)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Memory periodic timer </a:t>
            </a:r>
            <a:r>
              <a:rPr lang="en-US" sz="2200" dirty="0" err="1"/>
              <a:t>prescaler</a:t>
            </a:r>
            <a:r>
              <a:rPr lang="en-US" sz="2200" dirty="0"/>
              <a:t> register (MPTPR) is initialized for the required refresh timeout.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For configuring UPMs - initialization of Mode register (MAMR or MBMR)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The RAM array is initialized via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Memory command register (MCR) - uses to write to or read from the RAM array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Memory data register (MDR), which stores the data the MCR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1"/>
          <a:stretch/>
        </p:blipFill>
        <p:spPr bwMode="auto">
          <a:xfrm>
            <a:off x="7426036" y="3215121"/>
            <a:ext cx="4658158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3215121"/>
            <a:ext cx="7075053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4389582"/>
            <a:ext cx="11933381" cy="2276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536449"/>
            <a:ext cx="11793771" cy="6196859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Initializing the Internal Memory Map on the 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It contains the architecture’s special purpose registers, dual-port RAM (parameter RAM), buffers of the various integrated components (Ethernet or I</a:t>
            </a:r>
            <a:r>
              <a:rPr lang="en-US" sz="2200" baseline="30000" dirty="0"/>
              <a:t>2</a:t>
            </a:r>
            <a:r>
              <a:rPr lang="en-US" sz="2200" dirty="0"/>
              <a:t>C).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Internal Memory Map Register (IMMR)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contains the base address of the internal memory map, and some factory-related information on the specific MPC860 processor.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As per sample memory map, the internal memory map starts at 0x09000000. Hence the IMMR would be set to this value via the “</a:t>
            </a:r>
            <a:r>
              <a:rPr lang="en-US" sz="2400" dirty="0" err="1"/>
              <a:t>mfspr</a:t>
            </a:r>
            <a:r>
              <a:rPr lang="en-US" sz="2400" dirty="0"/>
              <a:t>” or “</a:t>
            </a:r>
            <a:r>
              <a:rPr lang="en-US" sz="2400" dirty="0" err="1"/>
              <a:t>mtspr</a:t>
            </a:r>
            <a:r>
              <a:rPr lang="en-US" sz="2400" dirty="0"/>
              <a:t>” commands.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err="1"/>
              <a:t>mtspr</a:t>
            </a:r>
            <a:r>
              <a:rPr lang="en-US" sz="2000" dirty="0"/>
              <a:t> 0x090000FF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32 bit address - the top 16 bits are the address, bits 16–23 are the part number // (0x00 in this example), and bits 24–31 is the mask number // (0xFF in this example)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Initializing the MMU on the 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MPC860 uses the MMUs to manage the board’s virtual memory management scheme - providing logical/effective to physical/real address translations, cache control, and memory access protections.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The MMU initialization sequence involves initializing the MMU registers and translation table entries, MMU Instruction Control Register (MI_CTR) and the Data Control Registers (MD_CTR)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- Enable and Disable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683491"/>
            <a:ext cx="11793771" cy="5671127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Memory Subsystem Disable on 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Disable MMU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Disable translation, IR and DR bits need to be cleared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Disable Caches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/>
              <a:t>Memory Subsystem Enable on MPC860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Enable MMU via setting IR and DR bits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Set the IR and DR bits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Enable translation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Enable caches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unlock all in both caches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invalidate all in both caches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3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</a:t>
            </a:r>
            <a:r>
              <a:rPr lang="en-US" sz="4000" b="1">
                <a:solidFill>
                  <a:srgbClr val="006600"/>
                </a:solidFill>
              </a:rPr>
              <a:t>Subsystem 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7" y="683491"/>
            <a:ext cx="11793771" cy="5671127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b="1" dirty="0"/>
              <a:t>Memory Subsystem Writing/Erasing Flash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Reading from Flash is the same as reading from RAM.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Accessing Flash for writing or erasing - more complicated.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Flash memory is divided into blocks - Sectors.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Each sector is the smallest unit that can be erased.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Flash erase function notifies the flash chip of the impending operation, sends the command to erase the sector and then loops, polling the flash chip to determine when it completes.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At the end of the erase function, the Flash is then set to standard read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64" y="841249"/>
            <a:ext cx="10233891" cy="5476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Introduction to memory device drivers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Memory Device Driver Functions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Byte Ordering Scheme</a:t>
            </a:r>
          </a:p>
          <a:p>
            <a:r>
              <a:rPr lang="en-US" sz="3000" dirty="0">
                <a:solidFill>
                  <a:srgbClr val="006600"/>
                </a:solidFill>
              </a:rPr>
              <a:t>Function Implementation</a:t>
            </a:r>
          </a:p>
          <a:p>
            <a:pPr lvl="1"/>
            <a:r>
              <a:rPr lang="en-US" sz="2600" dirty="0">
                <a:solidFill>
                  <a:srgbClr val="006600"/>
                </a:solidFill>
              </a:rPr>
              <a:t>Memory Subsystem Startup</a:t>
            </a:r>
          </a:p>
          <a:p>
            <a:pPr lvl="2"/>
            <a:r>
              <a:rPr lang="en-US" sz="2600" dirty="0">
                <a:solidFill>
                  <a:srgbClr val="006600"/>
                </a:solidFill>
              </a:rPr>
              <a:t>Initializing the Memory Controller and connected ROM/RAM</a:t>
            </a:r>
          </a:p>
          <a:p>
            <a:pPr marL="0" indent="0">
              <a:buNone/>
            </a:pPr>
            <a:endParaRPr lang="en-US" sz="3000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45435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Physical memory is a two-dimensional arrays (matrices) made up of cells addressed by a unique row and column.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Master processor and programmers - Memory as a large 1D array - Memory Map.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In the memory map, each cell of the array is a row of bytes.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Number of bytes per row depends on the width of the data bus.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It depends on the width of the registers of the master architecture.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Software’s point-of-view - Physical memory - logical memory - Basic unit (byte)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Logical memory is made up of all the physical memory (registers, ROM, and RAM) in the entire embedded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dirty="0"/>
              <a:t>Device drivers -</a:t>
            </a:r>
            <a:r>
              <a:rPr lang="en-US" sz="2500" dirty="0">
                <a:solidFill>
                  <a:srgbClr val="000099"/>
                </a:solidFill>
              </a:rPr>
              <a:t> </a:t>
            </a:r>
            <a:r>
              <a:rPr lang="en-US" sz="2500" dirty="0"/>
              <a:t>Management of the overall memory subsystem.</a:t>
            </a:r>
            <a:endParaRPr lang="en-US" sz="2500" dirty="0">
              <a:solidFill>
                <a:srgbClr val="000099"/>
              </a:solidFill>
            </a:endParaRP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Manage the memory on the master processor and on the board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Memory management components 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/>
              <a:t>memory controller, MMU, registers, cache, ROM, DRAM).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4" y="5021981"/>
            <a:ext cx="7021368" cy="1747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4270" y="576029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Memory Map</a:t>
            </a:r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Device Drivers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All or some combination of six function supported memory access.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Startup</a:t>
            </a:r>
            <a:r>
              <a:rPr lang="en-US" sz="2500" dirty="0"/>
              <a:t>, initialization of the hardware upon power-on or reset (initialize TLBs for MMU, initialize/configure MMU)</a:t>
            </a:r>
            <a:r>
              <a:rPr lang="en-US" sz="2500" dirty="0">
                <a:solidFill>
                  <a:srgbClr val="000099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Shutdown</a:t>
            </a:r>
            <a:r>
              <a:rPr lang="en-US" sz="2500" dirty="0"/>
              <a:t>, configuring hardware into its power-off state.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MPC860 - No necessary shutdown for the memory subsystem.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Disable</a:t>
            </a:r>
            <a:r>
              <a:rPr lang="en-US" sz="2500" dirty="0"/>
              <a:t>, allowing other software to disable hardware on-the-fly (disabling cache).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Enable</a:t>
            </a:r>
            <a:r>
              <a:rPr lang="en-US" sz="2500" dirty="0"/>
              <a:t>, allowing other software to enable hardware on-the-fly (enable cache).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Write</a:t>
            </a:r>
            <a:r>
              <a:rPr lang="en-US" sz="2500" dirty="0"/>
              <a:t>, storing in memory a byte or set of bytes (i.e., in cache, ROM, and main memory).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Memory Subsystem Read</a:t>
            </a:r>
            <a:r>
              <a:rPr lang="en-US" sz="2500" dirty="0"/>
              <a:t>, retrieving from memory a “copy” of the data in the form of a byte or set of bytes (i.e., in cache, ROM, and main memory).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Device Drivers - Byte Ordering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568886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All data within memory is man</a:t>
            </a:r>
            <a:r>
              <a:rPr lang="en-US" sz="2400" dirty="0"/>
              <a:t>aged as a sequence of bytes.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Memory access is limited to the size of the data bus.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Certain architectures manage access to larger blocks (a contiguous set of bytes) of data – Segment.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More complex address translation scheme Implementation is required.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Logical address: </a:t>
            </a:r>
            <a:r>
              <a:rPr lang="en-US" sz="2000" dirty="0"/>
              <a:t>segment number (address of start of segment) and offset (within a segment) → Software → determine the physical address of the memory location.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Byte ordering scheme of an architecture - The order in which bytes are retrieved or stored in memory.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Byte ordering scheme - </a:t>
            </a:r>
            <a:r>
              <a:rPr lang="en-US" sz="2200" dirty="0"/>
              <a:t>little endian, big endian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Big endian - the lower byte addresses are used for the more significant bytes (the leftmost bytes) of the word. Bytes are accessed in the order of the highest byte first.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Little endian - the lower byte addresses are used for the least significant bytes (the rightmost bytes) of the word. Bytes are accessed in the order of the lowest byte first.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Device Drivers - Byte Ordering Scheme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8" y="603320"/>
            <a:ext cx="11889712" cy="2478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2738" y="3371275"/>
            <a:ext cx="11734800" cy="33435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Memory banks - Memory is plugged into an area on the embedded board.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Configuration and number of banks can vary from platform to platform. Memory addresses are aligned in an odd or even bank format.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Performance can be greatly impacted if data requested isn’t aligned in memory according to the byte ordering scheme defined by the architecture.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If data is aligned in little endian mode, data taken from address “0” in an even bank is “ABFF” - only one memory access is needed.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if data were to be taken from address “1” - the little endian ordering scheme should retrieve “12AB” data - one memory access is needed. - driver code to perform additional work to align them as “12AB”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756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Management DD -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43680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>
                <a:latin typeface="Times New Roman"/>
                <a:cs typeface="Times New Roman"/>
              </a:rPr>
              <a:t> </a:t>
            </a:r>
            <a:r>
              <a:rPr lang="en-US" sz="2400" dirty="0">
                <a:latin typeface="Times New Roman"/>
                <a:cs typeface="Times New Roman"/>
              </a:rPr>
              <a:t>Implementation of various memory management routines on the MPC860.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Process workflow - startup, disable, enable, and writing/erasing functions.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Memory Subsystem Startup (Initialization) on MPC860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Times New Roman"/>
                <a:cs typeface="Times New Roman"/>
              </a:rPr>
              <a:t>First two banks are 8 MB of Flash memory, DRAM - 4B, 1 MB - Internal memory map and control/status registers and 4 MB of an additional PCMCIA card.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Times New Roman"/>
                <a:cs typeface="Times New Roman"/>
              </a:rPr>
              <a:t>Main memory components (Flash, DRAM) initialized - Initialized via a memory controller, configuring the internal memory map and configuring the MMU.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cs typeface="Times New Roman"/>
              </a:rPr>
              <a:t>Initializing the Memory Controller and connected ROM/RAM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Times New Roman"/>
                <a:cs typeface="Times New Roman"/>
              </a:rPr>
              <a:t>MPC860 memory controller - control of up to eight memory banks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Times New Roman"/>
                <a:cs typeface="Times New Roman"/>
              </a:rPr>
              <a:t>Interfacing to SRAM, EPROM, flash EPROM, various DRAM devices, and PCMCIA.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latin typeface="Times New Roman"/>
                <a:cs typeface="Times New Roman"/>
              </a:rPr>
              <a:t>MPC860, on-board memory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   is initialized by initializing the 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/>
                <a:cs typeface="Times New Roman"/>
              </a:rPr>
              <a:t>   Memory controller. </a:t>
            </a: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7" y="5154034"/>
            <a:ext cx="6467171" cy="1609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295489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memory controller of MPC860 has two different types of subunits.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99"/>
                </a:solidFill>
              </a:rPr>
              <a:t>General-purpose chip-select machine (GPCM) </a:t>
            </a:r>
            <a:r>
              <a:rPr lang="en-US" sz="2200" dirty="0"/>
              <a:t>- Designed to interface to SRAM, EPROM, Flash EPROM, and other peripherals (such as PCMCIA)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99"/>
                </a:solidFill>
              </a:rPr>
              <a:t>User programmable machines (UPM)</a:t>
            </a:r>
            <a:r>
              <a:rPr lang="en-US" sz="2200" dirty="0"/>
              <a:t> - Designed to interface to a wide variety of memory, including DRAMs.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pinouts of the MPC860’s memory controller connect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these subunits to the various types of memory.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52" y="2298143"/>
            <a:ext cx="41719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11148" y="6310807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MPC860 - Memory controller pins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8126" y="3409699"/>
            <a:ext cx="7134026" cy="3208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Every </a:t>
            </a:r>
            <a:r>
              <a:rPr lang="en-US" sz="2400" dirty="0">
                <a:solidFill>
                  <a:srgbClr val="000099"/>
                </a:solidFill>
              </a:rPr>
              <a:t>chip select (CS) </a:t>
            </a:r>
            <a:r>
              <a:rPr lang="en-US" sz="2400" dirty="0"/>
              <a:t>- an associated memory bank.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Every new access request to external memory - memory controller - eight address ranges - </a:t>
            </a:r>
            <a:r>
              <a:rPr lang="en-US" sz="2400" dirty="0">
                <a:solidFill>
                  <a:srgbClr val="000099"/>
                </a:solidFill>
              </a:rPr>
              <a:t>8 base registers</a:t>
            </a:r>
            <a:r>
              <a:rPr lang="en-US" sz="2400" dirty="0"/>
              <a:t> (start address of each bank) and </a:t>
            </a:r>
            <a:r>
              <a:rPr lang="en-US" sz="2400" dirty="0">
                <a:solidFill>
                  <a:srgbClr val="000099"/>
                </a:solidFill>
              </a:rPr>
              <a:t>option registers</a:t>
            </a:r>
            <a:r>
              <a:rPr lang="en-US" sz="2400" dirty="0"/>
              <a:t> (the bank length) pairs.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Memory access is processed - GPCM or UPMs - type of memory located in the memory bank.</a:t>
            </a:r>
          </a:p>
        </p:txBody>
      </p:sp>
    </p:spTree>
    <p:extLst>
      <p:ext uri="{BB962C8B-B14F-4D97-AF65-F5344CB8AC3E}">
        <p14:creationId xmlns:p14="http://schemas.microsoft.com/office/powerpoint/2010/main" val="37558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617838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BR0/OR0 - BR7/OR7: need to be configured in the memory controller initialization drivers.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Base Register (BR) fields – 32 bit length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16-bit start address BA (bits 0-16)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AT (bits 17-19) - address type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allows sections of memory space to be limited to only one particular type of d</a:t>
            </a:r>
            <a:r>
              <a:rPr lang="en-US" sz="2400" dirty="0"/>
              <a:t>ata)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port size (8, 16, 32-bit)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parity checking bit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bit to write protect the bank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Allowing </a:t>
            </a:r>
            <a:r>
              <a:rPr lang="en-US" sz="2000" dirty="0"/>
              <a:t>for read-only or read/write access to data.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memory controller machine selection set of bits (for GPCM or one of the UPMs)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 bit indicating if the bank is valid.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option register (OR) fields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bits of control information for configuring the GPCM and UPMs accessing and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addressing scheme (i.e., burst accesses, masking, multiplexing, etc.).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Type of memory connected to the appropriate CS - to be initialized - registers.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76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Memory Subsystem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50"/>
            <a:ext cx="11734800" cy="221598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Pseudocode for configuring the first two banks (4 MB of Flash each), and the third bank (4 MB of DRAM)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Memory periodic timer </a:t>
            </a:r>
            <a:r>
              <a:rPr lang="en-US" sz="2400" dirty="0" err="1"/>
              <a:t>prescaler</a:t>
            </a:r>
            <a:r>
              <a:rPr lang="en-US" sz="2400" dirty="0"/>
              <a:t> register (MPTPR) is initialized for the required refresh timeout.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For configuring UPMs - initialization of Mode register (MAMR or MBMR)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45" y="2864397"/>
            <a:ext cx="8458462" cy="391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D844F7-21FC-46D4-B389-A5CFC45F8B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84525-FCF7-4403-8F25-D98319845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7B696A-198A-43AA-B017-FC9029165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6718ce-f053-480c-a2d6-f69820a17a90"/>
    <ds:schemaRef ds:uri="add3e47f-bfb5-4cb8-b87d-ab3e56d8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1661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Embedded Software: Memory Device Drivers</vt:lpstr>
      <vt:lpstr>Memory Device Drivers</vt:lpstr>
      <vt:lpstr>Memory Device Drivers - Functions</vt:lpstr>
      <vt:lpstr>Memory Device Drivers - Byte Ordering Scheme</vt:lpstr>
      <vt:lpstr>Memory Device Drivers - Byte Ordering Scheme</vt:lpstr>
      <vt:lpstr>Memory Management DD - Function Implementation</vt:lpstr>
      <vt:lpstr>Memory Subsystem Startup</vt:lpstr>
      <vt:lpstr>Memory Subsystem Startup</vt:lpstr>
      <vt:lpstr>Memory Subsystem Startup</vt:lpstr>
      <vt:lpstr>Memory Subsystem Startup</vt:lpstr>
      <vt:lpstr>Memory Subsystem Startup</vt:lpstr>
      <vt:lpstr>Memory Subsystem - Enable and Disable</vt:lpstr>
      <vt:lpstr>Memory Subsystem </vt:lpstr>
      <vt:lpstr>Topics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Bhuvana</cp:lastModifiedBy>
  <cp:revision>273</cp:revision>
  <dcterms:created xsi:type="dcterms:W3CDTF">2022-03-08T07:07:04Z</dcterms:created>
  <dcterms:modified xsi:type="dcterms:W3CDTF">2022-05-03T18:22:01Z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