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35" r:id="rId2"/>
    <p:sldId id="339" r:id="rId3"/>
    <p:sldId id="341" r:id="rId4"/>
    <p:sldId id="340" r:id="rId5"/>
    <p:sldId id="338" r:id="rId6"/>
    <p:sldId id="337" r:id="rId7"/>
    <p:sldId id="3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69C0-48B0-4418-9CC3-7F4B1698FE20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0821C-B3AC-4995-8C5A-1822F8FCA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CED-1A34-49E3-9BFE-E0817F4E98C0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951C-6786-4565-90AC-B80BB2395031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9655-3B3B-4269-862B-447614E445E7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167C-5A7F-4182-9C9D-B2CD8BCFC56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A683-8A74-4808-ABEC-4F7FC18CBF9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AEE9-83DB-4E98-AA42-51533868011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2A63-E460-4CB8-9454-79AA889C9BE1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00B-3037-4BA9-B0EE-B7B5D5D53D5B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3371-D07B-436E-8649-D006061ED8E6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62E-653B-425C-9F1C-5DD77276769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D954-1A62-4CD6-8B54-54E61A2FAD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D-54D2-441F-A5EA-ED54179D2CC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A466-D0B1-45CA-BF40-DE333B29A3FF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FEF8-0B60-4468-BB85-7BA130319CB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B-EF98-4DE0-833A-7EC01CBC2944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37C5-2F2B-4BDD-9BB2-440AC08CB9C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B7AF-C498-45CD-9C4F-C1FF5BD89B6C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7024-D006-4D42-A94A-6A8B9CA8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286" y="878889"/>
            <a:ext cx="9383052" cy="4589756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 Ethics - Moral Issues</a:t>
            </a:r>
          </a:p>
          <a:p>
            <a:pPr algn="just" fontAlgn="base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Moral Issues</a:t>
            </a:r>
          </a:p>
          <a:p>
            <a:pPr algn="just" fontAlgn="base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Micro-ethics: associated with typical and everyday problems in the field of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ngineering.</a:t>
            </a:r>
          </a:p>
          <a:p>
            <a:pPr algn="just" fontAlgn="base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Macro-ethics: deals with all the unexpected social problems on a regional and national level</a:t>
            </a:r>
          </a:p>
          <a:p>
            <a:pPr algn="just" fontAlgn="base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Senses of Engineering Ethics: There are two different senses (meanings) of engineering ethics, namely the Normative and the Descriptive senses. </a:t>
            </a:r>
          </a:p>
          <a:p>
            <a:pPr algn="just" fontAlgn="base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OF MORAL ISSUES: 1. Resource Crunch, 2. Opportunity, 3.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Attitude</a:t>
            </a: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Inquiries : Normative inquiries, Conceptual inquiries, Factual or descriptive inquiries </a:t>
            </a:r>
          </a:p>
          <a:p>
            <a:pPr algn="just" fontAlgn="base"/>
            <a:endParaRPr lang="en-US" sz="2000" b="1" i="0" dirty="0">
              <a:solidFill>
                <a:srgbClr val="000000"/>
              </a:solidFill>
              <a:effectLst/>
              <a:latin typeface="proxima-n-w01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BC935-A491-4550-8105-F79071DC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9748-ED67-4FD2-8340-55FA0398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13" y="1844336"/>
            <a:ext cx="8915400" cy="316932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Normative questions are about what ought to be and what is good, based on moral values.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far the obligation of engineer extends to protect the public in any situations?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if ever, engineers should be expected to blow whistle on dangerous practice of their employee?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and why is government justified interfering with the organizations?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reasons on which ICT professions shows obligations to their employee or client or public?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57AA-C2C5-4D1C-BE7F-7017D45D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9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D700-0CE0-418D-868F-4B5D5BF0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01" y="970344"/>
            <a:ext cx="8915400" cy="551172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Conceptual Inquiry: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directed to clarify the meaning of ideas or concepts or principles that are expressed by words or by questions and statements (R.S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Naagarazan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2006).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meant by privacy?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it is related to risk?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bribe?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profession?</a:t>
            </a:r>
          </a:p>
          <a:p>
            <a:pPr marL="2286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rgbClr val="E78712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moral concepts are discussed, normative and conceptual issues are closely interconnected.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6EA77-A7FA-4F0A-92C3-35550980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F9A3-EAF9-4012-9314-6E3D799C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1437"/>
            <a:ext cx="8915400" cy="528978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Inquiry: it is aimed to obtain facts needed for understanding and resolving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issues. Researchers conduct descriptive inquiry using mathematical and statistical techniques. The facts provide not only reasons for moral problems but also enable us to develop alternative ways of resolving moral problems ( (R.S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Naagarazan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2006).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were benefits assessed?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procedures followed in risk assessments?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short-term and long-term effect of using pirated software?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tested the software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9D829-5948-499A-97AA-9E026AB9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4464-F198-46D4-A53D-1B2D809E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377" y="1846555"/>
            <a:ext cx="8915400" cy="2441359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questions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and how do moral problems arise in engineering?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study engineering ethics?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problems related to engineering ethics?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of Vagueness, problem of conflicting reason, and problem of disagreement.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13A16-D8E3-4BFA-84C6-DDBA94A5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5765-AF33-4A67-9E87-6BFC1743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881" y="1012402"/>
            <a:ext cx="8915400" cy="512344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Engineering problems, an Engineer typically look for an appropriate formula.  But in reality this is  not possible for ethical problem solving.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ethical theories  help the Engineer to develop an understanding of the ethical problem, but there are no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formulasand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easy “plug-and-play” methods for reaching a solution.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ethical problems-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to completely understand all of the issues involved.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issues involved are three types:– Factual, Conceptual, and Moral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issues helps put an ethical problem in the proper framework and often helps point the way to a solution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step is ranking.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third step is Inquiries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65CC8-7C8F-44C0-B28A-DDD10980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3D62-517C-4F7C-AE25-896E12D4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9192"/>
            <a:ext cx="8915400" cy="5272030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step is discussion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Finally the solution.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A87B-5730-4A53-A754-7C36AC0C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364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2508F4-6B49-45DB-B988-D151C4575261}"/>
</file>

<file path=customXml/itemProps2.xml><?xml version="1.0" encoding="utf-8"?>
<ds:datastoreItem xmlns:ds="http://schemas.openxmlformats.org/officeDocument/2006/customXml" ds:itemID="{023F21C5-E8B9-4EAF-A37B-A73A7BBD19A1}"/>
</file>

<file path=customXml/itemProps3.xml><?xml version="1.0" encoding="utf-8"?>
<ds:datastoreItem xmlns:ds="http://schemas.openxmlformats.org/officeDocument/2006/customXml" ds:itemID="{48F60D1E-D7BE-42F3-A677-668D0351DBD6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6348</TotalTime>
  <Words>519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proxima-n-w01-reg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Religion, Ethics, and Time</dc:title>
  <dc:creator>HSS</dc:creator>
  <cp:lastModifiedBy>chandana deka</cp:lastModifiedBy>
  <cp:revision>96</cp:revision>
  <dcterms:created xsi:type="dcterms:W3CDTF">2021-02-23T10:15:28Z</dcterms:created>
  <dcterms:modified xsi:type="dcterms:W3CDTF">2021-09-22T04:01:54Z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