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8253-4287-1F4B-CAF8-0A8069C84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4D112-9B5C-98EF-89FA-D3747D1B8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1E67A-F370-E84B-47D0-3E723A06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D95E-B963-4048-ABC4-E6D0F24371AB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DB42A-9757-4848-1BFA-624C84E0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3261D-1549-CABD-9509-74D0035E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F624-0584-4566-A9C5-1A6DCC6C2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56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5FD4-FF1C-6099-A7EE-684AC16B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C7CBF-7BA0-07FF-DF13-D5BC2F179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CE6A-9339-ED1E-2A74-63340B4E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D95E-B963-4048-ABC4-E6D0F24371AB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F22C9-34A8-258B-D44B-DD08DC5D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A7FFE-4E15-DEAA-3B16-75776D15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F624-0584-4566-A9C5-1A6DCC6C2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43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0F414-21D5-2F56-995F-C87DA4FC6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5A9AC-E091-4978-AB20-678E066E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616A-61C7-E7E1-1D68-C0911325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D95E-B963-4048-ABC4-E6D0F24371AB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E00A0-461D-6B31-B802-A7A63D81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42C57-6D23-CABE-8CF5-2A05B37F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F624-0584-4566-A9C5-1A6DCC6C2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3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DE9C-EE9A-BD0A-263C-3DF0E32D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D52DF-4CE0-0595-6B18-8A787FAB2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2951E-3CA1-D671-8243-37D29232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D95E-B963-4048-ABC4-E6D0F24371AB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30E2-60D0-78EA-5888-C0785834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56EC9-5B98-F822-EC33-3469E241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F624-0584-4566-A9C5-1A6DCC6C2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07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7061-9931-E981-0FC3-A60D8174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FF783-0583-D0B7-C139-2A6CC184F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1813D-963E-72E7-C6DC-FAB57BC4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D95E-B963-4048-ABC4-E6D0F24371AB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20A4D-DA4C-770E-0D2A-075FC12D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0948B-B627-C3A5-E36B-85E0F8D1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F624-0584-4566-A9C5-1A6DCC6C2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84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0856-863D-0D3A-A520-C0968728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39621-0A13-EE2E-56C0-01CB07144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BB23B-3B81-4E26-C2AD-83F28D5F0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047FA-ABD8-DF6F-E028-5AC2A175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D95E-B963-4048-ABC4-E6D0F24371AB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CE596-B1EA-30C7-8936-E2C1109C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53CAB-AE66-6F2B-43F6-A9DCB72A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F624-0584-4566-A9C5-1A6DCC6C2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37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5F47-081D-1019-0EE4-F9823153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8C1B9-9D57-29E9-284E-D297E3348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DADBE-9483-DC2B-F9F3-550FFB6BE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F67C3-37E9-22FC-AD76-CB803FB66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569E1-2C08-DF28-7C56-5D8D220F6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313BC-2DD8-BA9E-15EE-E49AAA6C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D95E-B963-4048-ABC4-E6D0F24371AB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71ADA-F402-1D08-2B96-D154AE7F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4E4F1-CB3E-4F95-28F4-5EFF5499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F624-0584-4566-A9C5-1A6DCC6C2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D56C-4119-B7B6-FFB0-0A145508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9AB8-EF74-28DF-913D-66C5A2E4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D95E-B963-4048-ABC4-E6D0F24371AB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6C97A-62D8-EC69-8A57-3287D1F4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EC091-AAEF-3738-3258-45B348FD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F624-0584-4566-A9C5-1A6DCC6C2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70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673A2-08BE-B466-8392-EFC18F39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D95E-B963-4048-ABC4-E6D0F24371AB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63AAB-433D-16D4-0E0C-7BC1F301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BBB3E-F016-215A-8E69-A2C8014D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F624-0584-4566-A9C5-1A6DCC6C2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18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92D6-EFB4-18A3-FB9A-CF8470CE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C46F-FF97-B3FD-9D6F-296EFF559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ABFBD-0BE9-0FB4-69F2-43290DCDD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35B7A-28C3-6767-F6A5-B641795D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D95E-B963-4048-ABC4-E6D0F24371AB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D809E-1D78-E11F-8CD9-924EDE2D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6E21A-85DE-D6D8-1D8B-A93008E8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F624-0584-4566-A9C5-1A6DCC6C2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4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9D5D-0DD3-5D0E-D828-2B634CC8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EA1E52-235A-FD6D-6EEF-E5954DFED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A367F-E34C-DDFA-687D-13B8DD2EE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DF6F2-A496-D03E-849C-DC13ADFBB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D95E-B963-4048-ABC4-E6D0F24371AB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85ACE-04D3-1180-11CE-85433FCE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71F9E-0410-E4D1-35E8-58220AEE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F624-0584-4566-A9C5-1A6DCC6C2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81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03B5B3-AC80-9291-8207-4D541C29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DB7A0-FBA6-DCD1-3020-0C2542BCC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AE3B6-1949-B063-52B5-CEF5C8A3E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CD95E-B963-4048-ABC4-E6D0F24371AB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015BC-DC88-6BC5-256E-2950BAF21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7C0AB-AE43-7B42-F46B-547158F3A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DF624-0584-4566-A9C5-1A6DCC6C2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22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A8FF-0ABE-DF5A-01F9-33ABADCAB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Unit- 3</a:t>
            </a:r>
            <a:br>
              <a:rPr lang="en-US" dirty="0"/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F1536-2223-A917-8532-DEDF161EA8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Madhukrishna Priyadarsini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776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A4B4-B223-FD37-D0BB-9753E813D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90" y="408373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IN" dirty="0"/>
              <a:t>Raspberry Pi using python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5DD7C-AC25-7D61-F6B8-827367C43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75" y="2112885"/>
            <a:ext cx="11709646" cy="4607511"/>
          </a:xfrm>
        </p:spPr>
        <p:txBody>
          <a:bodyPr/>
          <a:lstStyle/>
          <a:p>
            <a:r>
              <a:rPr lang="en-IN" dirty="0"/>
              <a:t>Controlling LED with Raspberry Pi</a:t>
            </a:r>
          </a:p>
          <a:p>
            <a:r>
              <a:rPr lang="en-IN" dirty="0"/>
              <a:t>Interfacing an LED and switch with Raspberry Pi</a:t>
            </a:r>
          </a:p>
          <a:p>
            <a:r>
              <a:rPr lang="en-IN" dirty="0"/>
              <a:t>Interfacing sensors with Raspberry Pi (RFID, motion)</a:t>
            </a:r>
          </a:p>
          <a:p>
            <a:r>
              <a:rPr lang="en-IN" dirty="0"/>
              <a:t>Interfacing buzzer </a:t>
            </a:r>
            <a:r>
              <a:rPr lang="en-IN"/>
              <a:t>with Raspberry Pi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12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2E57-585A-CF63-D35C-07999B69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763F8-D649-F327-A021-3F322226B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computing logic(microcontroller, system on chip)</a:t>
            </a:r>
          </a:p>
          <a:p>
            <a:r>
              <a:rPr lang="en-US" dirty="0"/>
              <a:t>IoT system building blocks</a:t>
            </a:r>
          </a:p>
          <a:p>
            <a:r>
              <a:rPr lang="en-US" dirty="0"/>
              <a:t>Board details(Raspberry Pi, Arduino)</a:t>
            </a:r>
          </a:p>
          <a:p>
            <a:r>
              <a:rPr lang="en-US" dirty="0"/>
              <a:t>IDE programming</a:t>
            </a:r>
            <a:r>
              <a:rPr lang="en-IN" dirty="0"/>
              <a:t> (Raspberry Pi with python programming)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8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8755-C0DF-55F1-6251-5D0DAEE2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043"/>
            <a:ext cx="10515600" cy="736847"/>
          </a:xfrm>
        </p:spPr>
        <p:txBody>
          <a:bodyPr>
            <a:normAutofit/>
          </a:bodyPr>
          <a:lstStyle/>
          <a:p>
            <a:r>
              <a:rPr lang="en-US" dirty="0"/>
              <a:t>Embedded computing logic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CF7A-2D2F-A38F-0EF7-71C305A0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19" y="1100831"/>
            <a:ext cx="11878323" cy="56151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components of Embedded systems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Microprocessor/Microcontroller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Networking units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Input/output units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F3ABF-43FB-B2C2-35B1-9EC3495F5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806" y="1669002"/>
            <a:ext cx="5777336" cy="518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2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017B-096A-228E-5DAE-1DC67ABC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979C0-B61C-2F3A-1523-DA0EB8D4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825624"/>
            <a:ext cx="11913833" cy="503237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Ex: lighting control microcontrollers to aeroplanes and missiles</a:t>
            </a:r>
          </a:p>
          <a:p>
            <a:pPr marL="0" indent="0">
              <a:buNone/>
            </a:pPr>
            <a:r>
              <a:rPr lang="en-IN" b="1" i="1" dirty="0" err="1"/>
              <a:t>Emertia.OS</a:t>
            </a:r>
            <a:endParaRPr lang="en-IN" b="1" i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9B5B6-5015-1B89-FE6D-0C10E2CF8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843" y="0"/>
            <a:ext cx="7128769" cy="551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0A937-5CB9-7E38-797D-396C0D7F7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19" y="585925"/>
            <a:ext cx="11869445" cy="6272073"/>
          </a:xfrm>
        </p:spPr>
        <p:txBody>
          <a:bodyPr/>
          <a:lstStyle/>
          <a:p>
            <a:r>
              <a:rPr lang="en-US" dirty="0"/>
              <a:t>Microcontrollers</a:t>
            </a:r>
          </a:p>
          <a:p>
            <a:r>
              <a:rPr lang="en-US" dirty="0"/>
              <a:t>System-on-chip(SoC)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FF6A22-5E94-299C-125D-E5389858E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815841"/>
              </p:ext>
            </p:extLst>
          </p:nvPr>
        </p:nvGraphicFramePr>
        <p:xfrm>
          <a:off x="381740" y="2201662"/>
          <a:ext cx="11185864" cy="41803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92932">
                  <a:extLst>
                    <a:ext uri="{9D8B030D-6E8A-4147-A177-3AD203B41FA5}">
                      <a16:colId xmlns:a16="http://schemas.microsoft.com/office/drawing/2014/main" val="3041341064"/>
                    </a:ext>
                  </a:extLst>
                </a:gridCol>
                <a:gridCol w="5592932">
                  <a:extLst>
                    <a:ext uri="{9D8B030D-6E8A-4147-A177-3AD203B41FA5}">
                      <a16:colId xmlns:a16="http://schemas.microsoft.com/office/drawing/2014/main" val="2117159824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r>
                        <a:rPr lang="en-US" dirty="0"/>
                        <a:t>MCU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Contains a single chip with non-specific peripherals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Contains a multiple chips with specific peripherals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592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Intended for small control applications with low complexity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Intended for applications with more requirements and higher complexity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102557"/>
                  </a:ext>
                </a:extLst>
              </a:tr>
              <a:tr h="410954">
                <a:tc>
                  <a:txBody>
                    <a:bodyPr/>
                    <a:lstStyle/>
                    <a:p>
                      <a:r>
                        <a:rPr lang="en-US" dirty="0"/>
                        <a:t>No OS involved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OS is integrated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1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is minimal (in KB)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is included in GB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56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External storage varies from KB to MB via Flash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External storage varies from MB to TB via SSD or HDD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79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Computing width is 8 bit, 16 bit, 32 bit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Computing width is 16 bit, 32 bit, 64 bit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4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Applications: Household appliances, Industrial instruments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Applications: smart phones, network routers, game console emulators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1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includes microchip technology 8051, </a:t>
                      </a:r>
                      <a:r>
                        <a:rPr lang="en-US" dirty="0" err="1"/>
                        <a:t>Amtel</a:t>
                      </a:r>
                      <a:r>
                        <a:rPr lang="en-US" dirty="0"/>
                        <a:t> MCU, 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includes Cypress </a:t>
                      </a:r>
                      <a:r>
                        <a:rPr lang="en-US" dirty="0" err="1"/>
                        <a:t>PSoC</a:t>
                      </a:r>
                      <a:r>
                        <a:rPr lang="en-US" dirty="0"/>
                        <a:t>, Qualcomm Snapdragon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200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25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7E4C-5BF5-2173-724F-D54C21EF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US" dirty="0"/>
              <a:t>IoT system building blocks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0FA086-3C6A-03FC-0159-C6B33C09B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" y="1162975"/>
            <a:ext cx="4376691" cy="546864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19BFC9-14FE-0AC1-1D7D-0E7059FE1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28888"/>
            <a:ext cx="7557856" cy="400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7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4BF7-3021-F568-7F2F-87B1DC4F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541"/>
          </a:xfrm>
        </p:spPr>
        <p:txBody>
          <a:bodyPr>
            <a:normAutofit fontScale="90000"/>
          </a:bodyPr>
          <a:lstStyle/>
          <a:p>
            <a:r>
              <a:rPr lang="en-US" dirty="0"/>
              <a:t>Board Details: Raspberry Pi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3B9B38-0F67-5AD9-A25A-B44624044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29" y="1349405"/>
            <a:ext cx="9090734" cy="5143469"/>
          </a:xfrm>
        </p:spPr>
      </p:pic>
    </p:spTree>
    <p:extLst>
      <p:ext uri="{BB962C8B-B14F-4D97-AF65-F5344CB8AC3E}">
        <p14:creationId xmlns:p14="http://schemas.microsoft.com/office/powerpoint/2010/main" val="387452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4BF7-3021-F568-7F2F-87B1DC4F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72162"/>
            <a:ext cx="10515600" cy="602541"/>
          </a:xfrm>
        </p:spPr>
        <p:txBody>
          <a:bodyPr>
            <a:normAutofit fontScale="90000"/>
          </a:bodyPr>
          <a:lstStyle/>
          <a:p>
            <a:r>
              <a:rPr lang="en-US" dirty="0"/>
              <a:t>Board Details: Arduino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D71CC0-56C6-377F-86B6-A06D01B69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460" y="745724"/>
            <a:ext cx="7785717" cy="6112275"/>
          </a:xfrm>
        </p:spPr>
      </p:pic>
    </p:spTree>
    <p:extLst>
      <p:ext uri="{BB962C8B-B14F-4D97-AF65-F5344CB8AC3E}">
        <p14:creationId xmlns:p14="http://schemas.microsoft.com/office/powerpoint/2010/main" val="192828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6463B-0116-D715-4B44-5513B0465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9" y="168676"/>
            <a:ext cx="11931588" cy="662274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Power USB-&gt; Power supply using USB cable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Power barrel jack-&gt; Power supply from AC power supply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Voltage regulator-&gt; Controls the voltage provided to the board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Crystal oscillator-&gt; Helps to calculate time</a:t>
            </a:r>
          </a:p>
          <a:p>
            <a:pPr marL="0" indent="0">
              <a:buNone/>
            </a:pPr>
            <a:r>
              <a:rPr lang="en-IN" dirty="0"/>
              <a:t>17. Arduino reset-&gt; Resets the board(pin 5 also resets)</a:t>
            </a:r>
          </a:p>
          <a:p>
            <a:pPr marL="0" indent="0">
              <a:buNone/>
            </a:pPr>
            <a:r>
              <a:rPr lang="en-IN" dirty="0"/>
              <a:t>6,7, 8,9. Pins-&gt; 3.3v, 5v, GND, Vin</a:t>
            </a:r>
          </a:p>
          <a:p>
            <a:pPr marL="0" indent="0">
              <a:buNone/>
            </a:pPr>
            <a:r>
              <a:rPr lang="en-IN" dirty="0"/>
              <a:t>10. Analog pins-&gt; Reads from </a:t>
            </a:r>
            <a:r>
              <a:rPr lang="en-IN" dirty="0" err="1"/>
              <a:t>analog</a:t>
            </a:r>
            <a:r>
              <a:rPr lang="en-IN" dirty="0"/>
              <a:t> sensor and converts to digital sensor(A0 through A5)</a:t>
            </a:r>
          </a:p>
          <a:p>
            <a:pPr marL="0" indent="0">
              <a:buNone/>
            </a:pPr>
            <a:r>
              <a:rPr lang="en-IN" dirty="0"/>
              <a:t>11. Main microcontroller-&gt; Brain of the board</a:t>
            </a:r>
          </a:p>
          <a:p>
            <a:pPr marL="0" indent="0">
              <a:buNone/>
            </a:pPr>
            <a:r>
              <a:rPr lang="en-IN" dirty="0"/>
              <a:t>12. ICSP pin-&gt; Serial peripheral interface</a:t>
            </a:r>
          </a:p>
          <a:p>
            <a:pPr marL="0" indent="0">
              <a:buNone/>
            </a:pPr>
            <a:r>
              <a:rPr lang="en-IN" dirty="0"/>
              <a:t>13. Power LED indicator-&gt; Indicates power supply</a:t>
            </a:r>
          </a:p>
          <a:p>
            <a:pPr marL="0" indent="0">
              <a:buNone/>
            </a:pPr>
            <a:r>
              <a:rPr lang="en-IN" dirty="0"/>
              <a:t>14. Tx and Rx LEDs-&gt; Transmit and receive signals</a:t>
            </a:r>
          </a:p>
          <a:p>
            <a:pPr marL="0" indent="0">
              <a:buNone/>
            </a:pPr>
            <a:r>
              <a:rPr lang="en-IN" dirty="0"/>
              <a:t>15. Digital I/O-&gt; 14 digital I/O pins</a:t>
            </a:r>
          </a:p>
          <a:p>
            <a:pPr marL="0" indent="0">
              <a:buNone/>
            </a:pPr>
            <a:r>
              <a:rPr lang="en-IN" dirty="0"/>
              <a:t>16. AREF-&gt; Analog reference voltage</a:t>
            </a:r>
          </a:p>
        </p:txBody>
      </p:sp>
    </p:spTree>
    <p:extLst>
      <p:ext uri="{BB962C8B-B14F-4D97-AF65-F5344CB8AC3E}">
        <p14:creationId xmlns:p14="http://schemas.microsoft.com/office/powerpoint/2010/main" val="228022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396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Unit- 3 Design and Development</vt:lpstr>
      <vt:lpstr>Outline:</vt:lpstr>
      <vt:lpstr>Embedded computing logic</vt:lpstr>
      <vt:lpstr>PowerPoint Presentation</vt:lpstr>
      <vt:lpstr>PowerPoint Presentation</vt:lpstr>
      <vt:lpstr>IoT system building blocks</vt:lpstr>
      <vt:lpstr>Board Details: Raspberry Pi</vt:lpstr>
      <vt:lpstr>Board Details: Arduino</vt:lpstr>
      <vt:lpstr>PowerPoint Presentation</vt:lpstr>
      <vt:lpstr>Raspberry Pi using python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Unit- 3 Design and Development</dc:title>
  <dc:creator>Madhukrishna Priyadarsini</dc:creator>
  <cp:lastModifiedBy>Madhukrishna Priyadarsini</cp:lastModifiedBy>
  <cp:revision>25</cp:revision>
  <dcterms:created xsi:type="dcterms:W3CDTF">2023-02-17T06:04:00Z</dcterms:created>
  <dcterms:modified xsi:type="dcterms:W3CDTF">2023-03-06T04:26:47Z</dcterms:modified>
</cp:coreProperties>
</file>