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582720"/>
    <a:srgbClr val="996600"/>
    <a:srgbClr val="0066CC"/>
    <a:srgbClr val="0000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88E0-8FAD-BAFF-CB6D-BB90C37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E0B18-1B61-0898-57F6-EE515B686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8E04-3AD8-8A36-C0CD-E9733D6D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A12B3-CC9B-ABB5-61BE-ECDC51A0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BED9C-3999-2BCE-F551-1E0A6125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F887-1811-B1C6-5CDD-8CC45858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A21E7-0659-0617-B088-FF5F9CD82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0B64-F7F5-9D69-1551-34695B4B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15C7D-7340-EB8A-6D90-15969413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D800-4E1F-80D7-6A6A-4E723E8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4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AF9DC-8C7F-2947-8D05-B017D9F1C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3253A-92CD-1C9B-282A-72ECA2FC4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B02F4-1DD7-C75D-34EF-F04943FA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791A2-D3CF-D1B8-9F83-B1A7B9A6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366A-685B-265C-9F07-F0E7B00C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24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033B-1E3B-C349-9722-02DDFC0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E44D3-8A4D-A972-5D44-E7C6F9BC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AF3E-0B60-A209-F529-663436EB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02D8-9B16-3424-E63C-B087CCE5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34B8-5A0A-15DD-7DB1-F246ECC7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1D89-B9E2-6AEF-0E7E-2B692D4C6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5DC49-1627-C945-35D3-CCED51DA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1A22-8BD7-5BC5-9A53-9FEF2BE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32E0-C298-A908-10D3-FB9A470D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CB45-F0CE-6B8F-B0B6-D5E6064C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248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1633-ACA3-CD63-7356-D0F3DEC0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5BF9-1545-91A7-993A-00BF637F6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5C44-0DE1-AADB-6809-8DF7F9BE4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0516-9EF9-CD76-E16A-1B965280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A431B-D97E-6A7C-FD1E-06DD19BF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EC500-66FC-1A4E-F5ED-1183B8E0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999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91CB-E3AF-56F0-0A72-60F45BB5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534E5-0D02-3E4C-8978-69E1575E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F02F3-67E5-0DF9-BBF8-5675AA89C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F560C-BB03-A350-39EF-3E0791D40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2DA09-F67D-3256-94F8-83602577B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2D9A1-A173-990A-D511-185080C0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0A755-18E1-56F5-3655-6669CF81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C31F3-204C-9CE8-4788-F089DF08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4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87F3-586D-E00B-A5EC-C2C896FD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54889-48F7-1693-E487-8E3B6502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63BA6-28C4-FFF8-283A-3EE08520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8F375-CB66-09E6-87E7-D91BD3E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5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A7283-E59D-5E11-6FC4-21A30234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3AD3F-FD21-7DCA-E68D-4739B6A0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A915-D1C0-1885-2912-4485004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4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375C-22AB-CA3E-2760-6033E2F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A4F9-F0EC-E278-C2DE-DE839F3B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42F35-72F6-D26C-5BDC-CAF6743D3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2AEB-3788-1B53-08E7-6DE4A454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47A7F-8996-43C4-B063-4A265CC8D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4BFC0-070C-6087-1BFB-09641B5A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9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08FE-9E2D-CBDF-1B37-88BA8234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9DFD0-F520-00F3-1B45-27A035B69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C3066-0B33-A660-38A9-F7BDB5B3C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5F1AD-BDFE-340C-70CF-580AB5AE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5542-A3AA-712E-49BC-29A854FB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74031-2A5C-6AC2-2E2A-CE4AD8C9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4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BBAE9F-81C9-03B4-18B9-FDE377B0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80C6B-F8E9-7770-67DE-56E20CE13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ACA60-179E-E91A-4043-099F224770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6FD35-EDE4-4779-A184-D16B863500DB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2E6C-2245-4C35-BD1E-445A831E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97EC-491C-36F5-EDA4-E3053C84A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43A86-3A3E-4F20-B84C-F2BE6AF4A3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1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ol.gamepedia.com/Tech_Tita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5621-0887-147A-BC01-53807F059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887" y="566058"/>
            <a:ext cx="8436428" cy="2133600"/>
          </a:xfrm>
        </p:spPr>
        <p:txBody>
          <a:bodyPr/>
          <a:lstStyle/>
          <a:p>
            <a:r>
              <a:rPr lang="en-IN" b="1" i="1" dirty="0">
                <a:solidFill>
                  <a:srgbClr val="5827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 N Win</a:t>
            </a:r>
            <a:br>
              <a:rPr lang="en-IN" b="1" i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b="1" i="1" dirty="0">
                <a:solidFill>
                  <a:srgbClr val="0066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titans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F2457-9BB0-7BE4-3B24-E4786B6BD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15" y="2982686"/>
            <a:ext cx="10123714" cy="3309256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sz="3600" dirty="0">
                <a:solidFill>
                  <a:srgbClr val="33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members: </a:t>
            </a:r>
          </a:p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1.Shivam Mishra</a:t>
            </a:r>
          </a:p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2.Rishav </a:t>
            </a:r>
            <a:r>
              <a:rPr lang="en-IN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kumar</a:t>
            </a:r>
            <a:r>
              <a:rPr lang="en-IN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singh</a:t>
            </a:r>
          </a:p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Raj </a:t>
            </a:r>
            <a:r>
              <a:rPr lang="en-IN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sharma</a:t>
            </a:r>
            <a:endParaRPr lang="en-IN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4.Raju </a:t>
            </a:r>
            <a:r>
              <a:rPr lang="en-IN" sz="36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kumar</a:t>
            </a:r>
            <a:endParaRPr lang="en-IN" sz="36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8A25-6BA6-C5A9-1142-1358114A64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69077" y="0"/>
            <a:ext cx="7344989" cy="692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1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Hack N Win Tech titans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N Win Team name:Tech titans</dc:title>
  <dc:creator>juli singh</dc:creator>
  <cp:lastModifiedBy>juli singh</cp:lastModifiedBy>
  <cp:revision>2</cp:revision>
  <dcterms:created xsi:type="dcterms:W3CDTF">2024-03-02T04:12:03Z</dcterms:created>
  <dcterms:modified xsi:type="dcterms:W3CDTF">2024-03-02T04:52:13Z</dcterms:modified>
</cp:coreProperties>
</file>