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94" r:id="rId6"/>
    <p:sldId id="308" r:id="rId7"/>
    <p:sldId id="313" r:id="rId8"/>
    <p:sldId id="314" r:id="rId9"/>
    <p:sldId id="315" r:id="rId10"/>
    <p:sldId id="312" r:id="rId11"/>
    <p:sldId id="316" r:id="rId12"/>
    <p:sldId id="317"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6144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9.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latin typeface="+mn-lt"/>
              </a:rPr>
              <a:t>INFORMATION TECHNOLOGY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(Front-End Development)</a:t>
            </a:r>
          </a:p>
          <a:p>
            <a:pPr algn="r"/>
            <a:r>
              <a:rPr lang="en-US" dirty="0">
                <a:solidFill>
                  <a:schemeClr val="accent2">
                    <a:lumMod val="75000"/>
                  </a:schemeClr>
                </a:solidFill>
              </a:rPr>
              <a:t>                       Presented by:     Rohit Singh</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title"/>
          </p:nvPr>
        </p:nvSpPr>
        <p:spPr>
          <a:xfrm>
            <a:off x="2895600" y="1699591"/>
            <a:ext cx="6400800" cy="237525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2379403"/>
          </a:xfrm>
        </p:spPr>
        <p:txBody>
          <a:bodyPr/>
          <a:lstStyle/>
          <a:p>
            <a:r>
              <a:rPr lang="en-US" dirty="0">
                <a:latin typeface="+mn-lt"/>
              </a:rPr>
              <a:t>What is IT?</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224528" y="3307719"/>
            <a:ext cx="6766560" cy="2824749"/>
          </a:xfrm>
        </p:spPr>
        <p:txBody>
          <a:bodyPr>
            <a:normAutofit/>
          </a:bodyPr>
          <a:lstStyle/>
          <a:p>
            <a:pPr algn="just"/>
            <a:r>
              <a:rPr lang="en-US" sz="1600" dirty="0"/>
              <a:t>Information Technology, commonly referred to as IT, refers to the use of technology to organize, store, share, and process information. The IT industry is growing quickly as companies become more technology-based and the need to manage information becomes increasingly vital.</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97354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986784" y="731520"/>
            <a:ext cx="7589698" cy="1828800"/>
          </a:xfrm>
        </p:spPr>
        <p:txBody>
          <a:bodyPr/>
          <a:lstStyle/>
          <a:p>
            <a:r>
              <a:rPr lang="en-US" dirty="0">
                <a:latin typeface="+mn-lt"/>
              </a:rPr>
              <a:t>F</a:t>
            </a:r>
            <a:r>
              <a:rPr lang="en-IN" dirty="0">
                <a:latin typeface="+mn-lt"/>
              </a:rPr>
              <a:t>RONT-END DEVELOPMENT</a:t>
            </a:r>
            <a:endParaRPr lang="en-US" dirty="0">
              <a:latin typeface="+mn-lt"/>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a:xfrm>
            <a:off x="3987493" y="2745505"/>
            <a:ext cx="7439243" cy="3655296"/>
          </a:xfrm>
        </p:spPr>
        <p:txBody>
          <a:bodyPr>
            <a:normAutofit/>
          </a:bodyPr>
          <a:lstStyle/>
          <a:p>
            <a:pPr marL="0" indent="0" algn="just">
              <a:buNone/>
            </a:pPr>
            <a:r>
              <a:rPr lang="en-US" sz="1600" dirty="0"/>
              <a:t>Front-end development is the process of creating the visual and interactive elements of a website that users interact with directly. It includes the user interface, buttons, user-entered data, websites, and user experience (UX) features.</a:t>
            </a:r>
          </a:p>
          <a:p>
            <a:pPr marL="0" indent="0" algn="just">
              <a:buNone/>
            </a:pPr>
            <a:endParaRPr lang="en-US" sz="1600" dirty="0"/>
          </a:p>
          <a:p>
            <a:pPr marL="0" indent="0" algn="just">
              <a:buNone/>
            </a:pPr>
            <a:r>
              <a:rPr lang="en-US" sz="1600" dirty="0"/>
              <a:t>Front-end development uses a combination of HTML, CSS, and JavaScript. HTML provides the structure, CSS provides the styling and layout, and JavaScript provides the dynamic behavior and interactivity. </a:t>
            </a:r>
          </a:p>
          <a:p>
            <a:pPr marL="0" indent="0">
              <a:buNone/>
            </a:pPr>
            <a:endParaRPr lang="en-US" sz="1600" dirty="0"/>
          </a:p>
        </p:txBody>
      </p:sp>
    </p:spTree>
    <p:extLst>
      <p:ext uri="{BB962C8B-B14F-4D97-AF65-F5344CB8AC3E}">
        <p14:creationId xmlns:p14="http://schemas.microsoft.com/office/powerpoint/2010/main" val="141159161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F531-F04F-2AD3-D993-BB41B7C63778}"/>
              </a:ext>
            </a:extLst>
          </p:cNvPr>
          <p:cNvSpPr>
            <a:spLocks noGrp="1"/>
          </p:cNvSpPr>
          <p:nvPr>
            <p:ph type="title"/>
          </p:nvPr>
        </p:nvSpPr>
        <p:spPr>
          <a:xfrm>
            <a:off x="3986784" y="731520"/>
            <a:ext cx="7439243" cy="1914026"/>
          </a:xfrm>
        </p:spPr>
        <p:txBody>
          <a:bodyPr/>
          <a:lstStyle/>
          <a:p>
            <a:r>
              <a:rPr lang="en-IN" cap="none" dirty="0">
                <a:latin typeface="+mn-lt"/>
              </a:rPr>
              <a:t>What is React.js</a:t>
            </a:r>
            <a:br>
              <a:rPr lang="en-IN" b="1" i="0" dirty="0">
                <a:effectLst/>
                <a:latin typeface="clcicgqyw0002obe2xroteu2c"/>
              </a:rPr>
            </a:br>
            <a:r>
              <a:rPr lang="en-US" sz="1600" b="0" i="0" cap="none" dirty="0">
                <a:effectLst/>
                <a:latin typeface="+mn-lt"/>
              </a:rPr>
              <a:t>React JS is a popular javascript library used for building user interfaces. It was developed by facebook and has gained widespread adoption due to its ease of use and flexibility. React allows developers to create reusable UI components and manage complex UI interactions with ease.</a:t>
            </a:r>
            <a:br>
              <a:rPr lang="en-IN" sz="1600" b="0" i="0" cap="none" dirty="0">
                <a:effectLst/>
                <a:latin typeface="+mn-lt"/>
              </a:rPr>
            </a:br>
            <a:endParaRPr lang="en-IN" sz="1600" b="0" dirty="0">
              <a:latin typeface="+mn-lt"/>
            </a:endParaRPr>
          </a:p>
        </p:txBody>
      </p:sp>
      <p:sp>
        <p:nvSpPr>
          <p:cNvPr id="3" name="Slide Number Placeholder 2">
            <a:extLst>
              <a:ext uri="{FF2B5EF4-FFF2-40B4-BE49-F238E27FC236}">
                <a16:creationId xmlns:a16="http://schemas.microsoft.com/office/drawing/2014/main" id="{1882113B-2A23-7863-3BC9-FD0A278DB0AB}"/>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7" name="Content Placeholder 6">
            <a:extLst>
              <a:ext uri="{FF2B5EF4-FFF2-40B4-BE49-F238E27FC236}">
                <a16:creationId xmlns:a16="http://schemas.microsoft.com/office/drawing/2014/main" id="{67BBB194-AF7B-C5FA-B8AA-A26CB9CB1145}"/>
              </a:ext>
            </a:extLst>
          </p:cNvPr>
          <p:cNvPicPr>
            <a:picLocks noGrp="1" noChangeAspect="1"/>
          </p:cNvPicPr>
          <p:nvPr>
            <p:ph sz="half" idx="2"/>
          </p:nvPr>
        </p:nvPicPr>
        <p:blipFill>
          <a:blip r:embed="rId2"/>
          <a:srcRect/>
          <a:stretch/>
        </p:blipFill>
        <p:spPr>
          <a:xfrm>
            <a:off x="3986212" y="2744882"/>
            <a:ext cx="6933321" cy="3632011"/>
          </a:xfrm>
        </p:spPr>
      </p:pic>
    </p:spTree>
    <p:extLst>
      <p:ext uri="{BB962C8B-B14F-4D97-AF65-F5344CB8AC3E}">
        <p14:creationId xmlns:p14="http://schemas.microsoft.com/office/powerpoint/2010/main" val="110912699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FDAF-7D14-0454-3DCB-3E88C2B82CF9}"/>
              </a:ext>
            </a:extLst>
          </p:cNvPr>
          <p:cNvSpPr>
            <a:spLocks noGrp="1"/>
          </p:cNvSpPr>
          <p:nvPr>
            <p:ph type="title"/>
          </p:nvPr>
        </p:nvSpPr>
        <p:spPr/>
        <p:txBody>
          <a:bodyPr/>
          <a:lstStyle/>
          <a:p>
            <a:r>
              <a:rPr lang="en-IN" cap="none" dirty="0">
                <a:latin typeface="+mn-lt"/>
              </a:rPr>
              <a:t>Why I Choose This?</a:t>
            </a:r>
            <a:br>
              <a:rPr lang="en-IN" dirty="0">
                <a:latin typeface="+mn-lt"/>
              </a:rPr>
            </a:br>
            <a:endParaRPr lang="en-IN" sz="1600" b="0" dirty="0">
              <a:latin typeface="+mn-lt"/>
            </a:endParaRPr>
          </a:p>
        </p:txBody>
      </p:sp>
      <p:sp>
        <p:nvSpPr>
          <p:cNvPr id="3" name="Slide Number Placeholder 2">
            <a:extLst>
              <a:ext uri="{FF2B5EF4-FFF2-40B4-BE49-F238E27FC236}">
                <a16:creationId xmlns:a16="http://schemas.microsoft.com/office/drawing/2014/main" id="{2DB8775B-E7BC-A743-4235-B85DB422B8DD}"/>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58399F37-AB0D-D48F-8E7A-87207EC2AB0A}"/>
              </a:ext>
            </a:extLst>
          </p:cNvPr>
          <p:cNvSpPr>
            <a:spLocks noGrp="1"/>
          </p:cNvSpPr>
          <p:nvPr>
            <p:ph sz="half" idx="2"/>
          </p:nvPr>
        </p:nvSpPr>
        <p:spPr>
          <a:xfrm>
            <a:off x="3986783" y="2733473"/>
            <a:ext cx="7163569" cy="3655296"/>
          </a:xfrm>
        </p:spPr>
        <p:txBody>
          <a:bodyPr>
            <a:normAutofit/>
          </a:bodyPr>
          <a:lstStyle/>
          <a:p>
            <a:pPr marL="0" indent="0">
              <a:buNone/>
            </a:pPr>
            <a:r>
              <a:rPr lang="en-US" sz="1600" dirty="0"/>
              <a:t>React is an open-source JavaScript library for building user interfaces. It is used by many companies, including Facebook, Netflix, and Airbnb.</a:t>
            </a:r>
          </a:p>
          <a:p>
            <a:pPr marL="0" indent="0">
              <a:buNone/>
            </a:pPr>
            <a:r>
              <a:rPr lang="en-US" sz="1600" dirty="0"/>
              <a:t>Here are some of the reasons why </a:t>
            </a:r>
            <a:r>
              <a:rPr lang="en-US" sz="1600" dirty="0" err="1"/>
              <a:t>i</a:t>
            </a:r>
            <a:r>
              <a:rPr lang="en-US" sz="1600" dirty="0"/>
              <a:t>  choose React.js:</a:t>
            </a:r>
          </a:p>
          <a:p>
            <a:r>
              <a:rPr lang="en-IN" sz="1600" dirty="0"/>
              <a:t>Easy to learn</a:t>
            </a:r>
          </a:p>
          <a:p>
            <a:r>
              <a:rPr lang="en-IN" sz="1600" dirty="0"/>
              <a:t>Flexible</a:t>
            </a:r>
          </a:p>
          <a:p>
            <a:r>
              <a:rPr lang="en-IN" sz="1600" dirty="0"/>
              <a:t>Reusable</a:t>
            </a:r>
          </a:p>
          <a:p>
            <a:r>
              <a:rPr lang="en-IN" sz="1600" dirty="0"/>
              <a:t>Fast</a:t>
            </a:r>
          </a:p>
          <a:p>
            <a:r>
              <a:rPr lang="en-IN" sz="1600" dirty="0"/>
              <a:t>Well-supported</a:t>
            </a:r>
          </a:p>
          <a:p>
            <a:r>
              <a:rPr lang="en-IN" sz="1600" dirty="0"/>
              <a:t>SEO-friendly</a:t>
            </a:r>
          </a:p>
          <a:p>
            <a:r>
              <a:rPr lang="en-IN" sz="1600" dirty="0"/>
              <a:t>Great developer experience</a:t>
            </a:r>
          </a:p>
        </p:txBody>
      </p:sp>
    </p:spTree>
    <p:extLst>
      <p:ext uri="{BB962C8B-B14F-4D97-AF65-F5344CB8AC3E}">
        <p14:creationId xmlns:p14="http://schemas.microsoft.com/office/powerpoint/2010/main" val="17950631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2700D5-A200-819C-F1D8-E16EFBBC10F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itle 1">
            <a:extLst>
              <a:ext uri="{FF2B5EF4-FFF2-40B4-BE49-F238E27FC236}">
                <a16:creationId xmlns:a16="http://schemas.microsoft.com/office/drawing/2014/main" id="{9DCCC321-6001-0CC9-6C51-11EE67A49902}"/>
              </a:ext>
            </a:extLst>
          </p:cNvPr>
          <p:cNvSpPr>
            <a:spLocks noGrp="1"/>
          </p:cNvSpPr>
          <p:nvPr>
            <p:ph type="title" idx="4294967295"/>
          </p:nvPr>
        </p:nvSpPr>
        <p:spPr>
          <a:xfrm>
            <a:off x="0" y="549275"/>
            <a:ext cx="6583363" cy="2286000"/>
          </a:xfrm>
        </p:spPr>
        <p:txBody>
          <a:bodyPr/>
          <a:lstStyle/>
          <a:p>
            <a:br>
              <a:rPr lang="en-IN" dirty="0"/>
            </a:br>
            <a:endParaRPr lang="en-IN" sz="1600" b="0" dirty="0">
              <a:latin typeface="+mn-lt"/>
            </a:endParaRPr>
          </a:p>
        </p:txBody>
      </p:sp>
      <p:pic>
        <p:nvPicPr>
          <p:cNvPr id="5" name="Picture 4">
            <a:extLst>
              <a:ext uri="{FF2B5EF4-FFF2-40B4-BE49-F238E27FC236}">
                <a16:creationId xmlns:a16="http://schemas.microsoft.com/office/drawing/2014/main" id="{7E3F269F-E371-D609-5DAD-026BE90F3BB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45934801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6B95-EFD8-7E27-0985-C547A53C1DF4}"/>
              </a:ext>
            </a:extLst>
          </p:cNvPr>
          <p:cNvSpPr>
            <a:spLocks noGrp="1"/>
          </p:cNvSpPr>
          <p:nvPr>
            <p:ph type="title"/>
          </p:nvPr>
        </p:nvSpPr>
        <p:spPr>
          <a:xfrm>
            <a:off x="758952" y="1065320"/>
            <a:ext cx="10671048" cy="1016400"/>
          </a:xfrm>
        </p:spPr>
        <p:txBody>
          <a:bodyPr/>
          <a:lstStyle/>
          <a:p>
            <a:r>
              <a:rPr lang="en-US" cap="none" dirty="0">
                <a:latin typeface="+mn-lt"/>
              </a:rPr>
              <a:t>Most Popular Websites Built With React</a:t>
            </a:r>
            <a:br>
              <a:rPr lang="en-IN" dirty="0"/>
            </a:br>
            <a:endParaRPr lang="en-IN" dirty="0"/>
          </a:p>
        </p:txBody>
      </p:sp>
      <p:sp>
        <p:nvSpPr>
          <p:cNvPr id="3" name="Slide Number Placeholder 2">
            <a:extLst>
              <a:ext uri="{FF2B5EF4-FFF2-40B4-BE49-F238E27FC236}">
                <a16:creationId xmlns:a16="http://schemas.microsoft.com/office/drawing/2014/main" id="{4AB228BA-9D7C-94DE-FBF5-89B99F222CFF}"/>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24" name="Picture Placeholder 23">
            <a:extLst>
              <a:ext uri="{FF2B5EF4-FFF2-40B4-BE49-F238E27FC236}">
                <a16:creationId xmlns:a16="http://schemas.microsoft.com/office/drawing/2014/main" id="{3994768E-EAB2-C233-4894-0C7734E9B407}"/>
              </a:ext>
            </a:extLst>
          </p:cNvPr>
          <p:cNvPicPr>
            <a:picLocks noGrp="1" noChangeAspect="1"/>
          </p:cNvPicPr>
          <p:nvPr>
            <p:ph type="pic" sz="quarter" idx="13"/>
          </p:nvPr>
        </p:nvPicPr>
        <p:blipFill>
          <a:blip r:embed="rId2"/>
          <a:srcRect l="21906" r="21906"/>
          <a:stretch/>
        </p:blipFill>
        <p:spPr>
          <a:xfrm>
            <a:off x="3497580" y="2393215"/>
            <a:ext cx="2596896" cy="2559722"/>
          </a:xfrm>
        </p:spPr>
      </p:pic>
      <p:sp>
        <p:nvSpPr>
          <p:cNvPr id="4" name="Content Placeholder 3">
            <a:extLst>
              <a:ext uri="{FF2B5EF4-FFF2-40B4-BE49-F238E27FC236}">
                <a16:creationId xmlns:a16="http://schemas.microsoft.com/office/drawing/2014/main" id="{417ED8D0-A03F-AE87-24DA-C19BF1D5EAAD}"/>
              </a:ext>
            </a:extLst>
          </p:cNvPr>
          <p:cNvSpPr>
            <a:spLocks noGrp="1"/>
          </p:cNvSpPr>
          <p:nvPr>
            <p:ph type="body" sz="quarter" idx="14"/>
          </p:nvPr>
        </p:nvSpPr>
        <p:spPr>
          <a:xfrm>
            <a:off x="559625" y="4989515"/>
            <a:ext cx="2756663" cy="1109662"/>
          </a:xfrm>
        </p:spPr>
        <p:txBody>
          <a:bodyPr>
            <a:normAutofit/>
          </a:bodyPr>
          <a:lstStyle/>
          <a:p>
            <a:r>
              <a:rPr lang="en-US" sz="1600" dirty="0"/>
              <a:t>Whatsapp</a:t>
            </a:r>
            <a:endParaRPr lang="en-IN" sz="1600" dirty="0"/>
          </a:p>
          <a:p>
            <a:endParaRPr lang="en-IN" sz="1600" dirty="0"/>
          </a:p>
        </p:txBody>
      </p:sp>
      <p:pic>
        <p:nvPicPr>
          <p:cNvPr id="26" name="Picture Placeholder 25">
            <a:extLst>
              <a:ext uri="{FF2B5EF4-FFF2-40B4-BE49-F238E27FC236}">
                <a16:creationId xmlns:a16="http://schemas.microsoft.com/office/drawing/2014/main" id="{9F2B5FD7-52A0-D87D-9AFB-3D2FC5E78FF5}"/>
              </a:ext>
            </a:extLst>
          </p:cNvPr>
          <p:cNvPicPr>
            <a:picLocks noGrp="1" noChangeAspect="1"/>
          </p:cNvPicPr>
          <p:nvPr>
            <p:ph type="pic" sz="quarter" idx="17"/>
          </p:nvPr>
        </p:nvPicPr>
        <p:blipFill>
          <a:blip r:embed="rId3"/>
          <a:srcRect/>
          <a:stretch>
            <a:fillRect/>
          </a:stretch>
        </p:blipFill>
        <p:spPr>
          <a:xfrm>
            <a:off x="9032431" y="2356041"/>
            <a:ext cx="2596896" cy="2596896"/>
          </a:xfrm>
        </p:spPr>
      </p:pic>
      <p:sp>
        <p:nvSpPr>
          <p:cNvPr id="10" name="Text Placeholder 9">
            <a:extLst>
              <a:ext uri="{FF2B5EF4-FFF2-40B4-BE49-F238E27FC236}">
                <a16:creationId xmlns:a16="http://schemas.microsoft.com/office/drawing/2014/main" id="{11687E80-5E47-1982-F630-A43670EE79F1}"/>
              </a:ext>
            </a:extLst>
          </p:cNvPr>
          <p:cNvSpPr>
            <a:spLocks noGrp="1"/>
          </p:cNvSpPr>
          <p:nvPr>
            <p:ph type="body" sz="quarter" idx="16"/>
          </p:nvPr>
        </p:nvSpPr>
        <p:spPr/>
        <p:txBody>
          <a:bodyPr/>
          <a:lstStyle/>
          <a:p>
            <a:r>
              <a:rPr lang="en-US" dirty="0"/>
              <a:t>FACEBOOK</a:t>
            </a:r>
            <a:endParaRPr lang="en-IN" dirty="0"/>
          </a:p>
        </p:txBody>
      </p:sp>
      <p:pic>
        <p:nvPicPr>
          <p:cNvPr id="28" name="Picture Placeholder 27">
            <a:extLst>
              <a:ext uri="{FF2B5EF4-FFF2-40B4-BE49-F238E27FC236}">
                <a16:creationId xmlns:a16="http://schemas.microsoft.com/office/drawing/2014/main" id="{A6D47B29-BD79-B50A-7712-D1F49FE495D3}"/>
              </a:ext>
            </a:extLst>
          </p:cNvPr>
          <p:cNvPicPr>
            <a:picLocks noGrp="1" noChangeAspect="1"/>
          </p:cNvPicPr>
          <p:nvPr>
            <p:ph type="pic" sz="quarter" idx="20"/>
          </p:nvPr>
        </p:nvPicPr>
        <p:blipFill>
          <a:blip r:embed="rId4"/>
          <a:srcRect t="31" b="31"/>
          <a:stretch>
            <a:fillRect/>
          </a:stretch>
        </p:blipFill>
        <p:spPr/>
      </p:pic>
      <p:sp>
        <p:nvSpPr>
          <p:cNvPr id="13" name="Text Placeholder 12">
            <a:extLst>
              <a:ext uri="{FF2B5EF4-FFF2-40B4-BE49-F238E27FC236}">
                <a16:creationId xmlns:a16="http://schemas.microsoft.com/office/drawing/2014/main" id="{653B1200-9809-31AA-B2D4-06F17B526E71}"/>
              </a:ext>
            </a:extLst>
          </p:cNvPr>
          <p:cNvSpPr>
            <a:spLocks noGrp="1"/>
          </p:cNvSpPr>
          <p:nvPr>
            <p:ph type="body" sz="quarter" idx="19"/>
          </p:nvPr>
        </p:nvSpPr>
        <p:spPr/>
        <p:txBody>
          <a:bodyPr/>
          <a:lstStyle/>
          <a:p>
            <a:r>
              <a:rPr lang="en-US" dirty="0"/>
              <a:t>Spotify</a:t>
            </a:r>
            <a:endParaRPr lang="en-IN" dirty="0"/>
          </a:p>
        </p:txBody>
      </p:sp>
      <p:pic>
        <p:nvPicPr>
          <p:cNvPr id="30" name="Picture Placeholder 29">
            <a:extLst>
              <a:ext uri="{FF2B5EF4-FFF2-40B4-BE49-F238E27FC236}">
                <a16:creationId xmlns:a16="http://schemas.microsoft.com/office/drawing/2014/main" id="{B6F5B567-B7AE-7096-71D0-8914CCFE192E}"/>
              </a:ext>
            </a:extLst>
          </p:cNvPr>
          <p:cNvPicPr>
            <a:picLocks noGrp="1" noChangeAspect="1"/>
          </p:cNvPicPr>
          <p:nvPr>
            <p:ph type="pic" sz="quarter" idx="23"/>
          </p:nvPr>
        </p:nvPicPr>
        <p:blipFill>
          <a:blip r:embed="rId5"/>
          <a:srcRect/>
          <a:stretch/>
        </p:blipFill>
        <p:spPr>
          <a:xfrm>
            <a:off x="559625" y="2393214"/>
            <a:ext cx="2756663" cy="2559785"/>
          </a:xfrm>
        </p:spPr>
      </p:pic>
      <p:sp>
        <p:nvSpPr>
          <p:cNvPr id="16" name="Text Placeholder 15">
            <a:extLst>
              <a:ext uri="{FF2B5EF4-FFF2-40B4-BE49-F238E27FC236}">
                <a16:creationId xmlns:a16="http://schemas.microsoft.com/office/drawing/2014/main" id="{E028CB57-4DDB-ACCA-9AAC-881646CB7B0E}"/>
              </a:ext>
            </a:extLst>
          </p:cNvPr>
          <p:cNvSpPr>
            <a:spLocks noGrp="1"/>
          </p:cNvSpPr>
          <p:nvPr>
            <p:ph type="body" sz="quarter" idx="22"/>
          </p:nvPr>
        </p:nvSpPr>
        <p:spPr/>
        <p:txBody>
          <a:bodyPr/>
          <a:lstStyle/>
          <a:p>
            <a:r>
              <a:rPr lang="en-US" dirty="0"/>
              <a:t>Netflix</a:t>
            </a:r>
            <a:endParaRPr lang="en-IN" dirty="0"/>
          </a:p>
        </p:txBody>
      </p:sp>
    </p:spTree>
    <p:extLst>
      <p:ext uri="{BB962C8B-B14F-4D97-AF65-F5344CB8AC3E}">
        <p14:creationId xmlns:p14="http://schemas.microsoft.com/office/powerpoint/2010/main" val="30224180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82FE-9932-4D23-1AE9-2BBE5C5D8689}"/>
              </a:ext>
            </a:extLst>
          </p:cNvPr>
          <p:cNvSpPr>
            <a:spLocks noGrp="1"/>
          </p:cNvSpPr>
          <p:nvPr>
            <p:ph type="title"/>
          </p:nvPr>
        </p:nvSpPr>
        <p:spPr>
          <a:xfrm>
            <a:off x="3986784" y="731520"/>
            <a:ext cx="7439243" cy="1425754"/>
          </a:xfrm>
        </p:spPr>
        <p:txBody>
          <a:bodyPr/>
          <a:lstStyle/>
          <a:p>
            <a:r>
              <a:rPr lang="en-US" dirty="0"/>
              <a:t>ADVANTAGES</a:t>
            </a:r>
            <a:endParaRPr lang="en-IN" dirty="0"/>
          </a:p>
        </p:txBody>
      </p:sp>
      <p:sp>
        <p:nvSpPr>
          <p:cNvPr id="3" name="Slide Number Placeholder 2">
            <a:extLst>
              <a:ext uri="{FF2B5EF4-FFF2-40B4-BE49-F238E27FC236}">
                <a16:creationId xmlns:a16="http://schemas.microsoft.com/office/drawing/2014/main" id="{37F04AAC-7A54-D54D-F73D-2D1100D72ED8}"/>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83491E14-666B-AA14-4282-05E4D16EFB7E}"/>
              </a:ext>
            </a:extLst>
          </p:cNvPr>
          <p:cNvSpPr>
            <a:spLocks noGrp="1"/>
          </p:cNvSpPr>
          <p:nvPr>
            <p:ph sz="half" idx="2"/>
          </p:nvPr>
        </p:nvSpPr>
        <p:spPr>
          <a:xfrm>
            <a:off x="3986783" y="2476870"/>
            <a:ext cx="6451691" cy="3911899"/>
          </a:xfrm>
        </p:spPr>
        <p:txBody>
          <a:bodyPr>
            <a:normAutofit/>
          </a:bodyPr>
          <a:lstStyle/>
          <a:p>
            <a:r>
              <a:rPr lang="en-US" sz="1800" dirty="0"/>
              <a:t>Easy to learn: React is relatively easy to learn, even for developers who are new to JavaScript.</a:t>
            </a:r>
          </a:p>
          <a:p>
            <a:r>
              <a:rPr lang="en-US" sz="1800" dirty="0"/>
              <a:t>Reusable components: React components are self-contained units of code that can be reused throughout an application. This can save developers time and effort.</a:t>
            </a:r>
          </a:p>
          <a:p>
            <a:r>
              <a:rPr lang="en-US" sz="1800" dirty="0"/>
              <a:t>High performance: React's Virtual DOM can help to improve the performance of applications.</a:t>
            </a:r>
          </a:p>
          <a:p>
            <a:r>
              <a:rPr lang="en-US" sz="1800" dirty="0"/>
              <a:t>SEO friendly: React can be used to create SEO-friendly applications.</a:t>
            </a:r>
          </a:p>
          <a:p>
            <a:r>
              <a:rPr lang="en-US" sz="1800" dirty="0"/>
              <a:t>Large community: React has a large and active community that can provide support and resources to developers.</a:t>
            </a:r>
            <a:endParaRPr lang="en-IN" sz="1800" dirty="0"/>
          </a:p>
        </p:txBody>
      </p:sp>
    </p:spTree>
    <p:extLst>
      <p:ext uri="{BB962C8B-B14F-4D97-AF65-F5344CB8AC3E}">
        <p14:creationId xmlns:p14="http://schemas.microsoft.com/office/powerpoint/2010/main" val="219899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372C-F308-4152-579E-4FF61E63BBCD}"/>
              </a:ext>
            </a:extLst>
          </p:cNvPr>
          <p:cNvSpPr>
            <a:spLocks noGrp="1"/>
          </p:cNvSpPr>
          <p:nvPr>
            <p:ph type="title"/>
          </p:nvPr>
        </p:nvSpPr>
        <p:spPr/>
        <p:txBody>
          <a:bodyPr/>
          <a:lstStyle/>
          <a:p>
            <a:r>
              <a:rPr lang="en-US" dirty="0"/>
              <a:t>DisAdvantages</a:t>
            </a:r>
            <a:endParaRPr lang="en-IN" dirty="0"/>
          </a:p>
        </p:txBody>
      </p:sp>
      <p:sp>
        <p:nvSpPr>
          <p:cNvPr id="3" name="Slide Number Placeholder 2">
            <a:extLst>
              <a:ext uri="{FF2B5EF4-FFF2-40B4-BE49-F238E27FC236}">
                <a16:creationId xmlns:a16="http://schemas.microsoft.com/office/drawing/2014/main" id="{E0EF8B69-F1B3-2FAB-DC29-AB2DA4A35E9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80391A2F-39C7-16B4-B238-10335A94DF1E}"/>
              </a:ext>
            </a:extLst>
          </p:cNvPr>
          <p:cNvSpPr>
            <a:spLocks noGrp="1"/>
          </p:cNvSpPr>
          <p:nvPr>
            <p:ph sz="half" idx="2"/>
          </p:nvPr>
        </p:nvSpPr>
        <p:spPr>
          <a:xfrm>
            <a:off x="3986784" y="2733473"/>
            <a:ext cx="6382334" cy="3655296"/>
          </a:xfrm>
        </p:spPr>
        <p:txBody>
          <a:bodyPr>
            <a:normAutofit/>
          </a:bodyPr>
          <a:lstStyle/>
          <a:p>
            <a:r>
              <a:rPr lang="en-US" sz="1800" dirty="0"/>
              <a:t>Poor  Documentation.</a:t>
            </a:r>
          </a:p>
          <a:p>
            <a:r>
              <a:rPr lang="en-US" sz="1800" dirty="0"/>
              <a:t>It covers only UI hence we need to use other languages to make a full application.</a:t>
            </a:r>
          </a:p>
          <a:p>
            <a:r>
              <a:rPr lang="en-US" sz="1800" dirty="0"/>
              <a:t>The high pace of development makes developer life difficult.</a:t>
            </a:r>
          </a:p>
          <a:p>
            <a:r>
              <a:rPr lang="en-US" sz="1800" dirty="0"/>
              <a:t>JSX as a barrier</a:t>
            </a:r>
            <a:endParaRPr lang="en-IN" sz="1800" dirty="0"/>
          </a:p>
        </p:txBody>
      </p:sp>
    </p:spTree>
    <p:extLst>
      <p:ext uri="{BB962C8B-B14F-4D97-AF65-F5344CB8AC3E}">
        <p14:creationId xmlns:p14="http://schemas.microsoft.com/office/powerpoint/2010/main" val="171510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{D8E517BA-6FA2-4E34-B5BF-69A7A89CB1A2}tf78438558_win32</Template>
  <TotalTime>210</TotalTime>
  <Words>403</Words>
  <Application>Microsoft Office PowerPoint</Application>
  <PresentationFormat>Widescreen</PresentationFormat>
  <Paragraphs>46</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clcicgqyw0002obe2xroteu2c</vt:lpstr>
      <vt:lpstr>Sabon Next LT</vt:lpstr>
      <vt:lpstr>Custom</vt:lpstr>
      <vt:lpstr>INFORMATION TECHNOLOGY</vt:lpstr>
      <vt:lpstr>What is IT?</vt:lpstr>
      <vt:lpstr>FRONT-END DEVELOPMENT</vt:lpstr>
      <vt:lpstr>What is React.js React JS is a popular javascript library used for building user interfaces. It was developed by facebook and has gained widespread adoption due to its ease of use and flexibility. React allows developers to create reusable UI components and manage complex UI interactions with ease. </vt:lpstr>
      <vt:lpstr>Why I Choose This? </vt:lpstr>
      <vt:lpstr> </vt:lpstr>
      <vt:lpstr>Most Popular Websites Built With React </vt:lpstr>
      <vt:lpstr>ADVANTAGES</vt:lpstr>
      <vt:lpstr>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dc:title>
  <dc:subject/>
  <dc:creator>Rohit Rajput</dc:creator>
  <cp:lastModifiedBy>Rohit Rajput</cp:lastModifiedBy>
  <cp:revision>7</cp:revision>
  <dcterms:created xsi:type="dcterms:W3CDTF">2023-10-29T13:56:38Z</dcterms:created>
  <dcterms:modified xsi:type="dcterms:W3CDTF">2023-11-01T04:28:24Z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