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E3734-79DC-F411-8F36-303B5B606A1D}" v="3" dt="2023-06-23T06:42:43.668"/>
    <p1510:client id="{2D729EF7-0A56-02E8-3095-5527A50826F5}" v="7" dt="2023-06-23T06:43:22.137"/>
    <p1510:client id="{56CCF828-0B14-47A6-B432-EA4A61091D67}" v="1" dt="2023-06-22T09:19:26.072"/>
    <p1510:client id="{9E78A585-7F96-4BDB-BD2C-9B92C205917E}" v="8" dt="2023-06-23T10:42:01.194"/>
    <p1510:client id="{D89A0333-A22C-4C9A-9B7E-0EA626CDDA01}" v="58" dt="2023-06-24T13:44:26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54b0cb2c197c118d2ad2f1dfb288fe49c42d06f302f7e7fda8624524d1cc9394::" providerId="AD" clId="Web-{086E3734-79DC-F411-8F36-303B5B606A1D}"/>
    <pc:docChg chg="modSld">
      <pc:chgData name="Guest User" userId="S::urn:spo:anon#54b0cb2c197c118d2ad2f1dfb288fe49c42d06f302f7e7fda8624524d1cc9394::" providerId="AD" clId="Web-{086E3734-79DC-F411-8F36-303B5B606A1D}" dt="2023-06-23T06:42:43.668" v="2" actId="20577"/>
      <pc:docMkLst>
        <pc:docMk/>
      </pc:docMkLst>
      <pc:sldChg chg="modSp">
        <pc:chgData name="Guest User" userId="S::urn:spo:anon#54b0cb2c197c118d2ad2f1dfb288fe49c42d06f302f7e7fda8624524d1cc9394::" providerId="AD" clId="Web-{086E3734-79DC-F411-8F36-303B5B606A1D}" dt="2023-06-23T06:42:43.668" v="2" actId="20577"/>
        <pc:sldMkLst>
          <pc:docMk/>
          <pc:sldMk cId="52295096" sldId="256"/>
        </pc:sldMkLst>
        <pc:spChg chg="mod">
          <ac:chgData name="Guest User" userId="S::urn:spo:anon#54b0cb2c197c118d2ad2f1dfb288fe49c42d06f302f7e7fda8624524d1cc9394::" providerId="AD" clId="Web-{086E3734-79DC-F411-8F36-303B5B606A1D}" dt="2023-06-23T06:42:43.668" v="2" actId="20577"/>
          <ac:spMkLst>
            <pc:docMk/>
            <pc:sldMk cId="52295096" sldId="256"/>
            <ac:spMk id="2" creationId="{640AB73A-BF78-745A-1F04-6E6C59C2E691}"/>
          </ac:spMkLst>
        </pc:spChg>
      </pc:sldChg>
    </pc:docChg>
  </pc:docChgLst>
  <pc:docChgLst>
    <pc:chgData name="Guest User" userId="S::urn:spo:anon#54b0cb2c197c118d2ad2f1dfb288fe49c42d06f302f7e7fda8624524d1cc9394::" providerId="AD" clId="Web-{D89A0333-A22C-4C9A-9B7E-0EA626CDDA01}"/>
    <pc:docChg chg="modSld">
      <pc:chgData name="Guest User" userId="S::urn:spo:anon#54b0cb2c197c118d2ad2f1dfb288fe49c42d06f302f7e7fda8624524d1cc9394::" providerId="AD" clId="Web-{D89A0333-A22C-4C9A-9B7E-0EA626CDDA01}" dt="2023-06-24T13:44:26.477" v="56" actId="20577"/>
      <pc:docMkLst>
        <pc:docMk/>
      </pc:docMkLst>
      <pc:sldChg chg="modSp">
        <pc:chgData name="Guest User" userId="S::urn:spo:anon#54b0cb2c197c118d2ad2f1dfb288fe49c42d06f302f7e7fda8624524d1cc9394::" providerId="AD" clId="Web-{D89A0333-A22C-4C9A-9B7E-0EA626CDDA01}" dt="2023-06-24T13:39:52.676" v="12" actId="20577"/>
        <pc:sldMkLst>
          <pc:docMk/>
          <pc:sldMk cId="52295096" sldId="256"/>
        </pc:sldMkLst>
        <pc:spChg chg="mod">
          <ac:chgData name="Guest User" userId="S::urn:spo:anon#54b0cb2c197c118d2ad2f1dfb288fe49c42d06f302f7e7fda8624524d1cc9394::" providerId="AD" clId="Web-{D89A0333-A22C-4C9A-9B7E-0EA626CDDA01}" dt="2023-06-24T13:39:44.973" v="11" actId="20577"/>
          <ac:spMkLst>
            <pc:docMk/>
            <pc:sldMk cId="52295096" sldId="256"/>
            <ac:spMk id="2" creationId="{640AB73A-BF78-745A-1F04-6E6C59C2E691}"/>
          </ac:spMkLst>
        </pc:spChg>
        <pc:spChg chg="mod">
          <ac:chgData name="Guest User" userId="S::urn:spo:anon#54b0cb2c197c118d2ad2f1dfb288fe49c42d06f302f7e7fda8624524d1cc9394::" providerId="AD" clId="Web-{D89A0333-A22C-4C9A-9B7E-0EA626CDDA01}" dt="2023-06-24T13:39:52.676" v="12" actId="20577"/>
          <ac:spMkLst>
            <pc:docMk/>
            <pc:sldMk cId="52295096" sldId="256"/>
            <ac:spMk id="3" creationId="{60585542-E0C6-D910-D5D9-8B628D2B263F}"/>
          </ac:spMkLst>
        </pc:spChg>
      </pc:sldChg>
      <pc:sldChg chg="modSp">
        <pc:chgData name="Guest User" userId="S::urn:spo:anon#54b0cb2c197c118d2ad2f1dfb288fe49c42d06f302f7e7fda8624524d1cc9394::" providerId="AD" clId="Web-{D89A0333-A22C-4C9A-9B7E-0EA626CDDA01}" dt="2023-06-24T13:44:26.477" v="56" actId="20577"/>
        <pc:sldMkLst>
          <pc:docMk/>
          <pc:sldMk cId="2886286258" sldId="257"/>
        </pc:sldMkLst>
        <pc:spChg chg="mod">
          <ac:chgData name="Guest User" userId="S::urn:spo:anon#54b0cb2c197c118d2ad2f1dfb288fe49c42d06f302f7e7fda8624524d1cc9394::" providerId="AD" clId="Web-{D89A0333-A22C-4C9A-9B7E-0EA626CDDA01}" dt="2023-06-24T13:44:26.477" v="56" actId="20577"/>
          <ac:spMkLst>
            <pc:docMk/>
            <pc:sldMk cId="2886286258" sldId="257"/>
            <ac:spMk id="3" creationId="{D23EA4D0-32D7-F897-8042-0896C8C30A21}"/>
          </ac:spMkLst>
        </pc:spChg>
      </pc:sldChg>
    </pc:docChg>
  </pc:docChgLst>
  <pc:docChgLst>
    <pc:chgData name="Guest User" userId="S::urn:spo:anon#54b0cb2c197c118d2ad2f1dfb288fe49c42d06f302f7e7fda8624524d1cc9394::" providerId="AD" clId="Web-{9E78A585-7F96-4BDB-BD2C-9B92C205917E}"/>
    <pc:docChg chg="modSld">
      <pc:chgData name="Guest User" userId="S::urn:spo:anon#54b0cb2c197c118d2ad2f1dfb288fe49c42d06f302f7e7fda8624524d1cc9394::" providerId="AD" clId="Web-{9E78A585-7F96-4BDB-BD2C-9B92C205917E}" dt="2023-06-23T10:41:55.710" v="5" actId="20577"/>
      <pc:docMkLst>
        <pc:docMk/>
      </pc:docMkLst>
      <pc:sldChg chg="modSp">
        <pc:chgData name="Guest User" userId="S::urn:spo:anon#54b0cb2c197c118d2ad2f1dfb288fe49c42d06f302f7e7fda8624524d1cc9394::" providerId="AD" clId="Web-{9E78A585-7F96-4BDB-BD2C-9B92C205917E}" dt="2023-06-23T10:41:55.710" v="5" actId="20577"/>
        <pc:sldMkLst>
          <pc:docMk/>
          <pc:sldMk cId="52295096" sldId="256"/>
        </pc:sldMkLst>
        <pc:spChg chg="mod">
          <ac:chgData name="Guest User" userId="S::urn:spo:anon#54b0cb2c197c118d2ad2f1dfb288fe49c42d06f302f7e7fda8624524d1cc9394::" providerId="AD" clId="Web-{9E78A585-7F96-4BDB-BD2C-9B92C205917E}" dt="2023-06-23T10:41:44.256" v="1" actId="20577"/>
          <ac:spMkLst>
            <pc:docMk/>
            <pc:sldMk cId="52295096" sldId="256"/>
            <ac:spMk id="2" creationId="{640AB73A-BF78-745A-1F04-6E6C59C2E691}"/>
          </ac:spMkLst>
        </pc:spChg>
        <pc:spChg chg="mod">
          <ac:chgData name="Guest User" userId="S::urn:spo:anon#54b0cb2c197c118d2ad2f1dfb288fe49c42d06f302f7e7fda8624524d1cc9394::" providerId="AD" clId="Web-{9E78A585-7F96-4BDB-BD2C-9B92C205917E}" dt="2023-06-23T10:41:55.710" v="5" actId="20577"/>
          <ac:spMkLst>
            <pc:docMk/>
            <pc:sldMk cId="52295096" sldId="256"/>
            <ac:spMk id="3" creationId="{60585542-E0C6-D910-D5D9-8B628D2B263F}"/>
          </ac:spMkLst>
        </pc:spChg>
      </pc:sldChg>
    </pc:docChg>
  </pc:docChgLst>
  <pc:docChgLst>
    <pc:chgData name="Guest User" userId="S::urn:spo:anon#54b0cb2c197c118d2ad2f1dfb288fe49c42d06f302f7e7fda8624524d1cc9394::" providerId="AD" clId="Web-{2D729EF7-0A56-02E8-3095-5527A50826F5}"/>
    <pc:docChg chg="modSld">
      <pc:chgData name="Guest User" userId="S::urn:spo:anon#54b0cb2c197c118d2ad2f1dfb288fe49c42d06f302f7e7fda8624524d1cc9394::" providerId="AD" clId="Web-{2D729EF7-0A56-02E8-3095-5527A50826F5}" dt="2023-06-23T06:43:22.137" v="6" actId="20577"/>
      <pc:docMkLst>
        <pc:docMk/>
      </pc:docMkLst>
      <pc:sldChg chg="modSp">
        <pc:chgData name="Guest User" userId="S::urn:spo:anon#54b0cb2c197c118d2ad2f1dfb288fe49c42d06f302f7e7fda8624524d1cc9394::" providerId="AD" clId="Web-{2D729EF7-0A56-02E8-3095-5527A50826F5}" dt="2023-06-23T06:43:22.137" v="6" actId="20577"/>
        <pc:sldMkLst>
          <pc:docMk/>
          <pc:sldMk cId="52295096" sldId="256"/>
        </pc:sldMkLst>
        <pc:spChg chg="mod">
          <ac:chgData name="Guest User" userId="S::urn:spo:anon#54b0cb2c197c118d2ad2f1dfb288fe49c42d06f302f7e7fda8624524d1cc9394::" providerId="AD" clId="Web-{2D729EF7-0A56-02E8-3095-5527A50826F5}" dt="2023-06-23T06:43:22.137" v="6" actId="20577"/>
          <ac:spMkLst>
            <pc:docMk/>
            <pc:sldMk cId="52295096" sldId="256"/>
            <ac:spMk id="2" creationId="{640AB73A-BF78-745A-1F04-6E6C59C2E691}"/>
          </ac:spMkLst>
        </pc:spChg>
      </pc:sldChg>
    </pc:docChg>
  </pc:docChgLst>
  <pc:docChgLst>
    <pc:chgData name="Guest User" userId="S::urn:spo:anon#54b0cb2c197c118d2ad2f1dfb288fe49c42d06f302f7e7fda8624524d1cc9394::" providerId="AD" clId="Web-{56CCF828-0B14-47A6-B432-EA4A61091D67}"/>
    <pc:docChg chg="addSld">
      <pc:chgData name="Guest User" userId="S::urn:spo:anon#54b0cb2c197c118d2ad2f1dfb288fe49c42d06f302f7e7fda8624524d1cc9394::" providerId="AD" clId="Web-{56CCF828-0B14-47A6-B432-EA4A61091D67}" dt="2023-06-22T09:19:26.072" v="0"/>
      <pc:docMkLst>
        <pc:docMk/>
      </pc:docMkLst>
      <pc:sldChg chg="new">
        <pc:chgData name="Guest User" userId="S::urn:spo:anon#54b0cb2c197c118d2ad2f1dfb288fe49c42d06f302f7e7fda8624524d1cc9394::" providerId="AD" clId="Web-{56CCF828-0B14-47A6-B432-EA4A61091D67}" dt="2023-06-22T09:19:26.072" v="0"/>
        <pc:sldMkLst>
          <pc:docMk/>
          <pc:sldMk cId="1759227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B73A-BF78-745A-1F04-6E6C59C2E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HEARTSALIVE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85542-E0C6-D910-D5D9-8B628D2B2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0943-FEEF-04D6-C1D5-245B50DF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solidFill>
                  <a:schemeClr val="tx1"/>
                </a:solidFill>
              </a:rPr>
              <a:t>MEET OUR TEAM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B792-E20C-450B-A858-6C3274DA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9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0FCF-6669-5732-6E19-1BBA0877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1F70-7EE8-A988-00C7-7520B953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DD68-1D70-70F3-5AE0-281D76AD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A4D0-32D7-F897-8042-0896C8C3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IN"/>
              <a:t>PROBLEM STATEMNT</a:t>
            </a:r>
          </a:p>
          <a:p>
            <a:pPr marL="383540" indent="-383540"/>
            <a:r>
              <a:rPr lang="en-IN"/>
              <a:t>PROJECT OVERVIEW</a:t>
            </a:r>
          </a:p>
          <a:p>
            <a:pPr marL="383540" indent="-383540"/>
            <a:r>
              <a:rPr lang="en-IN" dirty="0"/>
              <a:t>WHO ARE THE END </a:t>
            </a:r>
          </a:p>
          <a:p>
            <a:pPr marL="383540" indent="-38354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2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8BB-5811-C3AC-6042-FD6001AA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 STATEMENT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3FE3-FFAB-C0AE-FAEB-A15CAC27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BFFE-B762-BD7A-4917-AE46A452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 OVERVIEW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6C71-5236-5578-DE4B-0DE18F89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6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513B-7278-53F2-C715-034E1CA8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WHO ARE THE END USERS?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D8FC-26A2-B032-CAC7-D96F93F2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75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F4D0-CF2D-2580-3AA5-3B67D66C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7463"/>
            <a:ext cx="9601200" cy="1485900"/>
          </a:xfrm>
        </p:spPr>
        <p:txBody>
          <a:bodyPr>
            <a:normAutofit/>
          </a:bodyPr>
          <a:lstStyle/>
          <a:p>
            <a:r>
              <a:rPr lang="en-US" sz="4400"/>
              <a:t>YOUR SOLUTION AND ITS VALUE PROPOSITION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B7FA-885B-47EF-CC51-3831384D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9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0CEE-5103-3F06-C525-89DBBA0D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WOW IN YOUR SOLUTION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CC8D-6E6A-0F6C-2BB9-AAAFC62D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9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F3E3-A0E8-C942-DF66-A1406B47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MODELLING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F145-F8FA-CFA2-364D-25C83D69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5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69F6-682B-EF90-6A64-5E34D3EB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71A4-A3D1-4401-F832-674CA1C8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7496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81e5d7-f4f6-47ac-bbd5-dc5e91184e2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FCB274D910C478E653640A31BE046" ma:contentTypeVersion="15" ma:contentTypeDescription="Create a new document." ma:contentTypeScope="" ma:versionID="538b64e3425d3a0df45f810cd5ebb783">
  <xsd:schema xmlns:xsd="http://www.w3.org/2001/XMLSchema" xmlns:xs="http://www.w3.org/2001/XMLSchema" xmlns:p="http://schemas.microsoft.com/office/2006/metadata/properties" xmlns:ns3="2081e5d7-f4f6-47ac-bbd5-dc5e91184e20" xmlns:ns4="aeb9c99d-b56a-44d7-ba51-e09114b3e757" targetNamespace="http://schemas.microsoft.com/office/2006/metadata/properties" ma:root="true" ma:fieldsID="9ac1bf5abf9183592f4e61027774c58c" ns3:_="" ns4:_="">
    <xsd:import namespace="2081e5d7-f4f6-47ac-bbd5-dc5e91184e20"/>
    <xsd:import namespace="aeb9c99d-b56a-44d7-ba51-e09114b3e7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1e5d7-f4f6-47ac-bbd5-dc5e91184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9c99d-b56a-44d7-ba51-e09114b3e7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70D75A-D82E-4B0C-8D7E-FD9B5D313F37}">
  <ds:schemaRefs>
    <ds:schemaRef ds:uri="2081e5d7-f4f6-47ac-bbd5-dc5e91184e20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5D5E5F00-3619-47A3-B3A5-B9BF908EB823}">
  <ds:schemaRefs>
    <ds:schemaRef ds:uri="2081e5d7-f4f6-47ac-bbd5-dc5e91184e20"/>
    <ds:schemaRef ds:uri="aeb9c99d-b56a-44d7-ba51-e09114b3e7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382EE4-9AAC-4237-9930-7CBA21586C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{5A4B08A4-B8BB-4BBC-93D4-8D30BD217068}tf10001105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Crop</vt:lpstr>
      <vt:lpstr>HEARTSALIVE</vt:lpstr>
      <vt:lpstr>AGENDA</vt:lpstr>
      <vt:lpstr>PROBLEM  STATEMENT</vt:lpstr>
      <vt:lpstr>PROJECT  OVERVIEW</vt:lpstr>
      <vt:lpstr>WHO ARE THE END USERS?</vt:lpstr>
      <vt:lpstr>YOUR SOLUTION AND ITS VALUE PROPOSITION</vt:lpstr>
      <vt:lpstr>THE WOW IN YOUR SOLUTION</vt:lpstr>
      <vt:lpstr>MODELLING</vt:lpstr>
      <vt:lpstr>RESULTS </vt:lpstr>
      <vt:lpstr>MEET OUR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Mala Mishra</dc:creator>
  <cp:revision>23</cp:revision>
  <dcterms:created xsi:type="dcterms:W3CDTF">2023-06-21T07:00:30Z</dcterms:created>
  <dcterms:modified xsi:type="dcterms:W3CDTF">2023-06-24T13:44:26Z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0x010100037FCB274D910C478E653640A31BE046</vt:lpwstr>
  </property>
</Properties>
</file>