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68" r:id="rId4"/>
    <p:sldId id="265" r:id="rId5"/>
    <p:sldId id="258" r:id="rId6"/>
    <p:sldId id="259" r:id="rId7"/>
    <p:sldId id="260" r:id="rId8"/>
    <p:sldId id="261" r:id="rId9"/>
    <p:sldId id="262" r:id="rId10"/>
    <p:sldId id="263" r:id="rId11"/>
    <p:sldId id="264" r:id="rId12"/>
    <p:sldId id="267"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356"/>
    <a:srgbClr val="9CA3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30101-1767-7510-A38B-1A07E258EEC9}" v="15" dt="2024-09-12T11:01:42.653"/>
    <p1510:client id="{97747344-3520-6DBC-70FA-13935FCA73DE}" v="5" dt="2024-09-12T10:02:52.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6A618-09FA-4FA9-896D-79F33E5C14FB}"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US"/>
        </a:p>
      </dgm:t>
    </dgm:pt>
    <dgm:pt modelId="{1368E64F-0240-4967-8B52-4CAB7FFD887A}">
      <dgm:prSet/>
      <dgm:spPr/>
      <dgm:t>
        <a:bodyPr/>
        <a:lstStyle/>
        <a:p>
          <a:r>
            <a:rPr lang="en-IN"/>
            <a:t>IBM Mentor</a:t>
          </a:r>
          <a:endParaRPr lang="en-US"/>
        </a:p>
      </dgm:t>
    </dgm:pt>
    <dgm:pt modelId="{A5290B22-C2A4-497E-A064-2FEDCE2A4D44}" type="parTrans" cxnId="{5C44FD3A-000F-4CB0-BEBF-1CCC5F0F735E}">
      <dgm:prSet/>
      <dgm:spPr/>
      <dgm:t>
        <a:bodyPr/>
        <a:lstStyle/>
        <a:p>
          <a:endParaRPr lang="en-US"/>
        </a:p>
      </dgm:t>
    </dgm:pt>
    <dgm:pt modelId="{ECE0B89D-0936-4ED0-82B9-BA21B2FA79ED}" type="sibTrans" cxnId="{5C44FD3A-000F-4CB0-BEBF-1CCC5F0F735E}">
      <dgm:prSet/>
      <dgm:spPr/>
      <dgm:t>
        <a:bodyPr/>
        <a:lstStyle/>
        <a:p>
          <a:endParaRPr lang="en-US"/>
        </a:p>
      </dgm:t>
    </dgm:pt>
    <dgm:pt modelId="{7029E5CE-BCF7-4504-8B49-4FF2E2EB39A0}">
      <dgm:prSet/>
      <dgm:spPr/>
      <dgm:t>
        <a:bodyPr/>
        <a:lstStyle/>
        <a:p>
          <a:r>
            <a:rPr lang="en-IN" dirty="0"/>
            <a:t>Ms. Priya Kalra</a:t>
          </a:r>
          <a:endParaRPr lang="en-US" dirty="0"/>
        </a:p>
      </dgm:t>
    </dgm:pt>
    <dgm:pt modelId="{2FC6F267-3B75-43E1-8627-27B9FA7F22AD}" type="parTrans" cxnId="{4F8329DD-C842-4E8F-A194-2AB29FD8D34C}">
      <dgm:prSet/>
      <dgm:spPr/>
      <dgm:t>
        <a:bodyPr/>
        <a:lstStyle/>
        <a:p>
          <a:endParaRPr lang="en-US"/>
        </a:p>
      </dgm:t>
    </dgm:pt>
    <dgm:pt modelId="{52858BD3-1DED-453F-A48F-BD5B3D5ABDAA}" type="sibTrans" cxnId="{4F8329DD-C842-4E8F-A194-2AB29FD8D34C}">
      <dgm:prSet/>
      <dgm:spPr/>
      <dgm:t>
        <a:bodyPr/>
        <a:lstStyle/>
        <a:p>
          <a:endParaRPr lang="en-US"/>
        </a:p>
      </dgm:t>
    </dgm:pt>
    <dgm:pt modelId="{74C3FAE0-C535-4909-BE29-65CBBF4FB9DF}">
      <dgm:prSet/>
      <dgm:spPr/>
      <dgm:t>
        <a:bodyPr/>
        <a:lstStyle/>
        <a:p>
          <a:r>
            <a:rPr lang="en-IN" dirty="0" err="1"/>
            <a:t>Edunet</a:t>
          </a:r>
          <a:r>
            <a:rPr lang="en-IN" dirty="0"/>
            <a:t> Mentor</a:t>
          </a:r>
          <a:endParaRPr lang="en-US" dirty="0"/>
        </a:p>
      </dgm:t>
    </dgm:pt>
    <dgm:pt modelId="{E1A193BA-0495-4C8B-BCC9-7AEE7E179CB0}" type="parTrans" cxnId="{A0544A73-BA24-47BB-A7C4-8893639CA10B}">
      <dgm:prSet/>
      <dgm:spPr/>
      <dgm:t>
        <a:bodyPr/>
        <a:lstStyle/>
        <a:p>
          <a:endParaRPr lang="en-US"/>
        </a:p>
      </dgm:t>
    </dgm:pt>
    <dgm:pt modelId="{7EF7A8D1-7700-49B6-9F48-DFF25D30B586}" type="sibTrans" cxnId="{A0544A73-BA24-47BB-A7C4-8893639CA10B}">
      <dgm:prSet/>
      <dgm:spPr/>
      <dgm:t>
        <a:bodyPr/>
        <a:lstStyle/>
        <a:p>
          <a:endParaRPr lang="en-US"/>
        </a:p>
      </dgm:t>
    </dgm:pt>
    <dgm:pt modelId="{55BAAE89-031F-42CA-BD02-3291C047D711}">
      <dgm:prSet/>
      <dgm:spPr/>
      <dgm:t>
        <a:bodyPr/>
        <a:lstStyle/>
        <a:p>
          <a:r>
            <a:rPr lang="en-IN" dirty="0"/>
            <a:t>Mr. Ankur Mishra</a:t>
          </a:r>
          <a:endParaRPr lang="en-US" dirty="0"/>
        </a:p>
      </dgm:t>
    </dgm:pt>
    <dgm:pt modelId="{CB93119D-EF4D-4696-9E0C-49BC021580F6}" type="parTrans" cxnId="{808D32C1-022B-47C1-97F9-D84033389212}">
      <dgm:prSet/>
      <dgm:spPr/>
      <dgm:t>
        <a:bodyPr/>
        <a:lstStyle/>
        <a:p>
          <a:endParaRPr lang="en-US"/>
        </a:p>
      </dgm:t>
    </dgm:pt>
    <dgm:pt modelId="{5FB00034-E47D-449D-8BF8-A7314C0B1AA0}" type="sibTrans" cxnId="{808D32C1-022B-47C1-97F9-D84033389212}">
      <dgm:prSet/>
      <dgm:spPr/>
      <dgm:t>
        <a:bodyPr/>
        <a:lstStyle/>
        <a:p>
          <a:endParaRPr lang="en-US"/>
        </a:p>
      </dgm:t>
    </dgm:pt>
    <dgm:pt modelId="{0D63C321-B6BF-4F44-8460-059C4DB479A8}" type="pres">
      <dgm:prSet presAssocID="{21F6A618-09FA-4FA9-896D-79F33E5C14FB}" presName="Name0" presStyleCnt="0">
        <dgm:presLayoutVars>
          <dgm:dir/>
          <dgm:animLvl val="lvl"/>
          <dgm:resizeHandles val="exact"/>
        </dgm:presLayoutVars>
      </dgm:prSet>
      <dgm:spPr/>
    </dgm:pt>
    <dgm:pt modelId="{394826BE-2C89-E347-8E20-EC58E1CBCFDB}" type="pres">
      <dgm:prSet presAssocID="{1368E64F-0240-4967-8B52-4CAB7FFD887A}" presName="linNode" presStyleCnt="0"/>
      <dgm:spPr/>
    </dgm:pt>
    <dgm:pt modelId="{5AF863BA-BB67-E448-812D-75F167541A64}" type="pres">
      <dgm:prSet presAssocID="{1368E64F-0240-4967-8B52-4CAB7FFD887A}" presName="parentText" presStyleLbl="node1" presStyleIdx="0" presStyleCnt="2">
        <dgm:presLayoutVars>
          <dgm:chMax val="1"/>
          <dgm:bulletEnabled val="1"/>
        </dgm:presLayoutVars>
      </dgm:prSet>
      <dgm:spPr/>
    </dgm:pt>
    <dgm:pt modelId="{10FCD775-28E4-194D-99B8-C0FB00DCE11D}" type="pres">
      <dgm:prSet presAssocID="{1368E64F-0240-4967-8B52-4CAB7FFD887A}" presName="descendantText" presStyleLbl="alignAccFollowNode1" presStyleIdx="0" presStyleCnt="2">
        <dgm:presLayoutVars>
          <dgm:bulletEnabled val="1"/>
        </dgm:presLayoutVars>
      </dgm:prSet>
      <dgm:spPr/>
    </dgm:pt>
    <dgm:pt modelId="{22958259-2A0B-5642-89EE-A37FE72A6E6C}" type="pres">
      <dgm:prSet presAssocID="{ECE0B89D-0936-4ED0-82B9-BA21B2FA79ED}" presName="sp" presStyleCnt="0"/>
      <dgm:spPr/>
    </dgm:pt>
    <dgm:pt modelId="{658105B2-9C37-6644-8D9C-ED9656AD8868}" type="pres">
      <dgm:prSet presAssocID="{74C3FAE0-C535-4909-BE29-65CBBF4FB9DF}" presName="linNode" presStyleCnt="0"/>
      <dgm:spPr/>
    </dgm:pt>
    <dgm:pt modelId="{21CCB99D-E778-0441-A526-6CDA85FE678E}" type="pres">
      <dgm:prSet presAssocID="{74C3FAE0-C535-4909-BE29-65CBBF4FB9DF}" presName="parentText" presStyleLbl="node1" presStyleIdx="1" presStyleCnt="2">
        <dgm:presLayoutVars>
          <dgm:chMax val="1"/>
          <dgm:bulletEnabled val="1"/>
        </dgm:presLayoutVars>
      </dgm:prSet>
      <dgm:spPr/>
    </dgm:pt>
    <dgm:pt modelId="{2B67A1FE-AC9D-7A42-8719-5C1373E797DC}" type="pres">
      <dgm:prSet presAssocID="{74C3FAE0-C535-4909-BE29-65CBBF4FB9DF}" presName="descendantText" presStyleLbl="alignAccFollowNode1" presStyleIdx="1" presStyleCnt="2">
        <dgm:presLayoutVars>
          <dgm:bulletEnabled val="1"/>
        </dgm:presLayoutVars>
      </dgm:prSet>
      <dgm:spPr/>
    </dgm:pt>
  </dgm:ptLst>
  <dgm:cxnLst>
    <dgm:cxn modelId="{AF35CA22-7D01-4F4A-9D42-C5BEAF7D29EC}" type="presOf" srcId="{1368E64F-0240-4967-8B52-4CAB7FFD887A}" destId="{5AF863BA-BB67-E448-812D-75F167541A64}" srcOrd="0" destOrd="0" presId="urn:microsoft.com/office/officeart/2005/8/layout/vList5"/>
    <dgm:cxn modelId="{5C44FD3A-000F-4CB0-BEBF-1CCC5F0F735E}" srcId="{21F6A618-09FA-4FA9-896D-79F33E5C14FB}" destId="{1368E64F-0240-4967-8B52-4CAB7FFD887A}" srcOrd="0" destOrd="0" parTransId="{A5290B22-C2A4-497E-A064-2FEDCE2A4D44}" sibTransId="{ECE0B89D-0936-4ED0-82B9-BA21B2FA79ED}"/>
    <dgm:cxn modelId="{A0544A73-BA24-47BB-A7C4-8893639CA10B}" srcId="{21F6A618-09FA-4FA9-896D-79F33E5C14FB}" destId="{74C3FAE0-C535-4909-BE29-65CBBF4FB9DF}" srcOrd="1" destOrd="0" parTransId="{E1A193BA-0495-4C8B-BCC9-7AEE7E179CB0}" sibTransId="{7EF7A8D1-7700-49B6-9F48-DFF25D30B586}"/>
    <dgm:cxn modelId="{1BD35A9B-9895-054D-B983-D76CB588D357}" type="presOf" srcId="{21F6A618-09FA-4FA9-896D-79F33E5C14FB}" destId="{0D63C321-B6BF-4F44-8460-059C4DB479A8}" srcOrd="0" destOrd="0" presId="urn:microsoft.com/office/officeart/2005/8/layout/vList5"/>
    <dgm:cxn modelId="{ACBDB5B6-BD2F-694D-B8FC-56E4D5DF376B}" type="presOf" srcId="{74C3FAE0-C535-4909-BE29-65CBBF4FB9DF}" destId="{21CCB99D-E778-0441-A526-6CDA85FE678E}" srcOrd="0" destOrd="0" presId="urn:microsoft.com/office/officeart/2005/8/layout/vList5"/>
    <dgm:cxn modelId="{808D32C1-022B-47C1-97F9-D84033389212}" srcId="{74C3FAE0-C535-4909-BE29-65CBBF4FB9DF}" destId="{55BAAE89-031F-42CA-BD02-3291C047D711}" srcOrd="0" destOrd="0" parTransId="{CB93119D-EF4D-4696-9E0C-49BC021580F6}" sibTransId="{5FB00034-E47D-449D-8BF8-A7314C0B1AA0}"/>
    <dgm:cxn modelId="{2E2456D3-737F-BF48-847B-46C618FF1E82}" type="presOf" srcId="{55BAAE89-031F-42CA-BD02-3291C047D711}" destId="{2B67A1FE-AC9D-7A42-8719-5C1373E797DC}" srcOrd="0" destOrd="0" presId="urn:microsoft.com/office/officeart/2005/8/layout/vList5"/>
    <dgm:cxn modelId="{50267FD5-87E2-BF4E-9539-9201F2357E43}" type="presOf" srcId="{7029E5CE-BCF7-4504-8B49-4FF2E2EB39A0}" destId="{10FCD775-28E4-194D-99B8-C0FB00DCE11D}" srcOrd="0" destOrd="0" presId="urn:microsoft.com/office/officeart/2005/8/layout/vList5"/>
    <dgm:cxn modelId="{4F8329DD-C842-4E8F-A194-2AB29FD8D34C}" srcId="{1368E64F-0240-4967-8B52-4CAB7FFD887A}" destId="{7029E5CE-BCF7-4504-8B49-4FF2E2EB39A0}" srcOrd="0" destOrd="0" parTransId="{2FC6F267-3B75-43E1-8627-27B9FA7F22AD}" sibTransId="{52858BD3-1DED-453F-A48F-BD5B3D5ABDAA}"/>
    <dgm:cxn modelId="{847AE204-C142-3542-B112-14A7F20AC130}" type="presParOf" srcId="{0D63C321-B6BF-4F44-8460-059C4DB479A8}" destId="{394826BE-2C89-E347-8E20-EC58E1CBCFDB}" srcOrd="0" destOrd="0" presId="urn:microsoft.com/office/officeart/2005/8/layout/vList5"/>
    <dgm:cxn modelId="{DACEF06F-3122-EC4D-98A4-BD8A6C0FEE45}" type="presParOf" srcId="{394826BE-2C89-E347-8E20-EC58E1CBCFDB}" destId="{5AF863BA-BB67-E448-812D-75F167541A64}" srcOrd="0" destOrd="0" presId="urn:microsoft.com/office/officeart/2005/8/layout/vList5"/>
    <dgm:cxn modelId="{753B5DF3-DC00-1E4C-97BD-D567F0B58E88}" type="presParOf" srcId="{394826BE-2C89-E347-8E20-EC58E1CBCFDB}" destId="{10FCD775-28E4-194D-99B8-C0FB00DCE11D}" srcOrd="1" destOrd="0" presId="urn:microsoft.com/office/officeart/2005/8/layout/vList5"/>
    <dgm:cxn modelId="{86C86945-FBCD-8E48-97FE-2FD8D64398BC}" type="presParOf" srcId="{0D63C321-B6BF-4F44-8460-059C4DB479A8}" destId="{22958259-2A0B-5642-89EE-A37FE72A6E6C}" srcOrd="1" destOrd="0" presId="urn:microsoft.com/office/officeart/2005/8/layout/vList5"/>
    <dgm:cxn modelId="{4AC0AE1F-C976-A64C-A457-C59643CD2F7B}" type="presParOf" srcId="{0D63C321-B6BF-4F44-8460-059C4DB479A8}" destId="{658105B2-9C37-6644-8D9C-ED9656AD8868}" srcOrd="2" destOrd="0" presId="urn:microsoft.com/office/officeart/2005/8/layout/vList5"/>
    <dgm:cxn modelId="{2B51D14F-CAD5-774F-A5FA-E95391A12CCA}" type="presParOf" srcId="{658105B2-9C37-6644-8D9C-ED9656AD8868}" destId="{21CCB99D-E778-0441-A526-6CDA85FE678E}" srcOrd="0" destOrd="0" presId="urn:microsoft.com/office/officeart/2005/8/layout/vList5"/>
    <dgm:cxn modelId="{9D45A33E-5490-8946-8855-E7D862AA574D}" type="presParOf" srcId="{658105B2-9C37-6644-8D9C-ED9656AD8868}" destId="{2B67A1FE-AC9D-7A42-8719-5C1373E797D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90C0E-385A-46E1-A872-03852ADA83AA}"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A6E1FD2-C312-44E0-8D4F-62D0B25DEF3D}">
      <dgm:prSet/>
      <dgm:spPr/>
      <dgm:t>
        <a:bodyPr/>
        <a:lstStyle/>
        <a:p>
          <a:r>
            <a:rPr lang="en-IN" dirty="0">
              <a:solidFill>
                <a:schemeClr val="tx2"/>
              </a:solidFill>
            </a:rPr>
            <a:t>Sumit Singh</a:t>
          </a:r>
          <a:endParaRPr lang="en-US" dirty="0">
            <a:solidFill>
              <a:schemeClr val="tx2"/>
            </a:solidFill>
          </a:endParaRPr>
        </a:p>
      </dgm:t>
    </dgm:pt>
    <dgm:pt modelId="{44F95057-5241-437B-867E-E88C19DED002}" type="parTrans" cxnId="{B83602C7-9F62-4F8B-A8CB-890C8908B36E}">
      <dgm:prSet/>
      <dgm:spPr/>
      <dgm:t>
        <a:bodyPr/>
        <a:lstStyle/>
        <a:p>
          <a:endParaRPr lang="en-US"/>
        </a:p>
      </dgm:t>
    </dgm:pt>
    <dgm:pt modelId="{7161A157-77DD-4654-83AD-85053500904D}" type="sibTrans" cxnId="{B83602C7-9F62-4F8B-A8CB-890C8908B36E}">
      <dgm:prSet/>
      <dgm:spPr/>
      <dgm:t>
        <a:bodyPr/>
        <a:lstStyle/>
        <a:p>
          <a:endParaRPr lang="en-US"/>
        </a:p>
      </dgm:t>
    </dgm:pt>
    <dgm:pt modelId="{52DFE429-4D8F-4E83-8247-35E3D421C5BC}">
      <dgm:prSet/>
      <dgm:spPr/>
      <dgm:t>
        <a:bodyPr/>
        <a:lstStyle/>
        <a:p>
          <a:r>
            <a:rPr lang="en-IN" dirty="0"/>
            <a:t>Mantu Rana</a:t>
          </a:r>
          <a:endParaRPr lang="en-US" dirty="0"/>
        </a:p>
      </dgm:t>
    </dgm:pt>
    <dgm:pt modelId="{29178585-482F-44F1-8411-EEE4FEB0A18B}" type="parTrans" cxnId="{48BC4E36-219E-4C17-9D2E-465B191DCFE4}">
      <dgm:prSet/>
      <dgm:spPr/>
      <dgm:t>
        <a:bodyPr/>
        <a:lstStyle/>
        <a:p>
          <a:endParaRPr lang="en-US"/>
        </a:p>
      </dgm:t>
    </dgm:pt>
    <dgm:pt modelId="{8E98556B-D954-4E58-94F6-DB98180A4585}" type="sibTrans" cxnId="{48BC4E36-219E-4C17-9D2E-465B191DCFE4}">
      <dgm:prSet/>
      <dgm:spPr/>
      <dgm:t>
        <a:bodyPr/>
        <a:lstStyle/>
        <a:p>
          <a:endParaRPr lang="en-US"/>
        </a:p>
      </dgm:t>
    </dgm:pt>
    <dgm:pt modelId="{6E9E8653-8BC8-4C52-A35B-2769E502392D}">
      <dgm:prSet/>
      <dgm:spPr/>
      <dgm:t>
        <a:bodyPr/>
        <a:lstStyle/>
        <a:p>
          <a:r>
            <a:rPr lang="en-IN" dirty="0"/>
            <a:t>Madan H S</a:t>
          </a:r>
          <a:endParaRPr lang="en-US" dirty="0"/>
        </a:p>
      </dgm:t>
    </dgm:pt>
    <dgm:pt modelId="{82B45140-462E-4C8B-9B25-E35F1EF90BB3}" type="parTrans" cxnId="{BE2EDDE4-F6AF-4ADF-B7B8-8B53B7B8A88E}">
      <dgm:prSet/>
      <dgm:spPr/>
      <dgm:t>
        <a:bodyPr/>
        <a:lstStyle/>
        <a:p>
          <a:endParaRPr lang="en-US"/>
        </a:p>
      </dgm:t>
    </dgm:pt>
    <dgm:pt modelId="{BC7146B3-9BDF-4553-B199-2DB02A9555FA}" type="sibTrans" cxnId="{BE2EDDE4-F6AF-4ADF-B7B8-8B53B7B8A88E}">
      <dgm:prSet/>
      <dgm:spPr/>
      <dgm:t>
        <a:bodyPr/>
        <a:lstStyle/>
        <a:p>
          <a:endParaRPr lang="en-US"/>
        </a:p>
      </dgm:t>
    </dgm:pt>
    <dgm:pt modelId="{A1F4593A-63D0-42D9-8664-58C36CAF2C13}">
      <dgm:prSet/>
      <dgm:spPr/>
      <dgm:t>
        <a:bodyPr/>
        <a:lstStyle/>
        <a:p>
          <a:r>
            <a:rPr lang="en-IN" dirty="0">
              <a:solidFill>
                <a:schemeClr val="tx2"/>
              </a:solidFill>
            </a:rPr>
            <a:t>Mayank Pathak</a:t>
          </a:r>
          <a:endParaRPr lang="en-US" dirty="0">
            <a:solidFill>
              <a:schemeClr val="tx2"/>
            </a:solidFill>
          </a:endParaRPr>
        </a:p>
      </dgm:t>
    </dgm:pt>
    <dgm:pt modelId="{9E62E5F5-4180-43BA-94E5-A93CA903CBDE}" type="parTrans" cxnId="{F903AA03-30E0-4EE0-8539-3BC273F6D75B}">
      <dgm:prSet/>
      <dgm:spPr/>
      <dgm:t>
        <a:bodyPr/>
        <a:lstStyle/>
        <a:p>
          <a:endParaRPr lang="en-US"/>
        </a:p>
      </dgm:t>
    </dgm:pt>
    <dgm:pt modelId="{43EB3D60-2164-4D24-99E6-B02D2AEDF85E}" type="sibTrans" cxnId="{F903AA03-30E0-4EE0-8539-3BC273F6D75B}">
      <dgm:prSet/>
      <dgm:spPr/>
      <dgm:t>
        <a:bodyPr/>
        <a:lstStyle/>
        <a:p>
          <a:endParaRPr lang="en-US"/>
        </a:p>
      </dgm:t>
    </dgm:pt>
    <dgm:pt modelId="{E51EB8E7-DD72-46C1-B39A-364CA3CDCF01}" type="pres">
      <dgm:prSet presAssocID="{D4990C0E-385A-46E1-A872-03852ADA83AA}" presName="Name0" presStyleCnt="0">
        <dgm:presLayoutVars>
          <dgm:dir/>
          <dgm:resizeHandles val="exact"/>
        </dgm:presLayoutVars>
      </dgm:prSet>
      <dgm:spPr/>
    </dgm:pt>
    <dgm:pt modelId="{9B283DD1-F684-445E-A8B5-7FFD75260CAB}" type="pres">
      <dgm:prSet presAssocID="{2A6E1FD2-C312-44E0-8D4F-62D0B25DEF3D}" presName="composite" presStyleCnt="0"/>
      <dgm:spPr/>
    </dgm:pt>
    <dgm:pt modelId="{31B2C2FD-2E8E-46DF-BBEC-7E89A21861D6}" type="pres">
      <dgm:prSet presAssocID="{2A6E1FD2-C312-44E0-8D4F-62D0B25DEF3D}" presName="rect1" presStyleLbl="bgShp" presStyleIdx="0" presStyleCnt="4"/>
      <dgm:spPr>
        <a:blipFill rotWithShape="0">
          <a:blip xmlns:r="http://schemas.openxmlformats.org/officeDocument/2006/relationships" r:embed="rId1"/>
          <a:stretch>
            <a:fillRect/>
          </a:stretch>
        </a:blipFill>
      </dgm:spPr>
    </dgm:pt>
    <dgm:pt modelId="{244603A0-6E4C-43F7-8EA3-82CF4D464933}" type="pres">
      <dgm:prSet presAssocID="{2A6E1FD2-C312-44E0-8D4F-62D0B25DEF3D}" presName="rect2" presStyleLbl="trBgShp" presStyleIdx="0" presStyleCnt="4">
        <dgm:presLayoutVars>
          <dgm:bulletEnabled val="1"/>
        </dgm:presLayoutVars>
      </dgm:prSet>
      <dgm:spPr/>
    </dgm:pt>
    <dgm:pt modelId="{202170CC-365C-4198-8C12-0919EB3DC229}" type="pres">
      <dgm:prSet presAssocID="{7161A157-77DD-4654-83AD-85053500904D}" presName="sibTrans" presStyleCnt="0"/>
      <dgm:spPr/>
    </dgm:pt>
    <dgm:pt modelId="{53FF62FF-A0A1-4EA0-9B3D-C59EDFD13FC9}" type="pres">
      <dgm:prSet presAssocID="{52DFE429-4D8F-4E83-8247-35E3D421C5BC}" presName="composite" presStyleCnt="0"/>
      <dgm:spPr/>
    </dgm:pt>
    <dgm:pt modelId="{0205B927-6FCD-48F4-B5CB-61E08D0B1DC7}" type="pres">
      <dgm:prSet presAssocID="{52DFE429-4D8F-4E83-8247-35E3D421C5BC}" presName="rect1" presStyleLbl="bgShp" presStyleIdx="1" presStyleCnt="4"/>
      <dgm:spPr>
        <a:blipFill rotWithShape="0">
          <a:blip xmlns:r="http://schemas.openxmlformats.org/officeDocument/2006/relationships" r:embed="rId2"/>
          <a:stretch>
            <a:fillRect/>
          </a:stretch>
        </a:blipFill>
      </dgm:spPr>
    </dgm:pt>
    <dgm:pt modelId="{1C170DB8-1B1C-4904-A41A-141F44C4B928}" type="pres">
      <dgm:prSet presAssocID="{52DFE429-4D8F-4E83-8247-35E3D421C5BC}" presName="rect2" presStyleLbl="trBgShp" presStyleIdx="1" presStyleCnt="4">
        <dgm:presLayoutVars>
          <dgm:bulletEnabled val="1"/>
        </dgm:presLayoutVars>
      </dgm:prSet>
      <dgm:spPr/>
    </dgm:pt>
    <dgm:pt modelId="{FC86206A-F1F4-4413-9358-F5DB48E5964D}" type="pres">
      <dgm:prSet presAssocID="{8E98556B-D954-4E58-94F6-DB98180A4585}" presName="sibTrans" presStyleCnt="0"/>
      <dgm:spPr/>
    </dgm:pt>
    <dgm:pt modelId="{D33AF38E-8E2B-494E-8442-160A35084E7D}" type="pres">
      <dgm:prSet presAssocID="{6E9E8653-8BC8-4C52-A35B-2769E502392D}" presName="composite" presStyleCnt="0"/>
      <dgm:spPr/>
    </dgm:pt>
    <dgm:pt modelId="{21CA5776-F04D-4D27-BE76-A00E5A36C5E0}" type="pres">
      <dgm:prSet presAssocID="{6E9E8653-8BC8-4C52-A35B-2769E502392D}" presName="rect1" presStyleLbl="bgShp" presStyleIdx="2" presStyleCnt="4"/>
      <dgm:spPr>
        <a:blipFill rotWithShape="0">
          <a:blip xmlns:r="http://schemas.openxmlformats.org/officeDocument/2006/relationships" r:embed="rId3"/>
          <a:stretch>
            <a:fillRect/>
          </a:stretch>
        </a:blipFill>
      </dgm:spPr>
    </dgm:pt>
    <dgm:pt modelId="{AB53B20B-C6D5-4022-A9C6-6CE1E16884D9}" type="pres">
      <dgm:prSet presAssocID="{6E9E8653-8BC8-4C52-A35B-2769E502392D}" presName="rect2" presStyleLbl="trBgShp" presStyleIdx="2" presStyleCnt="4">
        <dgm:presLayoutVars>
          <dgm:bulletEnabled val="1"/>
        </dgm:presLayoutVars>
      </dgm:prSet>
      <dgm:spPr/>
    </dgm:pt>
    <dgm:pt modelId="{7A9BCE0A-145D-43BD-BE5E-B019602B8CF4}" type="pres">
      <dgm:prSet presAssocID="{BC7146B3-9BDF-4553-B199-2DB02A9555FA}" presName="sibTrans" presStyleCnt="0"/>
      <dgm:spPr/>
    </dgm:pt>
    <dgm:pt modelId="{AE8FB2BF-E2E5-4304-BFFA-E38E960B35B3}" type="pres">
      <dgm:prSet presAssocID="{A1F4593A-63D0-42D9-8664-58C36CAF2C13}" presName="composite" presStyleCnt="0"/>
      <dgm:spPr/>
    </dgm:pt>
    <dgm:pt modelId="{195559A7-AD80-4976-A6E3-13710BA98B71}" type="pres">
      <dgm:prSet presAssocID="{A1F4593A-63D0-42D9-8664-58C36CAF2C13}" presName="rect1" presStyleLbl="bgShp" presStyleIdx="3" presStyleCnt="4"/>
      <dgm:spPr>
        <a:blipFill rotWithShape="0">
          <a:blip xmlns:r="http://schemas.openxmlformats.org/officeDocument/2006/relationships" r:embed="rId4"/>
          <a:stretch>
            <a:fillRect/>
          </a:stretch>
        </a:blipFill>
      </dgm:spPr>
    </dgm:pt>
    <dgm:pt modelId="{8D7B03B8-B727-4DB5-ADEC-DDBD2B38903B}" type="pres">
      <dgm:prSet presAssocID="{A1F4593A-63D0-42D9-8664-58C36CAF2C13}" presName="rect2" presStyleLbl="trBgShp" presStyleIdx="3" presStyleCnt="4">
        <dgm:presLayoutVars>
          <dgm:bulletEnabled val="1"/>
        </dgm:presLayoutVars>
      </dgm:prSet>
      <dgm:spPr/>
    </dgm:pt>
  </dgm:ptLst>
  <dgm:cxnLst>
    <dgm:cxn modelId="{7617E200-38D1-4290-979E-C41F12AD193F}" type="presOf" srcId="{A1F4593A-63D0-42D9-8664-58C36CAF2C13}" destId="{8D7B03B8-B727-4DB5-ADEC-DDBD2B38903B}" srcOrd="0" destOrd="0" presId="urn:microsoft.com/office/officeart/2008/layout/BendingPictureSemiTransparentText"/>
    <dgm:cxn modelId="{EBC72601-4ED0-4858-ACCE-246747221301}" type="presOf" srcId="{2A6E1FD2-C312-44E0-8D4F-62D0B25DEF3D}" destId="{244603A0-6E4C-43F7-8EA3-82CF4D464933}" srcOrd="0" destOrd="0" presId="urn:microsoft.com/office/officeart/2008/layout/BendingPictureSemiTransparentText"/>
    <dgm:cxn modelId="{F903AA03-30E0-4EE0-8539-3BC273F6D75B}" srcId="{D4990C0E-385A-46E1-A872-03852ADA83AA}" destId="{A1F4593A-63D0-42D9-8664-58C36CAF2C13}" srcOrd="3" destOrd="0" parTransId="{9E62E5F5-4180-43BA-94E5-A93CA903CBDE}" sibTransId="{43EB3D60-2164-4D24-99E6-B02D2AEDF85E}"/>
    <dgm:cxn modelId="{48BC4E36-219E-4C17-9D2E-465B191DCFE4}" srcId="{D4990C0E-385A-46E1-A872-03852ADA83AA}" destId="{52DFE429-4D8F-4E83-8247-35E3D421C5BC}" srcOrd="1" destOrd="0" parTransId="{29178585-482F-44F1-8411-EEE4FEB0A18B}" sibTransId="{8E98556B-D954-4E58-94F6-DB98180A4585}"/>
    <dgm:cxn modelId="{E1AD0998-6955-4600-8AB9-8264374B576C}" type="presOf" srcId="{52DFE429-4D8F-4E83-8247-35E3D421C5BC}" destId="{1C170DB8-1B1C-4904-A41A-141F44C4B928}" srcOrd="0" destOrd="0" presId="urn:microsoft.com/office/officeart/2008/layout/BendingPictureSemiTransparentText"/>
    <dgm:cxn modelId="{B83602C7-9F62-4F8B-A8CB-890C8908B36E}" srcId="{D4990C0E-385A-46E1-A872-03852ADA83AA}" destId="{2A6E1FD2-C312-44E0-8D4F-62D0B25DEF3D}" srcOrd="0" destOrd="0" parTransId="{44F95057-5241-437B-867E-E88C19DED002}" sibTransId="{7161A157-77DD-4654-83AD-85053500904D}"/>
    <dgm:cxn modelId="{1F96EBE2-BD2C-45F6-A051-87CF3807C652}" type="presOf" srcId="{D4990C0E-385A-46E1-A872-03852ADA83AA}" destId="{E51EB8E7-DD72-46C1-B39A-364CA3CDCF01}" srcOrd="0" destOrd="0" presId="urn:microsoft.com/office/officeart/2008/layout/BendingPictureSemiTransparentText"/>
    <dgm:cxn modelId="{BE2EDDE4-F6AF-4ADF-B7B8-8B53B7B8A88E}" srcId="{D4990C0E-385A-46E1-A872-03852ADA83AA}" destId="{6E9E8653-8BC8-4C52-A35B-2769E502392D}" srcOrd="2" destOrd="0" parTransId="{82B45140-462E-4C8B-9B25-E35F1EF90BB3}" sibTransId="{BC7146B3-9BDF-4553-B199-2DB02A9555FA}"/>
    <dgm:cxn modelId="{858611F9-94F1-4024-A18B-1F3D86E2603F}" type="presOf" srcId="{6E9E8653-8BC8-4C52-A35B-2769E502392D}" destId="{AB53B20B-C6D5-4022-A9C6-6CE1E16884D9}" srcOrd="0" destOrd="0" presId="urn:microsoft.com/office/officeart/2008/layout/BendingPictureSemiTransparentText"/>
    <dgm:cxn modelId="{40F84F1F-5198-4E65-83DD-8C930DCA02B4}" type="presParOf" srcId="{E51EB8E7-DD72-46C1-B39A-364CA3CDCF01}" destId="{9B283DD1-F684-445E-A8B5-7FFD75260CAB}" srcOrd="0" destOrd="0" presId="urn:microsoft.com/office/officeart/2008/layout/BendingPictureSemiTransparentText"/>
    <dgm:cxn modelId="{C568537B-413C-4D48-8D09-EE659F3ACABE}" type="presParOf" srcId="{9B283DD1-F684-445E-A8B5-7FFD75260CAB}" destId="{31B2C2FD-2E8E-46DF-BBEC-7E89A21861D6}" srcOrd="0" destOrd="0" presId="urn:microsoft.com/office/officeart/2008/layout/BendingPictureSemiTransparentText"/>
    <dgm:cxn modelId="{CD838BCD-833B-454F-9575-AF1B7787557A}" type="presParOf" srcId="{9B283DD1-F684-445E-A8B5-7FFD75260CAB}" destId="{244603A0-6E4C-43F7-8EA3-82CF4D464933}" srcOrd="1" destOrd="0" presId="urn:microsoft.com/office/officeart/2008/layout/BendingPictureSemiTransparentText"/>
    <dgm:cxn modelId="{DD7316F3-C12D-4800-9229-BBD6C0E0CA74}" type="presParOf" srcId="{E51EB8E7-DD72-46C1-B39A-364CA3CDCF01}" destId="{202170CC-365C-4198-8C12-0919EB3DC229}" srcOrd="1" destOrd="0" presId="urn:microsoft.com/office/officeart/2008/layout/BendingPictureSemiTransparentText"/>
    <dgm:cxn modelId="{C370489E-C397-4B77-8F76-3BBC0166E5B0}" type="presParOf" srcId="{E51EB8E7-DD72-46C1-B39A-364CA3CDCF01}" destId="{53FF62FF-A0A1-4EA0-9B3D-C59EDFD13FC9}" srcOrd="2" destOrd="0" presId="urn:microsoft.com/office/officeart/2008/layout/BendingPictureSemiTransparentText"/>
    <dgm:cxn modelId="{914AA82B-E000-4EE7-87D5-73A5FB684C07}" type="presParOf" srcId="{53FF62FF-A0A1-4EA0-9B3D-C59EDFD13FC9}" destId="{0205B927-6FCD-48F4-B5CB-61E08D0B1DC7}" srcOrd="0" destOrd="0" presId="urn:microsoft.com/office/officeart/2008/layout/BendingPictureSemiTransparentText"/>
    <dgm:cxn modelId="{FA4A7E8C-462E-425A-931B-9ACD0DA6658C}" type="presParOf" srcId="{53FF62FF-A0A1-4EA0-9B3D-C59EDFD13FC9}" destId="{1C170DB8-1B1C-4904-A41A-141F44C4B928}" srcOrd="1" destOrd="0" presId="urn:microsoft.com/office/officeart/2008/layout/BendingPictureSemiTransparentText"/>
    <dgm:cxn modelId="{7A60C501-11FE-453E-8C54-28D8D23AFC88}" type="presParOf" srcId="{E51EB8E7-DD72-46C1-B39A-364CA3CDCF01}" destId="{FC86206A-F1F4-4413-9358-F5DB48E5964D}" srcOrd="3" destOrd="0" presId="urn:microsoft.com/office/officeart/2008/layout/BendingPictureSemiTransparentText"/>
    <dgm:cxn modelId="{46A835FD-93A9-4CCA-B712-5CBB49C93B21}" type="presParOf" srcId="{E51EB8E7-DD72-46C1-B39A-364CA3CDCF01}" destId="{D33AF38E-8E2B-494E-8442-160A35084E7D}" srcOrd="4" destOrd="0" presId="urn:microsoft.com/office/officeart/2008/layout/BendingPictureSemiTransparentText"/>
    <dgm:cxn modelId="{44CEE286-A7D4-48B0-B2E3-AAB6E4DFB9F9}" type="presParOf" srcId="{D33AF38E-8E2B-494E-8442-160A35084E7D}" destId="{21CA5776-F04D-4D27-BE76-A00E5A36C5E0}" srcOrd="0" destOrd="0" presId="urn:microsoft.com/office/officeart/2008/layout/BendingPictureSemiTransparentText"/>
    <dgm:cxn modelId="{1B5879DB-70C7-43A8-B2A0-91AC44A40FDE}" type="presParOf" srcId="{D33AF38E-8E2B-494E-8442-160A35084E7D}" destId="{AB53B20B-C6D5-4022-A9C6-6CE1E16884D9}" srcOrd="1" destOrd="0" presId="urn:microsoft.com/office/officeart/2008/layout/BendingPictureSemiTransparentText"/>
    <dgm:cxn modelId="{F32898CE-15A4-46EE-BE98-46F0D5985407}" type="presParOf" srcId="{E51EB8E7-DD72-46C1-B39A-364CA3CDCF01}" destId="{7A9BCE0A-145D-43BD-BE5E-B019602B8CF4}" srcOrd="5" destOrd="0" presId="urn:microsoft.com/office/officeart/2008/layout/BendingPictureSemiTransparentText"/>
    <dgm:cxn modelId="{ECD225DE-58C8-4550-807C-B3C23A1E6C9F}" type="presParOf" srcId="{E51EB8E7-DD72-46C1-B39A-364CA3CDCF01}" destId="{AE8FB2BF-E2E5-4304-BFFA-E38E960B35B3}" srcOrd="6" destOrd="0" presId="urn:microsoft.com/office/officeart/2008/layout/BendingPictureSemiTransparentText"/>
    <dgm:cxn modelId="{880FD788-2B09-4B27-851A-B0D65193BF89}" type="presParOf" srcId="{AE8FB2BF-E2E5-4304-BFFA-E38E960B35B3}" destId="{195559A7-AD80-4976-A6E3-13710BA98B71}" srcOrd="0" destOrd="0" presId="urn:microsoft.com/office/officeart/2008/layout/BendingPictureSemiTransparentText"/>
    <dgm:cxn modelId="{0F89B4B2-43EE-4CFE-9937-8ADEE0BB9FAB}" type="presParOf" srcId="{AE8FB2BF-E2E5-4304-BFFA-E38E960B35B3}" destId="{8D7B03B8-B727-4DB5-ADEC-DDBD2B38903B}" srcOrd="1" destOrd="0" presId="urn:microsoft.com/office/officeart/2008/layout/BendingPictureSemiTransparentTex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CD775-28E4-194D-99B8-C0FB00DCE11D}">
      <dsp:nvSpPr>
        <dsp:cNvPr id="0" name=""/>
        <dsp:cNvSpPr/>
      </dsp:nvSpPr>
      <dsp:spPr>
        <a:xfrm rot="5400000">
          <a:off x="3770993" y="-1384085"/>
          <a:ext cx="1001955" cy="402067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IN" sz="3800" kern="1200" dirty="0"/>
            <a:t>Ms. Priya Kalra</a:t>
          </a:r>
          <a:endParaRPr lang="en-US" sz="3800" kern="1200" dirty="0"/>
        </a:p>
      </dsp:txBody>
      <dsp:txXfrm rot="-5400000">
        <a:off x="2261632" y="174187"/>
        <a:ext cx="3971767" cy="904133"/>
      </dsp:txXfrm>
    </dsp:sp>
    <dsp:sp modelId="{5AF863BA-BB67-E448-812D-75F167541A64}">
      <dsp:nvSpPr>
        <dsp:cNvPr id="0" name=""/>
        <dsp:cNvSpPr/>
      </dsp:nvSpPr>
      <dsp:spPr>
        <a:xfrm>
          <a:off x="0" y="31"/>
          <a:ext cx="2261631" cy="12524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a:t>IBM Mentor</a:t>
          </a:r>
          <a:endParaRPr lang="en-US" sz="3700" kern="1200"/>
        </a:p>
      </dsp:txBody>
      <dsp:txXfrm>
        <a:off x="61139" y="61170"/>
        <a:ext cx="2139353" cy="1130166"/>
      </dsp:txXfrm>
    </dsp:sp>
    <dsp:sp modelId="{2B67A1FE-AC9D-7A42-8719-5C1373E797DC}">
      <dsp:nvSpPr>
        <dsp:cNvPr id="0" name=""/>
        <dsp:cNvSpPr/>
      </dsp:nvSpPr>
      <dsp:spPr>
        <a:xfrm rot="5400000">
          <a:off x="3770993" y="-69019"/>
          <a:ext cx="1001955" cy="402067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IN" sz="3800" kern="1200" dirty="0"/>
            <a:t>Mr. Ankur Mishra</a:t>
          </a:r>
          <a:endParaRPr lang="en-US" sz="3800" kern="1200" dirty="0"/>
        </a:p>
      </dsp:txBody>
      <dsp:txXfrm rot="-5400000">
        <a:off x="2261632" y="1489253"/>
        <a:ext cx="3971767" cy="904133"/>
      </dsp:txXfrm>
    </dsp:sp>
    <dsp:sp modelId="{21CCB99D-E778-0441-A526-6CDA85FE678E}">
      <dsp:nvSpPr>
        <dsp:cNvPr id="0" name=""/>
        <dsp:cNvSpPr/>
      </dsp:nvSpPr>
      <dsp:spPr>
        <a:xfrm>
          <a:off x="0" y="1315097"/>
          <a:ext cx="2261631" cy="125244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err="1"/>
            <a:t>Edunet</a:t>
          </a:r>
          <a:r>
            <a:rPr lang="en-IN" sz="3700" kern="1200" dirty="0"/>
            <a:t> Mentor</a:t>
          </a:r>
          <a:endParaRPr lang="en-US" sz="3700" kern="1200" dirty="0"/>
        </a:p>
      </dsp:txBody>
      <dsp:txXfrm>
        <a:off x="61139" y="1376236"/>
        <a:ext cx="2139353" cy="113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2C2FD-2E8E-46DF-BBEC-7E89A21861D6}">
      <dsp:nvSpPr>
        <dsp:cNvPr id="0" name=""/>
        <dsp:cNvSpPr/>
      </dsp:nvSpPr>
      <dsp:spPr>
        <a:xfrm>
          <a:off x="745801" y="2635"/>
          <a:ext cx="1801949" cy="1544484"/>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244603A0-6E4C-43F7-8EA3-82CF4D464933}">
      <dsp:nvSpPr>
        <dsp:cNvPr id="0" name=""/>
        <dsp:cNvSpPr/>
      </dsp:nvSpPr>
      <dsp:spPr>
        <a:xfrm>
          <a:off x="745801" y="1083774"/>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2"/>
              </a:solidFill>
            </a:rPr>
            <a:t>Sumit Singh</a:t>
          </a:r>
          <a:endParaRPr lang="en-US" sz="2000" kern="1200" dirty="0">
            <a:solidFill>
              <a:schemeClr val="tx2"/>
            </a:solidFill>
          </a:endParaRPr>
        </a:p>
      </dsp:txBody>
      <dsp:txXfrm>
        <a:off x="745801" y="1083774"/>
        <a:ext cx="1801949" cy="370676"/>
      </dsp:txXfrm>
    </dsp:sp>
    <dsp:sp modelId="{0205B927-6FCD-48F4-B5CB-61E08D0B1DC7}">
      <dsp:nvSpPr>
        <dsp:cNvPr id="0" name=""/>
        <dsp:cNvSpPr/>
      </dsp:nvSpPr>
      <dsp:spPr>
        <a:xfrm>
          <a:off x="2731544" y="2635"/>
          <a:ext cx="1801949" cy="1544484"/>
        </a:xfrm>
        <a:prstGeom prst="rect">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1C170DB8-1B1C-4904-A41A-141F44C4B928}">
      <dsp:nvSpPr>
        <dsp:cNvPr id="0" name=""/>
        <dsp:cNvSpPr/>
      </dsp:nvSpPr>
      <dsp:spPr>
        <a:xfrm>
          <a:off x="2731544" y="1083774"/>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Mantu Rana</a:t>
          </a:r>
          <a:endParaRPr lang="en-US" sz="2000" kern="1200" dirty="0"/>
        </a:p>
      </dsp:txBody>
      <dsp:txXfrm>
        <a:off x="2731544" y="1083774"/>
        <a:ext cx="1801949" cy="370676"/>
      </dsp:txXfrm>
    </dsp:sp>
    <dsp:sp modelId="{21CA5776-F04D-4D27-BE76-A00E5A36C5E0}">
      <dsp:nvSpPr>
        <dsp:cNvPr id="0" name=""/>
        <dsp:cNvSpPr/>
      </dsp:nvSpPr>
      <dsp:spPr>
        <a:xfrm>
          <a:off x="745801" y="1727314"/>
          <a:ext cx="1801949" cy="1544484"/>
        </a:xfrm>
        <a:prstGeom prst="rect">
          <a:avLst/>
        </a:prstGeom>
        <a:blipFill rotWithShape="0">
          <a:blip xmlns:r="http://schemas.openxmlformats.org/officeDocument/2006/relationships" r:embed="rId3"/>
          <a:stretch>
            <a:fillRect/>
          </a:stretch>
        </a:blipFill>
        <a:ln>
          <a:noFill/>
        </a:ln>
        <a:effectLst/>
      </dsp:spPr>
      <dsp:style>
        <a:lnRef idx="0">
          <a:scrgbClr r="0" g="0" b="0"/>
        </a:lnRef>
        <a:fillRef idx="1">
          <a:scrgbClr r="0" g="0" b="0"/>
        </a:fillRef>
        <a:effectRef idx="0">
          <a:scrgbClr r="0" g="0" b="0"/>
        </a:effectRef>
        <a:fontRef idx="minor"/>
      </dsp:style>
    </dsp:sp>
    <dsp:sp modelId="{AB53B20B-C6D5-4022-A9C6-6CE1E16884D9}">
      <dsp:nvSpPr>
        <dsp:cNvPr id="0" name=""/>
        <dsp:cNvSpPr/>
      </dsp:nvSpPr>
      <dsp:spPr>
        <a:xfrm>
          <a:off x="745801" y="2808453"/>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Madan H S</a:t>
          </a:r>
          <a:endParaRPr lang="en-US" sz="2000" kern="1200" dirty="0"/>
        </a:p>
      </dsp:txBody>
      <dsp:txXfrm>
        <a:off x="745801" y="2808453"/>
        <a:ext cx="1801949" cy="370676"/>
      </dsp:txXfrm>
    </dsp:sp>
    <dsp:sp modelId="{195559A7-AD80-4976-A6E3-13710BA98B71}">
      <dsp:nvSpPr>
        <dsp:cNvPr id="0" name=""/>
        <dsp:cNvSpPr/>
      </dsp:nvSpPr>
      <dsp:spPr>
        <a:xfrm>
          <a:off x="2731544" y="1727314"/>
          <a:ext cx="1801949" cy="1544484"/>
        </a:xfrm>
        <a:prstGeom prst="rect">
          <a:avLst/>
        </a:prstGeom>
        <a:blipFill rotWithShape="0">
          <a:blip xmlns:r="http://schemas.openxmlformats.org/officeDocument/2006/relationships" r:embed="rId4"/>
          <a:stretch>
            <a:fillRect/>
          </a:stretch>
        </a:blipFill>
        <a:ln>
          <a:noFill/>
        </a:ln>
        <a:effectLst/>
      </dsp:spPr>
      <dsp:style>
        <a:lnRef idx="0">
          <a:scrgbClr r="0" g="0" b="0"/>
        </a:lnRef>
        <a:fillRef idx="1">
          <a:scrgbClr r="0" g="0" b="0"/>
        </a:fillRef>
        <a:effectRef idx="0">
          <a:scrgbClr r="0" g="0" b="0"/>
        </a:effectRef>
        <a:fontRef idx="minor"/>
      </dsp:style>
    </dsp:sp>
    <dsp:sp modelId="{8D7B03B8-B727-4DB5-ADEC-DDBD2B38903B}">
      <dsp:nvSpPr>
        <dsp:cNvPr id="0" name=""/>
        <dsp:cNvSpPr/>
      </dsp:nvSpPr>
      <dsp:spPr>
        <a:xfrm>
          <a:off x="2731544" y="2808453"/>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2"/>
              </a:solidFill>
            </a:rPr>
            <a:t>Mayank Pathak</a:t>
          </a:r>
          <a:endParaRPr lang="en-US" sz="2000" kern="1200" dirty="0">
            <a:solidFill>
              <a:schemeClr val="tx2"/>
            </a:solidFill>
          </a:endParaRPr>
        </a:p>
      </dsp:txBody>
      <dsp:txXfrm>
        <a:off x="2731544" y="2808453"/>
        <a:ext cx="1801949" cy="3706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235065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44864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41702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31225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3339425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pPr/>
              <a:t>9/20/2024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02011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36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39331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55271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pPr/>
              <a:t>9/20/2024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90651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pPr/>
              <a:t>9/20/2024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42252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pPr/>
              <a:t>9/20/2024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extLst>
      <p:ext uri="{BB962C8B-B14F-4D97-AF65-F5344CB8AC3E}">
        <p14:creationId xmlns:p14="http://schemas.microsoft.com/office/powerpoint/2010/main" val="39930686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AJPUTRoCkStAr/CinCou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5DF57-098C-4FCB-B7A8-E497E9B6043E}"/>
              </a:ext>
            </a:extLst>
          </p:cNvPr>
          <p:cNvSpPr>
            <a:spLocks noGrp="1"/>
          </p:cNvSpPr>
          <p:nvPr>
            <p:ph type="ctrTitle"/>
          </p:nvPr>
        </p:nvSpPr>
        <p:spPr>
          <a:xfrm>
            <a:off x="1600200" y="2363323"/>
            <a:ext cx="8991600" cy="1692771"/>
          </a:xfrm>
        </p:spPr>
        <p:txBody>
          <a:bodyPr vert="horz" lIns="182880" tIns="182880" rIns="182880" bIns="182880" rtlCol="0">
            <a:normAutofit/>
          </a:bodyPr>
          <a:lstStyle/>
          <a:p>
            <a:r>
              <a:rPr lang="en-US" dirty="0"/>
              <a:t>C-IN  C-OUT</a:t>
            </a:r>
            <a:endParaRPr lang="en-US" kern="1200" cap="all" spc="200" baseline="0" dirty="0">
              <a:latin typeface="+mj-lt"/>
              <a:ea typeface="+mj-ea"/>
              <a:cs typeface="+mj-cs"/>
            </a:endParaRPr>
          </a:p>
        </p:txBody>
      </p:sp>
    </p:spTree>
    <p:extLst>
      <p:ext uri="{BB962C8B-B14F-4D97-AF65-F5344CB8AC3E}">
        <p14:creationId xmlns:p14="http://schemas.microsoft.com/office/powerpoint/2010/main" val="98054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EA8E4-2B1A-430A-A41B-30AE8D1A7E7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a:solidFill>
                  <a:srgbClr val="FFFFFF"/>
                </a:solidFill>
              </a:rPr>
              <a:t>Results / Outcomes / Analysis</a:t>
            </a:r>
          </a:p>
        </p:txBody>
      </p:sp>
      <p:sp>
        <p:nvSpPr>
          <p:cNvPr id="3" name="Content Placeholder 2">
            <a:extLst>
              <a:ext uri="{FF2B5EF4-FFF2-40B4-BE49-F238E27FC236}">
                <a16:creationId xmlns:a16="http://schemas.microsoft.com/office/drawing/2014/main" id="{FF997BAE-B1B3-43F5-817C-987B4C2A3BFF}"/>
              </a:ext>
            </a:extLst>
          </p:cNvPr>
          <p:cNvSpPr>
            <a:spLocks noGrp="1"/>
          </p:cNvSpPr>
          <p:nvPr>
            <p:ph idx="1"/>
          </p:nvPr>
        </p:nvSpPr>
        <p:spPr>
          <a:xfrm>
            <a:off x="5591695" y="1402080"/>
            <a:ext cx="5320696" cy="4053840"/>
          </a:xfrm>
        </p:spPr>
        <p:txBody>
          <a:bodyPr anchor="ctr">
            <a:normAutofit/>
          </a:bodyPr>
          <a:lstStyle/>
          <a:p>
            <a:r>
              <a:rPr lang="en-US" b="1" dirty="0"/>
              <a:t>Contactless &amp; Fraud-Free</a:t>
            </a:r>
            <a:r>
              <a:rPr lang="en-US" dirty="0"/>
              <a:t>: Eliminates buddy punching and ensures hygiene.</a:t>
            </a:r>
          </a:p>
          <a:p>
            <a:r>
              <a:rPr lang="en-US" b="1" dirty="0"/>
              <a:t>Real-Time Monitoring</a:t>
            </a:r>
            <a:r>
              <a:rPr lang="en-US" dirty="0"/>
              <a:t>: Provides instant attendance updates and people counting.</a:t>
            </a:r>
          </a:p>
          <a:p>
            <a:r>
              <a:rPr lang="en-US" b="1" dirty="0"/>
              <a:t>Scalability</a:t>
            </a:r>
            <a:r>
              <a:rPr lang="en-US" dirty="0"/>
              <a:t>: Easily deployable across large campuses, offices, Hospitals, Schools &amp; University.</a:t>
            </a:r>
          </a:p>
          <a:p>
            <a:r>
              <a:rPr lang="en-US" b="1" dirty="0"/>
              <a:t>Efficiency</a:t>
            </a:r>
            <a:r>
              <a:rPr lang="en-US" dirty="0"/>
              <a:t>: Reduces administrative burden, saving time and effort.</a:t>
            </a:r>
            <a:endParaRPr lang="en-IN" dirty="0"/>
          </a:p>
        </p:txBody>
      </p:sp>
    </p:spTree>
    <p:extLst>
      <p:ext uri="{BB962C8B-B14F-4D97-AF65-F5344CB8AC3E}">
        <p14:creationId xmlns:p14="http://schemas.microsoft.com/office/powerpoint/2010/main" val="313065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group of yellow figures and a red figure on the other side">
            <a:extLst>
              <a:ext uri="{FF2B5EF4-FFF2-40B4-BE49-F238E27FC236}">
                <a16:creationId xmlns:a16="http://schemas.microsoft.com/office/drawing/2014/main" id="{AF55747E-0BF5-40C6-D4AD-0FF058921801}"/>
              </a:ext>
            </a:extLst>
          </p:cNvPr>
          <p:cNvPicPr>
            <a:picLocks noChangeAspect="1"/>
          </p:cNvPicPr>
          <p:nvPr/>
        </p:nvPicPr>
        <p:blipFill>
          <a:blip r:embed="rId2"/>
          <a:srcRect l="38644" r="2022"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a:solidFill>
                  <a:schemeClr val="bg1"/>
                </a:solidFill>
              </a:rPr>
              <a:t>Limitations</a:t>
            </a:r>
          </a:p>
        </p:txBody>
      </p:sp>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a:xfrm>
            <a:off x="6743941" y="976129"/>
            <a:ext cx="4804931" cy="4919815"/>
          </a:xfrm>
        </p:spPr>
        <p:txBody>
          <a:bodyPr anchor="ctr">
            <a:normAutofit/>
          </a:bodyPr>
          <a:lstStyle/>
          <a:p>
            <a:r>
              <a:rPr lang="en-US" b="1" dirty="0"/>
              <a:t>Lighting Sensitivity</a:t>
            </a:r>
            <a:r>
              <a:rPr lang="en-US" dirty="0"/>
              <a:t>: The system's accuracy can be affected in poor or inconsistent lighting conditions, leading to missed face detections.</a:t>
            </a:r>
          </a:p>
          <a:p>
            <a:r>
              <a:rPr lang="en-US" b="1" dirty="0"/>
              <a:t>Occlusion Issues</a:t>
            </a:r>
            <a:r>
              <a:rPr lang="en-US" dirty="0"/>
              <a:t>: Faces partially obscured (e.g., by masks or objects) may not be recognized accurately, affecting attendance recording.</a:t>
            </a:r>
          </a:p>
          <a:p>
            <a:r>
              <a:rPr lang="en-US" b="1" dirty="0"/>
              <a:t>Processing Power</a:t>
            </a:r>
            <a:r>
              <a:rPr lang="en-US" dirty="0"/>
              <a:t>: Real-time face recognition and people counting require significant computational resources, especially in high-traffic areas, which may cause latency on lower-end hardware.</a:t>
            </a:r>
          </a:p>
          <a:p>
            <a:r>
              <a:rPr lang="en-US" b="1" dirty="0"/>
              <a:t>Edge Case Handling</a:t>
            </a:r>
            <a:r>
              <a:rPr lang="en-US" dirty="0"/>
              <a:t>: The system may struggle with non-human objects being mistakenly counted or classified as people in crowded environments.</a:t>
            </a:r>
            <a:endParaRPr lang="en-IN" dirty="0"/>
          </a:p>
        </p:txBody>
      </p:sp>
    </p:spTree>
    <p:extLst>
      <p:ext uri="{BB962C8B-B14F-4D97-AF65-F5344CB8AC3E}">
        <p14:creationId xmlns:p14="http://schemas.microsoft.com/office/powerpoint/2010/main" val="42475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5445496" y="978776"/>
            <a:ext cx="5925310" cy="1174991"/>
          </a:xfrm>
        </p:spPr>
        <p:txBody>
          <a:bodyPr>
            <a:normAutofit/>
          </a:bodyPr>
          <a:lstStyle/>
          <a:p>
            <a:r>
              <a:rPr lang="en-IN" sz="2400"/>
              <a:t>Future Enhancements/Scope</a:t>
            </a:r>
          </a:p>
        </p:txBody>
      </p:sp>
      <p:pic>
        <p:nvPicPr>
          <p:cNvPr id="5" name="Picture 4" descr="White arrows going to the red target">
            <a:extLst>
              <a:ext uri="{FF2B5EF4-FFF2-40B4-BE49-F238E27FC236}">
                <a16:creationId xmlns:a16="http://schemas.microsoft.com/office/drawing/2014/main" id="{A3EA6280-589F-C0E2-BE2F-BC5FC4617615}"/>
              </a:ext>
            </a:extLst>
          </p:cNvPr>
          <p:cNvPicPr>
            <a:picLocks noChangeAspect="1"/>
          </p:cNvPicPr>
          <p:nvPr/>
        </p:nvPicPr>
        <p:blipFill>
          <a:blip r:embed="rId2"/>
          <a:srcRect l="45161" r="9508"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a:xfrm>
            <a:off x="5445496" y="2640692"/>
            <a:ext cx="5925310" cy="3255252"/>
          </a:xfrm>
        </p:spPr>
        <p:txBody>
          <a:bodyPr/>
          <a:lstStyle/>
          <a:p>
            <a:r>
              <a:rPr lang="en-US" b="1" dirty="0"/>
              <a:t>Voice-Activated Attendance</a:t>
            </a:r>
            <a:r>
              <a:rPr lang="en-US" dirty="0"/>
              <a:t>: Enable voice recognition for hands-free check-ins, especially useful in settings where touch is minimized (e.g., hospitals).</a:t>
            </a:r>
          </a:p>
          <a:p>
            <a:r>
              <a:rPr lang="en-US" b="1" dirty="0"/>
              <a:t>Mask Detection &amp; Adaptation</a:t>
            </a:r>
            <a:r>
              <a:rPr lang="en-US" dirty="0"/>
              <a:t>: Include the ability to recognize faces even when partially covered  improving accuracy in post-pandemic settings.</a:t>
            </a:r>
          </a:p>
          <a:p>
            <a:r>
              <a:rPr lang="en-US" b="1" dirty="0"/>
              <a:t>Multi-Camera Integration</a:t>
            </a:r>
            <a:r>
              <a:rPr lang="en-US" dirty="0"/>
              <a:t>: Allow for the use of multiple cameras in larger spaces to cover blind spots and improve people counting in complex environments.</a:t>
            </a:r>
          </a:p>
          <a:p>
            <a:endParaRPr lang="en-IN" dirty="0"/>
          </a:p>
        </p:txBody>
      </p:sp>
    </p:spTree>
    <p:extLst>
      <p:ext uri="{BB962C8B-B14F-4D97-AF65-F5344CB8AC3E}">
        <p14:creationId xmlns:p14="http://schemas.microsoft.com/office/powerpoint/2010/main" val="81641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1120624" y="1122807"/>
            <a:ext cx="9954443" cy="4297680"/>
          </a:xfrm>
          <a:noFill/>
          <a:ln>
            <a:noFill/>
          </a:ln>
        </p:spPr>
        <p:txBody>
          <a:bodyPr vert="horz" lIns="182880" tIns="182880" rIns="182880" bIns="182880" rtlCol="0" anchor="ctr">
            <a:noAutofit/>
          </a:bodyPr>
          <a:lstStyle/>
          <a:p>
            <a:br>
              <a:rPr lang="en-US" sz="4800" dirty="0">
                <a:solidFill>
                  <a:srgbClr val="FFFFFF"/>
                </a:solidFill>
              </a:rPr>
            </a:br>
            <a:r>
              <a:rPr lang="en-US" sz="4800" dirty="0">
                <a:solidFill>
                  <a:srgbClr val="FFFFFF"/>
                </a:solidFill>
              </a:rPr>
              <a:t>(GITHUB LINK)</a:t>
            </a:r>
            <a:br>
              <a:rPr lang="en-US" sz="4800" dirty="0">
                <a:solidFill>
                  <a:srgbClr val="FFFFFF"/>
                </a:solidFill>
              </a:rPr>
            </a:br>
            <a:br>
              <a:rPr lang="en-US" sz="4800" dirty="0">
                <a:solidFill>
                  <a:srgbClr val="FFFFFF"/>
                </a:solidFill>
              </a:rPr>
            </a:br>
            <a:r>
              <a:rPr lang="en-US" sz="2000" b="1" dirty="0">
                <a:solidFill>
                  <a:schemeClr val="tx1"/>
                </a:solidFill>
                <a:hlinkClick r:id="rId2">
                  <a:extLst>
                    <a:ext uri="{A12FA001-AC4F-418D-AE19-62706E023703}">
                      <ahyp:hlinkClr xmlns:ahyp="http://schemas.microsoft.com/office/drawing/2018/hyperlinkcolor" val="tx"/>
                    </a:ext>
                  </a:extLst>
                </a:hlinkClick>
              </a:rPr>
              <a:t>https://github.com/RAJPUTRoCkStAr/CinCout.git</a:t>
            </a:r>
            <a:br>
              <a:rPr lang="en-US" sz="4800" dirty="0">
                <a:solidFill>
                  <a:srgbClr val="00B0F0"/>
                </a:solidFill>
                <a:hlinkClick r:id="rId2">
                  <a:extLst>
                    <a:ext uri="{A12FA001-AC4F-418D-AE19-62706E023703}">
                      <ahyp:hlinkClr xmlns:ahyp="http://schemas.microsoft.com/office/drawing/2018/hyperlinkcolor" val="tx"/>
                    </a:ext>
                  </a:extLst>
                </a:hlinkClick>
              </a:rPr>
            </a:br>
            <a:br>
              <a:rPr lang="en-US" sz="4800" dirty="0">
                <a:solidFill>
                  <a:srgbClr val="FFFFFF"/>
                </a:solidFill>
              </a:rPr>
            </a:br>
            <a:endParaRPr lang="en-US" sz="4800" kern="1200" cap="all" spc="200" baseline="0" dirty="0">
              <a:solidFill>
                <a:srgbClr val="FFFFFF"/>
              </a:solidFill>
              <a:latin typeface="+mj-lt"/>
            </a:endParaRPr>
          </a:p>
        </p:txBody>
      </p:sp>
    </p:spTree>
    <p:extLst>
      <p:ext uri="{BB962C8B-B14F-4D97-AF65-F5344CB8AC3E}">
        <p14:creationId xmlns:p14="http://schemas.microsoft.com/office/powerpoint/2010/main" val="290070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A74F5-46D6-41B8-88F6-8920EDCB47B2}"/>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182880" tIns="182880" rIns="182880" bIns="182880" rtlCol="0" anchor="ctr">
            <a:normAutofit/>
          </a:bodyPr>
          <a:lstStyle/>
          <a:p>
            <a:r>
              <a:rPr lang="en-US" sz="4800" kern="1200" cap="all" spc="200" baseline="0">
                <a:solidFill>
                  <a:srgbClr val="262626"/>
                </a:solidFill>
                <a:latin typeface="+mj-lt"/>
                <a:ea typeface="+mj-ea"/>
                <a:cs typeface="+mj-cs"/>
              </a:rPr>
              <a:t>Thank You</a:t>
            </a:r>
          </a:p>
        </p:txBody>
      </p:sp>
    </p:spTree>
    <p:extLst>
      <p:ext uri="{BB962C8B-B14F-4D97-AF65-F5344CB8AC3E}">
        <p14:creationId xmlns:p14="http://schemas.microsoft.com/office/powerpoint/2010/main" val="372062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IMG_20240904_095302-removebg-preview (1).png"/>
          <p:cNvPicPr>
            <a:picLocks noChangeAspect="1"/>
          </p:cNvPicPr>
          <p:nvPr/>
        </p:nvPicPr>
        <p:blipFill>
          <a:blip r:embed="rId2"/>
          <a:stretch>
            <a:fillRect/>
          </a:stretch>
        </p:blipFill>
        <p:spPr>
          <a:xfrm>
            <a:off x="9850170" y="5069940"/>
            <a:ext cx="1747317" cy="1466976"/>
          </a:xfrm>
          <a:prstGeom prst="rect">
            <a:avLst/>
          </a:prstGeom>
        </p:spPr>
      </p:pic>
      <p:sp>
        <p:nvSpPr>
          <p:cNvPr id="20" name="Rectangle 1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rgbClr val="4A5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640080" y="2681105"/>
            <a:ext cx="3401568" cy="1495794"/>
          </a:xfrm>
          <a:solidFill>
            <a:srgbClr val="FFFFFF"/>
          </a:solidFill>
          <a:ln>
            <a:solidFill>
              <a:srgbClr val="262626"/>
            </a:solidFill>
          </a:ln>
        </p:spPr>
        <p:txBody>
          <a:bodyPr/>
          <a:lstStyle/>
          <a:p>
            <a:r>
              <a:rPr lang="en-IN"/>
              <a:t>The Team</a:t>
            </a:r>
          </a:p>
        </p:txBody>
      </p:sp>
      <p:sp useBgFill="1">
        <p:nvSpPr>
          <p:cNvPr id="21" name="Rectangle 2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F6407E-AAD2-A4D5-4610-A42FBD9CB175}"/>
              </a:ext>
            </a:extLst>
          </p:cNvPr>
          <p:cNvGraphicFramePr>
            <a:graphicFrameLocks noGrp="1"/>
          </p:cNvGraphicFramePr>
          <p:nvPr>
            <p:ph idx="1"/>
            <p:extLst>
              <p:ext uri="{D42A27DB-BD31-4B8C-83A1-F6EECF244321}">
                <p14:modId xmlns:p14="http://schemas.microsoft.com/office/powerpoint/2010/main" val="1664586146"/>
              </p:ext>
            </p:extLst>
          </p:nvPr>
        </p:nvGraphicFramePr>
        <p:xfrm>
          <a:off x="5397501" y="639763"/>
          <a:ext cx="6282310" cy="2567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B8CED378-0A86-9823-1D3F-9B4061B1FE95}"/>
              </a:ext>
            </a:extLst>
          </p:cNvPr>
          <p:cNvGraphicFramePr/>
          <p:nvPr>
            <p:extLst>
              <p:ext uri="{D42A27DB-BD31-4B8C-83A1-F6EECF244321}">
                <p14:modId xmlns:p14="http://schemas.microsoft.com/office/powerpoint/2010/main" val="964068837"/>
              </p:ext>
            </p:extLst>
          </p:nvPr>
        </p:nvGraphicFramePr>
        <p:xfrm>
          <a:off x="7116951" y="3313331"/>
          <a:ext cx="5279296" cy="3274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 name="Group 3">
            <a:extLst>
              <a:ext uri="{FF2B5EF4-FFF2-40B4-BE49-F238E27FC236}">
                <a16:creationId xmlns:a16="http://schemas.microsoft.com/office/drawing/2014/main" id="{7BCE0D83-DF72-32F8-B5DD-EE783615D5F8}"/>
              </a:ext>
            </a:extLst>
          </p:cNvPr>
          <p:cNvGrpSpPr/>
          <p:nvPr/>
        </p:nvGrpSpPr>
        <p:grpSpPr>
          <a:xfrm>
            <a:off x="5397501" y="4324326"/>
            <a:ext cx="2261631" cy="1252444"/>
            <a:chOff x="0" y="1315097"/>
            <a:chExt cx="2261631" cy="1252444"/>
          </a:xfrm>
          <a:solidFill>
            <a:srgbClr val="9CA383"/>
          </a:solidFill>
        </p:grpSpPr>
        <p:sp>
          <p:nvSpPr>
            <p:cNvPr id="6" name="Rectangle: Rounded Corners 5">
              <a:extLst>
                <a:ext uri="{FF2B5EF4-FFF2-40B4-BE49-F238E27FC236}">
                  <a16:creationId xmlns:a16="http://schemas.microsoft.com/office/drawing/2014/main" id="{3BD57785-5D15-79E9-3ECF-86C512858270}"/>
                </a:ext>
              </a:extLst>
            </p:cNvPr>
            <p:cNvSpPr/>
            <p:nvPr/>
          </p:nvSpPr>
          <p:spPr>
            <a:xfrm>
              <a:off x="0" y="1315097"/>
              <a:ext cx="2261631" cy="1252444"/>
            </a:xfrm>
            <a:prstGeom prst="roundRect">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6E193F18-9816-2134-C79C-11FDD5C0D8D5}"/>
                </a:ext>
              </a:extLst>
            </p:cNvPr>
            <p:cNvSpPr txBox="1"/>
            <p:nvPr/>
          </p:nvSpPr>
          <p:spPr>
            <a:xfrm>
              <a:off x="61139" y="1376236"/>
              <a:ext cx="2139353" cy="11301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Students Name</a:t>
              </a:r>
            </a:p>
          </p:txBody>
        </p:sp>
      </p:grpSp>
    </p:spTree>
    <p:extLst>
      <p:ext uri="{BB962C8B-B14F-4D97-AF65-F5344CB8AC3E}">
        <p14:creationId xmlns:p14="http://schemas.microsoft.com/office/powerpoint/2010/main" val="28833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rgbClr val="4A5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Workload </a:t>
            </a:r>
            <a:r>
              <a:rPr lang="en-IN" sz="2600">
                <a:solidFill>
                  <a:srgbClr val="FFFFFF"/>
                </a:solidFill>
              </a:rPr>
              <a:t>Division</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a:xfrm>
            <a:off x="5591695" y="1402080"/>
            <a:ext cx="5320696" cy="4053840"/>
          </a:xfrm>
        </p:spPr>
        <p:txBody>
          <a:bodyPr anchor="ctr">
            <a:normAutofit/>
          </a:bodyPr>
          <a:lstStyle/>
          <a:p>
            <a:r>
              <a:rPr lang="en-IN" dirty="0"/>
              <a:t>Contribution of each team member in project</a:t>
            </a:r>
          </a:p>
          <a:p>
            <a:pPr lvl="1"/>
            <a:r>
              <a:rPr lang="en-IN" sz="1800" dirty="0"/>
              <a:t>Sumit Kumar Singh : Frontend / Backend Development / Database / Deployment</a:t>
            </a:r>
          </a:p>
          <a:p>
            <a:pPr lvl="1"/>
            <a:r>
              <a:rPr lang="en-IN" sz="1800" dirty="0"/>
              <a:t>Mantu Kumar Rana : Backend Development / Database</a:t>
            </a:r>
          </a:p>
          <a:p>
            <a:pPr lvl="1"/>
            <a:r>
              <a:rPr lang="en-IN" sz="1800" dirty="0"/>
              <a:t>Madan H S : Frontend Development / Resources</a:t>
            </a:r>
          </a:p>
          <a:p>
            <a:pPr lvl="1"/>
            <a:r>
              <a:rPr lang="en-IN" sz="1800" dirty="0"/>
              <a:t>Mayank Pathak : Frontend Development / Documentation</a:t>
            </a:r>
          </a:p>
        </p:txBody>
      </p:sp>
    </p:spTree>
    <p:extLst>
      <p:ext uri="{BB962C8B-B14F-4D97-AF65-F5344CB8AC3E}">
        <p14:creationId xmlns:p14="http://schemas.microsoft.com/office/powerpoint/2010/main" val="22772550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100">
                <a:solidFill>
                  <a:srgbClr val="FFFFFF"/>
                </a:solidFill>
              </a:rPr>
              <a:t>The Background</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a:xfrm>
            <a:off x="5591695" y="993058"/>
            <a:ext cx="5320696" cy="5004619"/>
          </a:xfrm>
        </p:spPr>
        <p:txBody>
          <a:bodyPr anchor="ctr">
            <a:noAutofit/>
          </a:bodyPr>
          <a:lstStyle/>
          <a:p>
            <a:r>
              <a:rPr lang="en-US" b="1" dirty="0"/>
              <a:t>Early Biometric Attendance Systems</a:t>
            </a:r>
            <a:r>
              <a:rPr lang="en-US" dirty="0"/>
              <a:t>: Initial biometric systems relied on fingerprints or iris scans but faced challenges such as wear and tear of sensors and data privacy concerns. The need for more secure and non-intrusive methods led to research into face recognition technology.</a:t>
            </a:r>
          </a:p>
          <a:p>
            <a:r>
              <a:rPr lang="en-US" b="1" dirty="0"/>
              <a:t>CCTV Integration for People Counting</a:t>
            </a:r>
            <a:r>
              <a:rPr lang="en-US" dirty="0"/>
              <a:t>: In parallel, businesses and public spaces used CCTV systems for basic people counting. Manual review of footage or basic motion detection algorithms were the standard approaches, but these were resource-intensive and lacked real-time insights.</a:t>
            </a:r>
          </a:p>
          <a:p>
            <a:r>
              <a:rPr lang="en-US" b="1" dirty="0"/>
              <a:t>Post-COVID-19 Era</a:t>
            </a:r>
            <a:r>
              <a:rPr lang="en-US" dirty="0"/>
              <a:t>: The pandemic accelerated the demand for contactless technologies, leading to widespread adoption of face recognition for attendance and automated people counting in offices, schools, and public spaces to ensure social distancing and safety compliance</a:t>
            </a:r>
            <a:r>
              <a:rPr lang="en-US" sz="1600" dirty="0"/>
              <a:t>.</a:t>
            </a:r>
            <a:endParaRPr lang="en-IN" sz="1600" dirty="0"/>
          </a:p>
        </p:txBody>
      </p:sp>
    </p:spTree>
    <p:extLst>
      <p:ext uri="{BB962C8B-B14F-4D97-AF65-F5344CB8AC3E}">
        <p14:creationId xmlns:p14="http://schemas.microsoft.com/office/powerpoint/2010/main" val="378471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94EB9-4981-4B64-BA7E-735F6CAD432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a:solidFill>
                  <a:srgbClr val="FFFFFF"/>
                </a:solidFill>
              </a:rPr>
              <a:t>Problem Statement</a:t>
            </a:r>
          </a:p>
        </p:txBody>
      </p:sp>
      <p:sp>
        <p:nvSpPr>
          <p:cNvPr id="3" name="Content Placeholder 2">
            <a:extLst>
              <a:ext uri="{FF2B5EF4-FFF2-40B4-BE49-F238E27FC236}">
                <a16:creationId xmlns:a16="http://schemas.microsoft.com/office/drawing/2014/main" id="{2473D968-550A-45A2-B636-4D6F7BFB4421}"/>
              </a:ext>
            </a:extLst>
          </p:cNvPr>
          <p:cNvSpPr>
            <a:spLocks noGrp="1"/>
          </p:cNvSpPr>
          <p:nvPr>
            <p:ph idx="1"/>
          </p:nvPr>
        </p:nvSpPr>
        <p:spPr>
          <a:xfrm>
            <a:off x="5591695" y="1402080"/>
            <a:ext cx="5320696" cy="4053840"/>
          </a:xfrm>
        </p:spPr>
        <p:txBody>
          <a:bodyPr anchor="ctr">
            <a:normAutofit/>
          </a:bodyPr>
          <a:lstStyle/>
          <a:p>
            <a:r>
              <a:rPr lang="en-US" dirty="0"/>
              <a:t>The problem is to develop an automated, contactless face attendance system with real-time people counting to replace manual or basic biometric methods, improving accuracy, eliminating fraud, and enabling efficient monitoring of attendance and occupancy in environments like schools, offices, and public spaces.</a:t>
            </a:r>
          </a:p>
          <a:p>
            <a:r>
              <a:rPr lang="en-US" dirty="0"/>
              <a:t>AI in Surveillance and Attendance Systems.</a:t>
            </a:r>
          </a:p>
          <a:p>
            <a:endParaRPr lang="en-IN" sz="1200" dirty="0"/>
          </a:p>
        </p:txBody>
      </p:sp>
    </p:spTree>
    <p:extLst>
      <p:ext uri="{BB962C8B-B14F-4D97-AF65-F5344CB8AC3E}">
        <p14:creationId xmlns:p14="http://schemas.microsoft.com/office/powerpoint/2010/main" val="10236769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347B7-4FBF-466B-B290-31F20EBCD3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a:solidFill>
                  <a:srgbClr val="FFFFFF"/>
                </a:solidFill>
              </a:rPr>
              <a:t>Proposed Solution</a:t>
            </a:r>
          </a:p>
        </p:txBody>
      </p:sp>
      <p:sp>
        <p:nvSpPr>
          <p:cNvPr id="3" name="Content Placeholder 2">
            <a:extLst>
              <a:ext uri="{FF2B5EF4-FFF2-40B4-BE49-F238E27FC236}">
                <a16:creationId xmlns:a16="http://schemas.microsoft.com/office/drawing/2014/main" id="{C46ED790-B911-4363-9E4B-39B6B5FCE59E}"/>
              </a:ext>
            </a:extLst>
          </p:cNvPr>
          <p:cNvSpPr>
            <a:spLocks noGrp="1"/>
          </p:cNvSpPr>
          <p:nvPr>
            <p:ph idx="1"/>
          </p:nvPr>
        </p:nvSpPr>
        <p:spPr>
          <a:xfrm>
            <a:off x="5591695" y="1402080"/>
            <a:ext cx="5320696" cy="4053840"/>
          </a:xfrm>
        </p:spPr>
        <p:txBody>
          <a:bodyPr anchor="ctr">
            <a:normAutofit/>
          </a:bodyPr>
          <a:lstStyle/>
          <a:p>
            <a:r>
              <a:rPr lang="en-US" dirty="0"/>
              <a:t>The proposed solution is to create an AI-powered face recognition system integrated with real-time people counting. This system will automate attendance tracking and occupancy monitoring, using computer vision techniques for accurate, contactless operation. It will be deployed through an interactive platform like Streamlit, ensuring ease of use and real-time data processing for various environments such as schools, offices, and university &amp; hospitals</a:t>
            </a:r>
            <a:r>
              <a:rPr lang="en-US" sz="1400" dirty="0"/>
              <a:t>.</a:t>
            </a:r>
            <a:endParaRPr lang="en-IN" sz="1400" dirty="0"/>
          </a:p>
        </p:txBody>
      </p:sp>
    </p:spTree>
    <p:extLst>
      <p:ext uri="{BB962C8B-B14F-4D97-AF65-F5344CB8AC3E}">
        <p14:creationId xmlns:p14="http://schemas.microsoft.com/office/powerpoint/2010/main" val="174118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D89FB-6AE0-4387-B7C5-B6BE39BA757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a:solidFill>
                  <a:srgbClr val="FFFFFF"/>
                </a:solidFill>
              </a:rPr>
              <a:t>Solution Design</a:t>
            </a:r>
          </a:p>
        </p:txBody>
      </p:sp>
      <p:pic>
        <p:nvPicPr>
          <p:cNvPr id="7" name="Content Placeholder 6" descr="Screenshot 2024-09-02 111931.png"/>
          <p:cNvPicPr>
            <a:picLocks noGrp="1" noChangeAspect="1"/>
          </p:cNvPicPr>
          <p:nvPr>
            <p:ph idx="1"/>
          </p:nvPr>
        </p:nvPicPr>
        <p:blipFill>
          <a:blip r:embed="rId2"/>
          <a:stretch>
            <a:fillRect/>
          </a:stretch>
        </p:blipFill>
        <p:spPr>
          <a:xfrm>
            <a:off x="5631255" y="896293"/>
            <a:ext cx="5522614" cy="5006566"/>
          </a:xfrm>
        </p:spPr>
      </p:pic>
    </p:spTree>
    <p:extLst>
      <p:ext uri="{BB962C8B-B14F-4D97-AF65-F5344CB8AC3E}">
        <p14:creationId xmlns:p14="http://schemas.microsoft.com/office/powerpoint/2010/main" val="30819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18D5-F128-490E-8152-7D32E2A4AAF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100">
                <a:solidFill>
                  <a:srgbClr val="FFFFFF"/>
                </a:solidFill>
              </a:rPr>
              <a:t>Technology Stack &amp; Requirements</a:t>
            </a:r>
          </a:p>
        </p:txBody>
      </p:sp>
      <p:sp>
        <p:nvSpPr>
          <p:cNvPr id="3" name="Content Placeholder 2">
            <a:extLst>
              <a:ext uri="{FF2B5EF4-FFF2-40B4-BE49-F238E27FC236}">
                <a16:creationId xmlns:a16="http://schemas.microsoft.com/office/drawing/2014/main" id="{D937833B-3907-4B83-9F77-D0F494B71546}"/>
              </a:ext>
            </a:extLst>
          </p:cNvPr>
          <p:cNvSpPr>
            <a:spLocks noGrp="1"/>
          </p:cNvSpPr>
          <p:nvPr>
            <p:ph idx="1"/>
          </p:nvPr>
        </p:nvSpPr>
        <p:spPr>
          <a:xfrm>
            <a:off x="5591695" y="1402080"/>
            <a:ext cx="5320696" cy="4053840"/>
          </a:xfrm>
        </p:spPr>
        <p:txBody>
          <a:bodyPr anchor="ctr">
            <a:normAutofit/>
          </a:bodyPr>
          <a:lstStyle/>
          <a:p>
            <a:r>
              <a:rPr lang="en-US" b="1" dirty="0"/>
              <a:t>OpenCV &amp; YOLO</a:t>
            </a:r>
            <a:r>
              <a:rPr lang="en-US" dirty="0"/>
              <a:t>: For real-time face recognition and accurate people counting due to their speed and reliability.</a:t>
            </a:r>
          </a:p>
          <a:p>
            <a:r>
              <a:rPr lang="en-US" b="1" dirty="0"/>
              <a:t>Streamlit</a:t>
            </a:r>
            <a:r>
              <a:rPr lang="en-US" dirty="0"/>
              <a:t>: Chosen for fast deployment and creating an interactive UI with minimal effort.</a:t>
            </a:r>
          </a:p>
          <a:p>
            <a:r>
              <a:rPr lang="en-US" b="1" dirty="0"/>
              <a:t>Hardware</a:t>
            </a:r>
            <a:r>
              <a:rPr lang="en-US" dirty="0"/>
              <a:t>: Minimum 8GB RAM, GPU , camera for video feed.</a:t>
            </a:r>
          </a:p>
          <a:p>
            <a:r>
              <a:rPr lang="en-US" b="1" dirty="0"/>
              <a:t>Software</a:t>
            </a:r>
            <a:r>
              <a:rPr lang="en-US" dirty="0"/>
              <a:t>: Python, OpenCV, Tensor Flow, Streamlit, and necessary libraries.</a:t>
            </a:r>
          </a:p>
          <a:p>
            <a:r>
              <a:rPr lang="en-US" b="1" dirty="0"/>
              <a:t>Streamlit Cloud</a:t>
            </a:r>
            <a:r>
              <a:rPr lang="en-US" dirty="0"/>
              <a:t>: Ideal for fast &amp; easy deployment.</a:t>
            </a:r>
            <a:endParaRPr lang="en-IN" dirty="0"/>
          </a:p>
        </p:txBody>
      </p:sp>
    </p:spTree>
    <p:extLst>
      <p:ext uri="{BB962C8B-B14F-4D97-AF65-F5344CB8AC3E}">
        <p14:creationId xmlns:p14="http://schemas.microsoft.com/office/powerpoint/2010/main" val="4966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Five bulbs and one of them is glowing">
            <a:extLst>
              <a:ext uri="{FF2B5EF4-FFF2-40B4-BE49-F238E27FC236}">
                <a16:creationId xmlns:a16="http://schemas.microsoft.com/office/drawing/2014/main" id="{6502B327-023B-19C1-2A07-58822C3EC950}"/>
              </a:ext>
            </a:extLst>
          </p:cNvPr>
          <p:cNvPicPr>
            <a:picLocks noChangeAspect="1"/>
          </p:cNvPicPr>
          <p:nvPr/>
        </p:nvPicPr>
        <p:blipFill>
          <a:blip r:embed="rId2"/>
          <a:srcRect l="20348" r="20317"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7AED9BD6-F510-4FEC-BBC3-026270D71F4F}"/>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a:solidFill>
                  <a:schemeClr val="bg1"/>
                </a:solidFill>
              </a:rPr>
              <a:t>Innovative Idea</a:t>
            </a:r>
          </a:p>
        </p:txBody>
      </p:sp>
      <p:sp>
        <p:nvSpPr>
          <p:cNvPr id="3" name="Content Placeholder 2">
            <a:extLst>
              <a:ext uri="{FF2B5EF4-FFF2-40B4-BE49-F238E27FC236}">
                <a16:creationId xmlns:a16="http://schemas.microsoft.com/office/drawing/2014/main" id="{9644AC4F-2932-4F44-A84F-2F39667FE8D6}"/>
              </a:ext>
            </a:extLst>
          </p:cNvPr>
          <p:cNvSpPr>
            <a:spLocks noGrp="1"/>
          </p:cNvSpPr>
          <p:nvPr>
            <p:ph idx="1"/>
          </p:nvPr>
        </p:nvSpPr>
        <p:spPr>
          <a:xfrm>
            <a:off x="6743941" y="976129"/>
            <a:ext cx="4804931" cy="4919815"/>
          </a:xfrm>
        </p:spPr>
        <p:txBody>
          <a:bodyPr anchor="ctr">
            <a:normAutofit/>
          </a:bodyPr>
          <a:lstStyle/>
          <a:p>
            <a:r>
              <a:rPr lang="en-US" dirty="0"/>
              <a:t>An innovative idea is to integrate real-time anomaly detection alongside face recognition and people counting. This feature would alert administrators to unusual activities, such as overcrowding or unauthorized access, enhancing security and crowd management. Additionally, implementing a self-learning AI model that improves accuracy over time based on environmental changes (lighting, angles) would make the solution more adaptable and precise compared to other static systems.</a:t>
            </a:r>
          </a:p>
          <a:p>
            <a:r>
              <a:rPr lang="en-IN" dirty="0"/>
              <a:t>Another innovative idea is that on admins can login &amp; register according to there job roles in different organizations ,  School &amp; University ,  Hospital , Office</a:t>
            </a:r>
            <a:r>
              <a:rPr lang="en-IN" sz="1400" dirty="0"/>
              <a:t>.</a:t>
            </a:r>
          </a:p>
        </p:txBody>
      </p:sp>
    </p:spTree>
    <p:extLst>
      <p:ext uri="{BB962C8B-B14F-4D97-AF65-F5344CB8AC3E}">
        <p14:creationId xmlns:p14="http://schemas.microsoft.com/office/powerpoint/2010/main" val="34631410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1006</TotalTime>
  <Words>763</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C-IN  C-OUT</vt:lpstr>
      <vt:lpstr>The Team</vt:lpstr>
      <vt:lpstr>Workload Division</vt:lpstr>
      <vt:lpstr>The Background</vt:lpstr>
      <vt:lpstr>Problem Statement</vt:lpstr>
      <vt:lpstr>Proposed Solution</vt:lpstr>
      <vt:lpstr>Solution Design</vt:lpstr>
      <vt:lpstr>Technology Stack &amp; Requirements</vt:lpstr>
      <vt:lpstr>Innovative Idea</vt:lpstr>
      <vt:lpstr>Results / Outcomes / Analysis</vt:lpstr>
      <vt:lpstr>Limitations</vt:lpstr>
      <vt:lpstr>Future Enhancements/Scope</vt:lpstr>
      <vt:lpstr> (GITHUB LINK)  https://github.com/RAJPUTRoCkStAr/CinCout.git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Prateek Vashishtha</dc:creator>
  <cp:lastModifiedBy>sumit singh</cp:lastModifiedBy>
  <cp:revision>9</cp:revision>
  <dcterms:created xsi:type="dcterms:W3CDTF">2021-11-25T04:17:35Z</dcterms:created>
  <dcterms:modified xsi:type="dcterms:W3CDTF">2024-09-20T05:52:53Z</dcterms:modified>
</cp:coreProperties>
</file>