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292E-3458-43C8-ABB9-03C30E73598F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BB2-F8C9-4BA6-AA5B-AC6A8C70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9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292E-3458-43C8-ABB9-03C30E73598F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BB2-F8C9-4BA6-AA5B-AC6A8C70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6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292E-3458-43C8-ABB9-03C30E73598F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BB2-F8C9-4BA6-AA5B-AC6A8C70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6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292E-3458-43C8-ABB9-03C30E73598F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BB2-F8C9-4BA6-AA5B-AC6A8C70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2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292E-3458-43C8-ABB9-03C30E73598F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BB2-F8C9-4BA6-AA5B-AC6A8C70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6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292E-3458-43C8-ABB9-03C30E73598F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BB2-F8C9-4BA6-AA5B-AC6A8C70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5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292E-3458-43C8-ABB9-03C30E73598F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BB2-F8C9-4BA6-AA5B-AC6A8C70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0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292E-3458-43C8-ABB9-03C30E73598F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BB2-F8C9-4BA6-AA5B-AC6A8C70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8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292E-3458-43C8-ABB9-03C30E73598F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BB2-F8C9-4BA6-AA5B-AC6A8C70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4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292E-3458-43C8-ABB9-03C30E73598F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BB2-F8C9-4BA6-AA5B-AC6A8C70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0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292E-3458-43C8-ABB9-03C30E73598F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BB2-F8C9-4BA6-AA5B-AC6A8C70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1292E-3458-43C8-ABB9-03C30E73598F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39BB2-F8C9-4BA6-AA5B-AC6A8C70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1</a:t>
            </a:r>
            <a:br>
              <a:rPr lang="en-US" dirty="0" smtClean="0"/>
            </a:br>
            <a:r>
              <a:rPr lang="en-US" dirty="0" smtClean="0"/>
              <a:t>Basics </a:t>
            </a:r>
            <a:r>
              <a:rPr lang="en-US" dirty="0" smtClean="0"/>
              <a:t>Of NS-3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0246" y="4251960"/>
            <a:ext cx="7858154" cy="1867355"/>
          </a:xfrm>
        </p:spPr>
        <p:txBody>
          <a:bodyPr/>
          <a:lstStyle/>
          <a:p>
            <a:r>
              <a:rPr lang="en-US" dirty="0" smtClean="0"/>
              <a:t>Creation of Nodes and facilitating communication between them in Point to Point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.cc file in ns-3.20/scratch.</a:t>
            </a:r>
          </a:p>
          <a:p>
            <a:r>
              <a:rPr lang="en-US" dirty="0" smtClean="0"/>
              <a:t>Include the appropriate headers.</a:t>
            </a:r>
          </a:p>
          <a:p>
            <a:r>
              <a:rPr lang="en-US" dirty="0" smtClean="0"/>
              <a:t>To display data on your command/terminal screen use LOG Components.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NS_LOG_COMPONENT_DEFINE </a:t>
            </a:r>
            <a:r>
              <a:rPr lang="en-US" dirty="0" smtClean="0"/>
              <a:t>(“Title");</a:t>
            </a:r>
          </a:p>
          <a:p>
            <a:pPr lvl="1"/>
            <a:r>
              <a:rPr lang="en-US" dirty="0"/>
              <a:t>NS_LOG_INFO ("Creating Topology</a:t>
            </a:r>
            <a:r>
              <a:rPr lang="en-US" dirty="0" smtClean="0"/>
              <a:t>");</a:t>
            </a:r>
          </a:p>
          <a:p>
            <a:pPr lvl="1"/>
            <a:r>
              <a:rPr lang="en-US" dirty="0" err="1" smtClean="0"/>
              <a:t>LogComponentEnable</a:t>
            </a:r>
            <a:r>
              <a:rPr lang="en-US" dirty="0" smtClean="0"/>
              <a:t> ("</a:t>
            </a:r>
            <a:r>
              <a:rPr lang="en-US" dirty="0" err="1" smtClean="0"/>
              <a:t>UdpEchoClientApplication</a:t>
            </a:r>
            <a:r>
              <a:rPr lang="en-US" dirty="0" smtClean="0"/>
              <a:t>", LOG_LEVEL_INFO);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43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the header files of the functions that you want to use.</a:t>
            </a:r>
          </a:p>
          <a:p>
            <a:pPr lvl="1"/>
            <a:r>
              <a:rPr lang="en-US" dirty="0" smtClean="0"/>
              <a:t>#include "ns3/core-</a:t>
            </a:r>
            <a:r>
              <a:rPr lang="en-US" dirty="0" err="1" smtClean="0"/>
              <a:t>module.h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#include "ns3/point-to-point-</a:t>
            </a:r>
            <a:r>
              <a:rPr lang="en-US" dirty="0" err="1" smtClean="0"/>
              <a:t>module.h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#include "ns3/network-</a:t>
            </a:r>
            <a:r>
              <a:rPr lang="en-US" dirty="0" err="1" smtClean="0"/>
              <a:t>module.h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#include "ns3/applications-</a:t>
            </a:r>
            <a:r>
              <a:rPr lang="en-US" dirty="0" err="1" smtClean="0"/>
              <a:t>module.h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using namespace ns3; //necessary</a:t>
            </a:r>
          </a:p>
          <a:p>
            <a:r>
              <a:rPr lang="en-US" dirty="0" smtClean="0"/>
              <a:t>Start your coding in </a:t>
            </a:r>
            <a:r>
              <a:rPr lang="en-US" dirty="0" err="1" smtClean="0"/>
              <a:t>int</a:t>
            </a:r>
            <a:r>
              <a:rPr lang="en-US" dirty="0" smtClean="0"/>
              <a:t> main()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main()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the command line code to see the python graphical window:</a:t>
            </a:r>
          </a:p>
          <a:p>
            <a:pPr lvl="1"/>
            <a:r>
              <a:rPr lang="en-US" dirty="0" err="1" smtClean="0"/>
              <a:t>CommandLine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cmd.Parse</a:t>
            </a:r>
            <a:r>
              <a:rPr lang="en-US" dirty="0" smtClean="0"/>
              <a:t> (</a:t>
            </a:r>
            <a:r>
              <a:rPr lang="en-US" dirty="0" err="1" smtClean="0"/>
              <a:t>argc,argv</a:t>
            </a:r>
            <a:r>
              <a:rPr lang="en-US" smtClean="0"/>
              <a:t>);</a:t>
            </a:r>
          </a:p>
          <a:p>
            <a:r>
              <a:rPr lang="en-US" dirty="0" smtClean="0"/>
              <a:t>Create nodes:</a:t>
            </a:r>
          </a:p>
          <a:p>
            <a:pPr lvl="1"/>
            <a:r>
              <a:rPr lang="en-US" dirty="0" err="1" smtClean="0"/>
              <a:t>NodeContainer</a:t>
            </a:r>
            <a:r>
              <a:rPr lang="en-US" dirty="0" smtClean="0"/>
              <a:t> p2pNodes; //where p2pnodes is the node container i.e. //object of the class </a:t>
            </a:r>
            <a:r>
              <a:rPr lang="en-US" dirty="0" err="1" smtClean="0"/>
              <a:t>NodeContainer</a:t>
            </a:r>
            <a:endParaRPr lang="en-US" dirty="0" smtClean="0"/>
          </a:p>
          <a:p>
            <a:pPr lvl="1"/>
            <a:r>
              <a:rPr lang="en-US" dirty="0" smtClean="0"/>
              <a:t>  p2pNodes.Create (&lt;number of nodes&gt;); //Create is the function defined in //the class </a:t>
            </a:r>
            <a:r>
              <a:rPr lang="en-US" dirty="0" err="1" smtClean="0"/>
              <a:t>NodeContainer</a:t>
            </a:r>
            <a:endParaRPr lang="en-US" dirty="0" smtClean="0"/>
          </a:p>
          <a:p>
            <a:r>
              <a:rPr lang="en-US" dirty="0" smtClean="0"/>
              <a:t>Specify how you want to connect the nodes</a:t>
            </a:r>
          </a:p>
          <a:p>
            <a:pPr lvl="1"/>
            <a:r>
              <a:rPr lang="en-US" dirty="0" smtClean="0"/>
              <a:t>Wired network</a:t>
            </a:r>
          </a:p>
          <a:p>
            <a:pPr lvl="2"/>
            <a:r>
              <a:rPr lang="en-US" dirty="0" smtClean="0"/>
              <a:t>LAN, Point-to-</a:t>
            </a:r>
            <a:r>
              <a:rPr lang="en-US" dirty="0" err="1" smtClean="0"/>
              <a:t>Point,etc</a:t>
            </a:r>
            <a:endParaRPr lang="en-US" dirty="0"/>
          </a:p>
          <a:p>
            <a:pPr lvl="1"/>
            <a:r>
              <a:rPr lang="en-US" dirty="0" smtClean="0"/>
              <a:t>Wireless network</a:t>
            </a:r>
          </a:p>
          <a:p>
            <a:pPr lvl="2"/>
            <a:r>
              <a:rPr lang="en-US" dirty="0" err="1" smtClean="0"/>
              <a:t>Wifi</a:t>
            </a:r>
            <a:r>
              <a:rPr lang="en-US" dirty="0" smtClean="0"/>
              <a:t>(802.11),etc.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Example:Wired</a:t>
            </a:r>
            <a:r>
              <a:rPr lang="en-US" dirty="0" smtClean="0"/>
              <a:t> Point to point network</a:t>
            </a:r>
          </a:p>
          <a:p>
            <a:pPr lvl="1"/>
            <a:r>
              <a:rPr lang="en-US" dirty="0" err="1" smtClean="0"/>
              <a:t>PointToPointHelper</a:t>
            </a:r>
            <a:r>
              <a:rPr lang="en-US" dirty="0" smtClean="0"/>
              <a:t> </a:t>
            </a:r>
            <a:r>
              <a:rPr lang="en-US" dirty="0" err="1" smtClean="0"/>
              <a:t>pointToPoint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pointToPoint.SetDeviceAttribute</a:t>
            </a:r>
            <a:r>
              <a:rPr lang="en-US" dirty="0" smtClean="0"/>
              <a:t> ("</a:t>
            </a:r>
            <a:r>
              <a:rPr lang="en-US" dirty="0" err="1" smtClean="0"/>
              <a:t>DataRate</a:t>
            </a:r>
            <a:r>
              <a:rPr lang="en-US" dirty="0" smtClean="0"/>
              <a:t>", </a:t>
            </a:r>
            <a:r>
              <a:rPr lang="en-US" dirty="0" err="1" smtClean="0"/>
              <a:t>StringValue</a:t>
            </a:r>
            <a:r>
              <a:rPr lang="en-US" dirty="0" smtClean="0"/>
              <a:t> ("1Kbps"));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pointToPoint.SetChannelAttribute</a:t>
            </a:r>
            <a:r>
              <a:rPr lang="en-US" dirty="0" smtClean="0"/>
              <a:t> ("Delay", </a:t>
            </a:r>
            <a:r>
              <a:rPr lang="en-US" dirty="0" err="1" smtClean="0"/>
              <a:t>StringValue</a:t>
            </a:r>
            <a:r>
              <a:rPr lang="en-US" dirty="0" smtClean="0"/>
              <a:t> ("2ms"));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NetDeviceContainer</a:t>
            </a:r>
            <a:r>
              <a:rPr lang="en-US" dirty="0" smtClean="0"/>
              <a:t> object to use its function called install, to get the properties of the network i.e. </a:t>
            </a:r>
            <a:r>
              <a:rPr lang="en-US" dirty="0" err="1" smtClean="0"/>
              <a:t>pointToPoint</a:t>
            </a:r>
            <a:r>
              <a:rPr lang="en-US" dirty="0" smtClean="0"/>
              <a:t> in the above case and give them to p2pNodes. </a:t>
            </a:r>
          </a:p>
          <a:p>
            <a:pPr lvl="1"/>
            <a:r>
              <a:rPr lang="en-US" dirty="0" err="1" smtClean="0"/>
              <a:t>NetDeviceContainer</a:t>
            </a:r>
            <a:r>
              <a:rPr lang="en-US" dirty="0" smtClean="0"/>
              <a:t> p2pDevices;</a:t>
            </a:r>
          </a:p>
          <a:p>
            <a:pPr lvl="1"/>
            <a:r>
              <a:rPr lang="en-US" dirty="0" smtClean="0"/>
              <a:t>  p2pDevices = </a:t>
            </a:r>
            <a:r>
              <a:rPr lang="en-US" dirty="0" err="1" smtClean="0"/>
              <a:t>pointToPoint.Install</a:t>
            </a:r>
            <a:r>
              <a:rPr lang="en-US" dirty="0" smtClean="0"/>
              <a:t> (p2pNodes);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internet stack into your nodes:</a:t>
            </a:r>
          </a:p>
          <a:p>
            <a:pPr lvl="1"/>
            <a:r>
              <a:rPr lang="sv-SE" dirty="0" smtClean="0"/>
              <a:t>InternetStackHelper stack;</a:t>
            </a:r>
          </a:p>
          <a:p>
            <a:pPr lvl="1"/>
            <a:r>
              <a:rPr lang="sv-SE" dirty="0" smtClean="0"/>
              <a:t>  stack.Install (p2pNodes);</a:t>
            </a:r>
          </a:p>
          <a:p>
            <a:r>
              <a:rPr lang="sv-SE" dirty="0" smtClean="0"/>
              <a:t>Give address to your nodes:</a:t>
            </a:r>
          </a:p>
          <a:p>
            <a:pPr lvl="1"/>
            <a:r>
              <a:rPr lang="en-US" dirty="0" smtClean="0"/>
              <a:t>Ipv4AddressHelper address;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address.SetBase</a:t>
            </a:r>
            <a:r>
              <a:rPr lang="en-US" dirty="0" smtClean="0"/>
              <a:t> ("10.1.1.0", "255.255.255.0");</a:t>
            </a:r>
          </a:p>
          <a:p>
            <a:pPr lvl="1"/>
            <a:r>
              <a:rPr lang="en-US" dirty="0" smtClean="0"/>
              <a:t>  Ipv4InterfaceContainer p2pInterfaces;</a:t>
            </a:r>
          </a:p>
          <a:p>
            <a:pPr lvl="1"/>
            <a:r>
              <a:rPr lang="en-US" dirty="0" smtClean="0"/>
              <a:t>  p2pInterfaces = </a:t>
            </a:r>
            <a:r>
              <a:rPr lang="en-US" dirty="0" err="1" smtClean="0"/>
              <a:t>address.Assign</a:t>
            </a:r>
            <a:r>
              <a:rPr lang="en-US" dirty="0" smtClean="0"/>
              <a:t> (p2pDevices);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1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Assign the Client and the servers for transport layer </a:t>
            </a:r>
            <a:r>
              <a:rPr lang="en-US" dirty="0" err="1" smtClean="0"/>
              <a:t>i.e</a:t>
            </a:r>
            <a:r>
              <a:rPr lang="en-US" dirty="0" smtClean="0"/>
              <a:t> TCP/UDP. Below code is for UDP:</a:t>
            </a:r>
          </a:p>
          <a:p>
            <a:pPr lvl="1"/>
            <a:r>
              <a:rPr lang="en-US" dirty="0" smtClean="0"/>
              <a:t>uint16_t port = 9;  // well-known echo port number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UdpEchoServerHelper</a:t>
            </a:r>
            <a:r>
              <a:rPr lang="en-US" dirty="0" smtClean="0"/>
              <a:t> server (port);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ApplicationContainer</a:t>
            </a:r>
            <a:r>
              <a:rPr lang="en-US" dirty="0" smtClean="0"/>
              <a:t> apps = </a:t>
            </a:r>
            <a:r>
              <a:rPr lang="en-US" dirty="0" err="1" smtClean="0"/>
              <a:t>server.Install</a:t>
            </a:r>
            <a:r>
              <a:rPr lang="en-US" dirty="0" smtClean="0"/>
              <a:t> (p2pNodes.Get (1)); 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apps.Start</a:t>
            </a:r>
            <a:r>
              <a:rPr lang="en-US" dirty="0" smtClean="0"/>
              <a:t> (Seconds (1.0));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apps.Stop</a:t>
            </a:r>
            <a:r>
              <a:rPr lang="en-US" dirty="0" smtClean="0"/>
              <a:t> (Seconds (10.0));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uint32_t </a:t>
            </a:r>
            <a:r>
              <a:rPr lang="en-US" dirty="0" err="1" smtClean="0"/>
              <a:t>packetSize</a:t>
            </a:r>
            <a:r>
              <a:rPr lang="en-US" dirty="0" smtClean="0"/>
              <a:t> = 1024;</a:t>
            </a:r>
          </a:p>
          <a:p>
            <a:pPr lvl="1"/>
            <a:r>
              <a:rPr lang="en-US" dirty="0" smtClean="0"/>
              <a:t>  uint32_t </a:t>
            </a:r>
            <a:r>
              <a:rPr lang="en-US" dirty="0" err="1" smtClean="0"/>
              <a:t>maxPacketCount</a:t>
            </a:r>
            <a:r>
              <a:rPr lang="en-US" dirty="0" smtClean="0"/>
              <a:t> = 1;</a:t>
            </a:r>
          </a:p>
          <a:p>
            <a:pPr lvl="1"/>
            <a:r>
              <a:rPr lang="en-US" dirty="0" smtClean="0"/>
              <a:t>  Time </a:t>
            </a:r>
            <a:r>
              <a:rPr lang="en-US" dirty="0" err="1" smtClean="0"/>
              <a:t>interPacketInterval</a:t>
            </a:r>
            <a:r>
              <a:rPr lang="en-US" dirty="0" smtClean="0"/>
              <a:t> = Seconds (1.);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UdpEchoClientHelper</a:t>
            </a:r>
            <a:r>
              <a:rPr lang="en-US" dirty="0" smtClean="0"/>
              <a:t> client (</a:t>
            </a:r>
            <a:r>
              <a:rPr lang="en-US" dirty="0" err="1" smtClean="0"/>
              <a:t>serverAddress</a:t>
            </a:r>
            <a:r>
              <a:rPr lang="en-US" dirty="0" smtClean="0"/>
              <a:t>, port);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client.SetAttribute</a:t>
            </a:r>
            <a:r>
              <a:rPr lang="en-US" dirty="0" smtClean="0"/>
              <a:t> ("</a:t>
            </a:r>
            <a:r>
              <a:rPr lang="en-US" dirty="0" err="1" smtClean="0"/>
              <a:t>MaxPackets</a:t>
            </a:r>
            <a:r>
              <a:rPr lang="en-US" dirty="0" smtClean="0"/>
              <a:t>", </a:t>
            </a:r>
            <a:r>
              <a:rPr lang="en-US" dirty="0" err="1" smtClean="0"/>
              <a:t>UintegerValue</a:t>
            </a:r>
            <a:r>
              <a:rPr lang="en-US" dirty="0" smtClean="0"/>
              <a:t> (</a:t>
            </a:r>
            <a:r>
              <a:rPr lang="en-US" dirty="0" err="1" smtClean="0"/>
              <a:t>maxPacketCount</a:t>
            </a:r>
            <a:r>
              <a:rPr lang="en-US" dirty="0" smtClean="0"/>
              <a:t>));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client.SetAttribute</a:t>
            </a:r>
            <a:r>
              <a:rPr lang="en-US" dirty="0" smtClean="0"/>
              <a:t> ("Interval", </a:t>
            </a:r>
            <a:r>
              <a:rPr lang="en-US" dirty="0" err="1" smtClean="0"/>
              <a:t>TimeValue</a:t>
            </a:r>
            <a:r>
              <a:rPr lang="en-US" dirty="0" smtClean="0"/>
              <a:t> (</a:t>
            </a:r>
            <a:r>
              <a:rPr lang="en-US" dirty="0" err="1" smtClean="0"/>
              <a:t>interPacketInterval</a:t>
            </a:r>
            <a:r>
              <a:rPr lang="en-US" dirty="0" smtClean="0"/>
              <a:t>));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client.SetAttribute</a:t>
            </a:r>
            <a:r>
              <a:rPr lang="en-US" dirty="0" smtClean="0"/>
              <a:t> ("</a:t>
            </a:r>
            <a:r>
              <a:rPr lang="en-US" dirty="0" err="1" smtClean="0"/>
              <a:t>PacketSize</a:t>
            </a:r>
            <a:r>
              <a:rPr lang="en-US" dirty="0" smtClean="0"/>
              <a:t>", </a:t>
            </a:r>
            <a:r>
              <a:rPr lang="en-US" dirty="0" err="1" smtClean="0"/>
              <a:t>UintegerValue</a:t>
            </a:r>
            <a:r>
              <a:rPr lang="en-US" dirty="0" smtClean="0"/>
              <a:t> (</a:t>
            </a:r>
            <a:r>
              <a:rPr lang="en-US" dirty="0" err="1" smtClean="0"/>
              <a:t>packetSize</a:t>
            </a:r>
            <a:r>
              <a:rPr lang="en-US" dirty="0" smtClean="0"/>
              <a:t>));</a:t>
            </a:r>
          </a:p>
          <a:p>
            <a:pPr lvl="1"/>
            <a:r>
              <a:rPr lang="en-US" dirty="0" smtClean="0"/>
              <a:t>  apps = </a:t>
            </a:r>
            <a:r>
              <a:rPr lang="en-US" dirty="0" err="1" smtClean="0"/>
              <a:t>client.Install</a:t>
            </a:r>
            <a:r>
              <a:rPr lang="en-US" dirty="0" smtClean="0"/>
              <a:t> (p2pNodes.Get (0));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apps.Start</a:t>
            </a:r>
            <a:r>
              <a:rPr lang="en-US" dirty="0" smtClean="0"/>
              <a:t> (Seconds (2.0));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apps.Stop</a:t>
            </a:r>
            <a:r>
              <a:rPr lang="en-US" dirty="0" smtClean="0"/>
              <a:t> (Seconds (10.0));</a:t>
            </a:r>
          </a:p>
        </p:txBody>
      </p:sp>
    </p:spTree>
    <p:extLst>
      <p:ext uri="{BB962C8B-B14F-4D97-AF65-F5344CB8AC3E}">
        <p14:creationId xmlns:p14="http://schemas.microsoft.com/office/powerpoint/2010/main" val="119083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 we don’t have routing protocol for the above case directly populate the tables.</a:t>
            </a:r>
          </a:p>
          <a:p>
            <a:pPr lvl="1"/>
            <a:r>
              <a:rPr lang="en-US" dirty="0" smtClean="0"/>
              <a:t>Ipv4GlobalRoutingHelper::</a:t>
            </a:r>
            <a:r>
              <a:rPr lang="en-US" dirty="0" err="1" smtClean="0"/>
              <a:t>PopulateRoutingTables</a:t>
            </a:r>
            <a:r>
              <a:rPr lang="en-US" dirty="0" smtClean="0"/>
              <a:t> ();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Pcap</a:t>
            </a:r>
            <a:r>
              <a:rPr lang="en-US" dirty="0" smtClean="0"/>
              <a:t> file that can be </a:t>
            </a:r>
            <a:r>
              <a:rPr lang="en-US" dirty="0" err="1" smtClean="0"/>
              <a:t>analysed</a:t>
            </a:r>
            <a:r>
              <a:rPr lang="en-US" dirty="0" smtClean="0"/>
              <a:t> using </a:t>
            </a:r>
            <a:r>
              <a:rPr lang="en-US" dirty="0" err="1" smtClean="0"/>
              <a:t>wireshark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pointToPoint.EnablePcapAll</a:t>
            </a:r>
            <a:r>
              <a:rPr lang="en-US" dirty="0" smtClean="0"/>
              <a:t> (“&lt;</a:t>
            </a:r>
            <a:r>
              <a:rPr lang="en-US" dirty="0" err="1" smtClean="0"/>
              <a:t>pcap_file_name</a:t>
            </a:r>
            <a:r>
              <a:rPr lang="en-US" dirty="0" smtClean="0"/>
              <a:t>&gt;");</a:t>
            </a:r>
          </a:p>
          <a:p>
            <a:r>
              <a:rPr lang="en-US" dirty="0" smtClean="0"/>
              <a:t>Create trace file that can be analyzed using Trace </a:t>
            </a:r>
            <a:r>
              <a:rPr lang="en-US" dirty="0" err="1" smtClean="0"/>
              <a:t>Metrices</a:t>
            </a:r>
            <a:r>
              <a:rPr lang="en-US" dirty="0" smtClean="0"/>
              <a:t>(optional)</a:t>
            </a:r>
          </a:p>
          <a:p>
            <a:pPr lvl="1"/>
            <a:r>
              <a:rPr lang="en-US" dirty="0" err="1" smtClean="0"/>
              <a:t>AsciiTraceHelper</a:t>
            </a:r>
            <a:r>
              <a:rPr lang="en-US" dirty="0" smtClean="0"/>
              <a:t> </a:t>
            </a:r>
            <a:r>
              <a:rPr lang="en-US" dirty="0" err="1" smtClean="0"/>
              <a:t>ascii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Ptr</a:t>
            </a:r>
            <a:r>
              <a:rPr lang="en-US" dirty="0" smtClean="0"/>
              <a:t>&lt;</a:t>
            </a:r>
            <a:r>
              <a:rPr lang="en-US" dirty="0" err="1" smtClean="0"/>
              <a:t>OutputStreamWrapper</a:t>
            </a:r>
            <a:r>
              <a:rPr lang="en-US" dirty="0" smtClean="0"/>
              <a:t>&gt; </a:t>
            </a:r>
            <a:r>
              <a:rPr lang="en-US" dirty="0" err="1" smtClean="0"/>
              <a:t>osw</a:t>
            </a:r>
            <a:r>
              <a:rPr lang="en-US" dirty="0" smtClean="0"/>
              <a:t> = </a:t>
            </a:r>
            <a:r>
              <a:rPr lang="en-US" dirty="0" err="1" smtClean="0"/>
              <a:t>ascii.CreateFileStream</a:t>
            </a:r>
            <a:r>
              <a:rPr lang="en-US" dirty="0" smtClean="0"/>
              <a:t> ("fin.tr");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phy.EnableAsciiAll</a:t>
            </a:r>
            <a:r>
              <a:rPr lang="en-US" dirty="0" smtClean="0"/>
              <a:t> (p2pNodes);</a:t>
            </a:r>
          </a:p>
          <a:p>
            <a:r>
              <a:rPr lang="en-US" dirty="0" smtClean="0"/>
              <a:t>Include these commands to run your program</a:t>
            </a:r>
          </a:p>
          <a:p>
            <a:pPr lvl="1"/>
            <a:r>
              <a:rPr lang="en-US" dirty="0" smtClean="0"/>
              <a:t>Simulator::Run ();</a:t>
            </a:r>
          </a:p>
          <a:p>
            <a:pPr lvl="1"/>
            <a:r>
              <a:rPr lang="en-US" dirty="0" smtClean="0"/>
              <a:t>  Simulator::Destroy ();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3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your terminal window enter the directory ns-3.20</a:t>
            </a:r>
          </a:p>
          <a:p>
            <a:r>
              <a:rPr lang="en-US" dirty="0" smtClean="0"/>
              <a:t>To run your program that is in scratch use: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waf</a:t>
            </a:r>
            <a:r>
              <a:rPr lang="en-US" dirty="0" smtClean="0"/>
              <a:t>  --run scratch/&lt;</a:t>
            </a:r>
            <a:r>
              <a:rPr lang="en-US" dirty="0" err="1" smtClean="0"/>
              <a:t>program_name</a:t>
            </a:r>
            <a:r>
              <a:rPr lang="en-US" dirty="0" smtClean="0"/>
              <a:t>&gt; --</a:t>
            </a:r>
            <a:r>
              <a:rPr lang="en-US" dirty="0" err="1" smtClean="0"/>
              <a:t>vis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vis</a:t>
            </a:r>
            <a:r>
              <a:rPr lang="en-US" dirty="0" smtClean="0"/>
              <a:t> if you want to visualize the movement of nodes.</a:t>
            </a:r>
          </a:p>
          <a:p>
            <a:r>
              <a:rPr lang="en-US" dirty="0" smtClean="0"/>
              <a:t> Use Wire Shark/Trace </a:t>
            </a:r>
            <a:r>
              <a:rPr lang="en-US" dirty="0" err="1" smtClean="0"/>
              <a:t>Metrices</a:t>
            </a:r>
            <a:r>
              <a:rPr lang="en-US" dirty="0" smtClean="0"/>
              <a:t> to </a:t>
            </a:r>
            <a:r>
              <a:rPr lang="en-US" dirty="0" err="1" smtClean="0"/>
              <a:t>analyse</a:t>
            </a:r>
            <a:r>
              <a:rPr lang="en-US" dirty="0" smtClean="0"/>
              <a:t> the </a:t>
            </a:r>
            <a:r>
              <a:rPr lang="en-US" dirty="0" err="1" smtClean="0"/>
              <a:t>Pcap</a:t>
            </a:r>
            <a:r>
              <a:rPr lang="en-US" dirty="0" smtClean="0"/>
              <a:t>/trace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561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Tutorial 1 Basics Of NS-3</vt:lpstr>
      <vt:lpstr>Getting started</vt:lpstr>
      <vt:lpstr>Steps to follow</vt:lpstr>
      <vt:lpstr>Inside main()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RAJVARDHAN</dc:creator>
  <cp:lastModifiedBy>RAJVARDHAN</cp:lastModifiedBy>
  <cp:revision>13</cp:revision>
  <dcterms:created xsi:type="dcterms:W3CDTF">2016-01-20T05:40:30Z</dcterms:created>
  <dcterms:modified xsi:type="dcterms:W3CDTF">2016-01-20T12:10:21Z</dcterms:modified>
</cp:coreProperties>
</file>