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212D-ABDA-4465-BE8F-2D0E6FD5387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41FD-D9F0-431E-B45C-D4BC9CB7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212D-ABDA-4465-BE8F-2D0E6FD5387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41FD-D9F0-431E-B45C-D4BC9CB7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9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212D-ABDA-4465-BE8F-2D0E6FD5387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41FD-D9F0-431E-B45C-D4BC9CB7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212D-ABDA-4465-BE8F-2D0E6FD5387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41FD-D9F0-431E-B45C-D4BC9CB7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7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212D-ABDA-4465-BE8F-2D0E6FD5387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41FD-D9F0-431E-B45C-D4BC9CB7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8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212D-ABDA-4465-BE8F-2D0E6FD5387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41FD-D9F0-431E-B45C-D4BC9CB7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212D-ABDA-4465-BE8F-2D0E6FD5387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41FD-D9F0-431E-B45C-D4BC9CB7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6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212D-ABDA-4465-BE8F-2D0E6FD5387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41FD-D9F0-431E-B45C-D4BC9CB7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5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212D-ABDA-4465-BE8F-2D0E6FD5387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41FD-D9F0-431E-B45C-D4BC9CB7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212D-ABDA-4465-BE8F-2D0E6FD5387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41FD-D9F0-431E-B45C-D4BC9CB7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212D-ABDA-4465-BE8F-2D0E6FD5387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41FD-D9F0-431E-B45C-D4BC9CB7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C212D-ABDA-4465-BE8F-2D0E6FD5387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41FD-D9F0-431E-B45C-D4BC9CB75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2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Connecting Nodes wirelessly using </a:t>
            </a:r>
            <a:r>
              <a:rPr lang="en-US" dirty="0" err="1" smtClean="0"/>
              <a:t>WiFi</a:t>
            </a:r>
            <a:r>
              <a:rPr lang="en-US" smtClean="0"/>
              <a:t> 802.11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3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two different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tutorial we will connect 10 nodes using </a:t>
            </a:r>
            <a:r>
              <a:rPr lang="en-US" dirty="0" err="1" smtClean="0"/>
              <a:t>Wi-fi</a:t>
            </a:r>
            <a:r>
              <a:rPr lang="en-US" dirty="0" smtClean="0"/>
              <a:t> (802.11).</a:t>
            </a:r>
          </a:p>
          <a:p>
            <a:pPr lvl="1"/>
            <a:r>
              <a:rPr lang="en-US" dirty="0" err="1" smtClean="0"/>
              <a:t>CommandLine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cmd.Parse</a:t>
            </a:r>
            <a:r>
              <a:rPr lang="en-US" dirty="0" smtClean="0"/>
              <a:t> (</a:t>
            </a:r>
            <a:r>
              <a:rPr lang="en-US" dirty="0" err="1" smtClean="0"/>
              <a:t>argc</a:t>
            </a:r>
            <a:r>
              <a:rPr lang="en-US" dirty="0" smtClean="0"/>
              <a:t>, </a:t>
            </a:r>
            <a:r>
              <a:rPr lang="en-US" dirty="0" err="1" smtClean="0"/>
              <a:t>argv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Create a set of nodes: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NodeContainer</a:t>
            </a:r>
            <a:r>
              <a:rPr lang="en-US" dirty="0" smtClean="0"/>
              <a:t> c;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c.Create</a:t>
            </a:r>
            <a:r>
              <a:rPr lang="en-US" dirty="0" smtClean="0"/>
              <a:t> (10);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540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 how you want to connect the nodes:</a:t>
            </a:r>
          </a:p>
          <a:p>
            <a:pPr lvl="1"/>
            <a:r>
              <a:rPr lang="en-US" dirty="0" err="1" smtClean="0"/>
              <a:t>WifiHelper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NqosWifiMacHelper</a:t>
            </a:r>
            <a:r>
              <a:rPr lang="en-US" dirty="0" smtClean="0"/>
              <a:t> mac = </a:t>
            </a:r>
            <a:r>
              <a:rPr lang="en-US" dirty="0" err="1" smtClean="0"/>
              <a:t>NqosWifiMacHelper</a:t>
            </a:r>
            <a:r>
              <a:rPr lang="en-US" dirty="0" smtClean="0"/>
              <a:t>::Default ();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mac.SetType</a:t>
            </a:r>
            <a:r>
              <a:rPr lang="en-US" dirty="0" smtClean="0"/>
              <a:t> ("ns3::</a:t>
            </a:r>
            <a:r>
              <a:rPr lang="en-US" dirty="0" err="1" smtClean="0"/>
              <a:t>AdhocWifiMac</a:t>
            </a:r>
            <a:r>
              <a:rPr lang="en-US" dirty="0" smtClean="0"/>
              <a:t>");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wifi.SetRemoteStationManager</a:t>
            </a:r>
            <a:r>
              <a:rPr lang="en-US" dirty="0" smtClean="0"/>
              <a:t> ("ns3::</a:t>
            </a:r>
            <a:r>
              <a:rPr lang="en-US" dirty="0" err="1" smtClean="0"/>
              <a:t>ConstantRateWifiManager</a:t>
            </a:r>
            <a:r>
              <a:rPr lang="en-US" dirty="0" smtClean="0"/>
              <a:t>",</a:t>
            </a:r>
          </a:p>
          <a:p>
            <a:pPr lvl="1"/>
            <a:r>
              <a:rPr lang="en-US" dirty="0" smtClean="0"/>
              <a:t>                                "</a:t>
            </a:r>
            <a:r>
              <a:rPr lang="en-US" dirty="0" err="1" smtClean="0"/>
              <a:t>DataMode</a:t>
            </a:r>
            <a:r>
              <a:rPr lang="en-US" dirty="0" smtClean="0"/>
              <a:t>", </a:t>
            </a:r>
            <a:r>
              <a:rPr lang="en-US" dirty="0" err="1" smtClean="0"/>
              <a:t>StringValue</a:t>
            </a:r>
            <a:r>
              <a:rPr lang="en-US" dirty="0" smtClean="0"/>
              <a:t> ("OfdmRate54Mbps"));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YansWifiPhyHelper</a:t>
            </a:r>
            <a:r>
              <a:rPr lang="en-US" dirty="0" smtClean="0"/>
              <a:t> </a:t>
            </a:r>
            <a:r>
              <a:rPr lang="en-US" dirty="0" err="1" smtClean="0"/>
              <a:t>wifiPhy</a:t>
            </a:r>
            <a:r>
              <a:rPr lang="en-US" dirty="0" smtClean="0"/>
              <a:t> = </a:t>
            </a:r>
            <a:r>
              <a:rPr lang="en-US" dirty="0" err="1" smtClean="0"/>
              <a:t>YansWifiPhyHelper</a:t>
            </a:r>
            <a:r>
              <a:rPr lang="en-US" dirty="0" smtClean="0"/>
              <a:t>::Default ();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YansWifiChannelHelper</a:t>
            </a:r>
            <a:r>
              <a:rPr lang="en-US" dirty="0" smtClean="0"/>
              <a:t> </a:t>
            </a:r>
            <a:r>
              <a:rPr lang="en-US" dirty="0" err="1" smtClean="0"/>
              <a:t>wifiChannel</a:t>
            </a:r>
            <a:r>
              <a:rPr lang="en-US" dirty="0" smtClean="0"/>
              <a:t> = </a:t>
            </a:r>
            <a:r>
              <a:rPr lang="en-US" dirty="0" err="1" smtClean="0"/>
              <a:t>YansWifiChannelHelper</a:t>
            </a:r>
            <a:r>
              <a:rPr lang="en-US" dirty="0" smtClean="0"/>
              <a:t>::Default ();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wifiPhy.SetChannel</a:t>
            </a:r>
            <a:r>
              <a:rPr lang="en-US" dirty="0" smtClean="0"/>
              <a:t> (</a:t>
            </a:r>
            <a:r>
              <a:rPr lang="en-US" dirty="0" err="1" smtClean="0"/>
              <a:t>wifiChannel.Create</a:t>
            </a:r>
            <a:r>
              <a:rPr lang="en-US" dirty="0" smtClean="0"/>
              <a:t> ());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NetDeviceContainer</a:t>
            </a:r>
            <a:r>
              <a:rPr lang="en-US" dirty="0" smtClean="0"/>
              <a:t> </a:t>
            </a:r>
            <a:r>
              <a:rPr lang="en-US" dirty="0" err="1" smtClean="0"/>
              <a:t>cDevices</a:t>
            </a:r>
            <a:r>
              <a:rPr lang="en-US" dirty="0" smtClean="0"/>
              <a:t> = </a:t>
            </a:r>
            <a:r>
              <a:rPr lang="en-US" dirty="0" err="1" smtClean="0"/>
              <a:t>wifi.Install</a:t>
            </a:r>
            <a:r>
              <a:rPr lang="en-US" dirty="0" smtClean="0"/>
              <a:t> (</a:t>
            </a:r>
            <a:r>
              <a:rPr lang="en-US" dirty="0" err="1" smtClean="0"/>
              <a:t>wifiPhy</a:t>
            </a:r>
            <a:r>
              <a:rPr lang="en-US" dirty="0" smtClean="0"/>
              <a:t>, mac, c);</a:t>
            </a:r>
          </a:p>
        </p:txBody>
      </p:sp>
    </p:spTree>
    <p:extLst>
      <p:ext uri="{BB962C8B-B14F-4D97-AF65-F5344CB8AC3E}">
        <p14:creationId xmlns:p14="http://schemas.microsoft.com/office/powerpoint/2010/main" val="361603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OLSR routing Protocol:</a:t>
            </a:r>
          </a:p>
          <a:p>
            <a:pPr lvl="1"/>
            <a:r>
              <a:rPr lang="en-US" dirty="0" smtClean="0"/>
              <a:t>NS_LOG_INFO ("Enabling OLSR routing on all backbone nodes");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OlsrHelper</a:t>
            </a:r>
            <a:r>
              <a:rPr lang="en-US" dirty="0" smtClean="0"/>
              <a:t> </a:t>
            </a:r>
            <a:r>
              <a:rPr lang="en-US" dirty="0" err="1" smtClean="0"/>
              <a:t>olsr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InternetStackHelper</a:t>
            </a:r>
            <a:r>
              <a:rPr lang="en-US" dirty="0" smtClean="0"/>
              <a:t> internet;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internet.SetRoutingHelper</a:t>
            </a:r>
            <a:r>
              <a:rPr lang="en-US" dirty="0" smtClean="0"/>
              <a:t> (</a:t>
            </a:r>
            <a:r>
              <a:rPr lang="en-US" dirty="0" err="1" smtClean="0"/>
              <a:t>olsr</a:t>
            </a:r>
            <a:r>
              <a:rPr lang="en-US" dirty="0" smtClean="0"/>
              <a:t>); // has effect on the next Install ()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internet.Install</a:t>
            </a:r>
            <a:r>
              <a:rPr lang="en-US" dirty="0" smtClean="0"/>
              <a:t> (c);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3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716"/>
            <a:ext cx="10515600" cy="59722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Install the internet stack into your nodes and g</a:t>
            </a:r>
            <a:r>
              <a:rPr lang="sv-SE" dirty="0" smtClean="0"/>
              <a:t>ive address to your nodes: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 Ipv4AddressHelper </a:t>
            </a:r>
            <a:r>
              <a:rPr lang="en-US" dirty="0" err="1" smtClean="0"/>
              <a:t>ipAddrs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ipAddrs.SetBase</a:t>
            </a:r>
            <a:r>
              <a:rPr lang="en-US" dirty="0" smtClean="0"/>
              <a:t> ("192.168.0.0", "255.255.255.0");</a:t>
            </a:r>
          </a:p>
          <a:p>
            <a:pPr lvl="1"/>
            <a:r>
              <a:rPr lang="en-US" dirty="0" smtClean="0"/>
              <a:t>  Ipv4InterfaceContainer </a:t>
            </a:r>
            <a:r>
              <a:rPr lang="en-US" dirty="0" err="1" smtClean="0"/>
              <a:t>cInterfaces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cInterfaces</a:t>
            </a:r>
            <a:r>
              <a:rPr lang="en-US" dirty="0" smtClean="0"/>
              <a:t>=</a:t>
            </a:r>
            <a:r>
              <a:rPr lang="en-US" dirty="0" err="1" smtClean="0"/>
              <a:t>ipAddrs.Assign</a:t>
            </a:r>
            <a:r>
              <a:rPr lang="en-US" dirty="0" smtClean="0"/>
              <a:t> (</a:t>
            </a:r>
            <a:r>
              <a:rPr lang="en-US" dirty="0" err="1" smtClean="0"/>
              <a:t>cDevices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Facilitate Mobility of modules:</a:t>
            </a:r>
          </a:p>
          <a:p>
            <a:pPr lvl="1"/>
            <a:r>
              <a:rPr lang="en-US" dirty="0" err="1" smtClean="0"/>
              <a:t>MobilityHelper</a:t>
            </a:r>
            <a:r>
              <a:rPr lang="en-US" dirty="0" smtClean="0"/>
              <a:t> mobility;</a:t>
            </a:r>
          </a:p>
          <a:p>
            <a:pPr lvl="1"/>
            <a:r>
              <a:rPr lang="en-US" dirty="0" err="1" smtClean="0"/>
              <a:t>mobility.SetPositionAllocator</a:t>
            </a:r>
            <a:r>
              <a:rPr lang="en-US" dirty="0" smtClean="0"/>
              <a:t> ("ns3::</a:t>
            </a:r>
            <a:r>
              <a:rPr lang="en-US" dirty="0" err="1" smtClean="0"/>
              <a:t>GridPositionAllocator</a:t>
            </a:r>
            <a:r>
              <a:rPr lang="en-US" dirty="0" smtClean="0"/>
              <a:t>",</a:t>
            </a:r>
          </a:p>
          <a:p>
            <a:pPr lvl="1"/>
            <a:r>
              <a:rPr lang="en-US" dirty="0" smtClean="0"/>
              <a:t>  "</a:t>
            </a:r>
            <a:r>
              <a:rPr lang="en-US" dirty="0" err="1" smtClean="0"/>
              <a:t>MinX</a:t>
            </a:r>
            <a:r>
              <a:rPr lang="en-US" dirty="0" smtClean="0"/>
              <a:t>", </a:t>
            </a:r>
            <a:r>
              <a:rPr lang="en-US" dirty="0" err="1" smtClean="0"/>
              <a:t>DoubleValue</a:t>
            </a:r>
            <a:r>
              <a:rPr lang="en-US" dirty="0" smtClean="0"/>
              <a:t> (0.0),</a:t>
            </a:r>
          </a:p>
          <a:p>
            <a:pPr lvl="1"/>
            <a:r>
              <a:rPr lang="en-US" dirty="0" smtClean="0"/>
              <a:t>  "</a:t>
            </a:r>
            <a:r>
              <a:rPr lang="en-US" dirty="0" err="1" smtClean="0"/>
              <a:t>MinY</a:t>
            </a:r>
            <a:r>
              <a:rPr lang="en-US" dirty="0" smtClean="0"/>
              <a:t>", </a:t>
            </a:r>
            <a:r>
              <a:rPr lang="en-US" dirty="0" err="1" smtClean="0"/>
              <a:t>DoubleValue</a:t>
            </a:r>
            <a:r>
              <a:rPr lang="en-US" dirty="0" smtClean="0"/>
              <a:t> (0.0),</a:t>
            </a:r>
          </a:p>
          <a:p>
            <a:pPr lvl="1"/>
            <a:r>
              <a:rPr lang="en-US" dirty="0" smtClean="0"/>
              <a:t>  "</a:t>
            </a:r>
            <a:r>
              <a:rPr lang="en-US" dirty="0" err="1" smtClean="0"/>
              <a:t>DeltaX</a:t>
            </a:r>
            <a:r>
              <a:rPr lang="en-US" dirty="0" smtClean="0"/>
              <a:t>", </a:t>
            </a:r>
            <a:r>
              <a:rPr lang="en-US" dirty="0" err="1" smtClean="0"/>
              <a:t>DoubleValue</a:t>
            </a:r>
            <a:r>
              <a:rPr lang="en-US" dirty="0" smtClean="0"/>
              <a:t> (5.0),</a:t>
            </a:r>
          </a:p>
          <a:p>
            <a:pPr lvl="1"/>
            <a:r>
              <a:rPr lang="en-US" dirty="0" smtClean="0"/>
              <a:t>  "</a:t>
            </a:r>
            <a:r>
              <a:rPr lang="en-US" dirty="0" err="1" smtClean="0"/>
              <a:t>DeltaY</a:t>
            </a:r>
            <a:r>
              <a:rPr lang="en-US" dirty="0" smtClean="0"/>
              <a:t>", </a:t>
            </a:r>
            <a:r>
              <a:rPr lang="en-US" dirty="0" err="1" smtClean="0"/>
              <a:t>DoubleValue</a:t>
            </a:r>
            <a:r>
              <a:rPr lang="en-US" dirty="0" smtClean="0"/>
              <a:t> (10.0),</a:t>
            </a:r>
          </a:p>
          <a:p>
            <a:pPr lvl="1"/>
            <a:r>
              <a:rPr lang="en-US" dirty="0" smtClean="0"/>
              <a:t>  "</a:t>
            </a:r>
            <a:r>
              <a:rPr lang="en-US" dirty="0" err="1" smtClean="0"/>
              <a:t>GridWidth</a:t>
            </a:r>
            <a:r>
              <a:rPr lang="en-US" dirty="0" smtClean="0"/>
              <a:t>", </a:t>
            </a:r>
            <a:r>
              <a:rPr lang="en-US" dirty="0" err="1" smtClean="0"/>
              <a:t>UintegerValue</a:t>
            </a:r>
            <a:r>
              <a:rPr lang="en-US" dirty="0" smtClean="0"/>
              <a:t> (3),</a:t>
            </a:r>
          </a:p>
          <a:p>
            <a:pPr lvl="1"/>
            <a:r>
              <a:rPr lang="en-US" dirty="0" smtClean="0"/>
              <a:t>  "</a:t>
            </a:r>
            <a:r>
              <a:rPr lang="en-US" dirty="0" err="1" smtClean="0"/>
              <a:t>LayoutType</a:t>
            </a:r>
            <a:r>
              <a:rPr lang="en-US" dirty="0" smtClean="0"/>
              <a:t>", </a:t>
            </a:r>
            <a:r>
              <a:rPr lang="en-US" dirty="0" err="1" smtClean="0"/>
              <a:t>StringValue</a:t>
            </a:r>
            <a:r>
              <a:rPr lang="en-US" dirty="0" smtClean="0"/>
              <a:t> ("</a:t>
            </a:r>
            <a:r>
              <a:rPr lang="en-US" dirty="0" err="1" smtClean="0"/>
              <a:t>RowFirst</a:t>
            </a:r>
            <a:r>
              <a:rPr lang="en-US" dirty="0" smtClean="0"/>
              <a:t>"));</a:t>
            </a:r>
          </a:p>
          <a:p>
            <a:pPr lvl="1"/>
            <a:r>
              <a:rPr lang="en-US" dirty="0" err="1" smtClean="0"/>
              <a:t>mobility.SetMobilityModel</a:t>
            </a:r>
            <a:r>
              <a:rPr lang="en-US" dirty="0" smtClean="0"/>
              <a:t> ("ns3::RandomWalk2dMobilityModel",  "Bounds", </a:t>
            </a:r>
            <a:r>
              <a:rPr lang="en-US" dirty="0" err="1" smtClean="0"/>
              <a:t>RectangleValue</a:t>
            </a:r>
            <a:r>
              <a:rPr lang="en-US" dirty="0" smtClean="0"/>
              <a:t> (Rectangle (-50, 50, -50, 50)));</a:t>
            </a:r>
          </a:p>
          <a:p>
            <a:pPr lvl="1"/>
            <a:r>
              <a:rPr lang="en-US" dirty="0" err="1" smtClean="0"/>
              <a:t>mobility.Install</a:t>
            </a:r>
            <a:r>
              <a:rPr lang="en-US" dirty="0" smtClean="0"/>
              <a:t> (c);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8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188" y="515439"/>
            <a:ext cx="10515600" cy="61446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Assign the Client and the servers for transport layer:</a:t>
            </a:r>
          </a:p>
          <a:p>
            <a:pPr lvl="1"/>
            <a:r>
              <a:rPr lang="en-US" dirty="0" err="1" smtClean="0"/>
              <a:t>UdpEchoServerHelper</a:t>
            </a:r>
            <a:r>
              <a:rPr lang="en-US" dirty="0" smtClean="0"/>
              <a:t> </a:t>
            </a:r>
            <a:r>
              <a:rPr lang="en-US" dirty="0" err="1" smtClean="0"/>
              <a:t>echoServer</a:t>
            </a:r>
            <a:r>
              <a:rPr lang="en-US" dirty="0" smtClean="0"/>
              <a:t> (9);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 </a:t>
            </a:r>
            <a:r>
              <a:rPr lang="en-US" dirty="0" err="1" smtClean="0"/>
              <a:t>UdpEchoServerHelper</a:t>
            </a:r>
            <a:r>
              <a:rPr lang="en-US" dirty="0" smtClean="0"/>
              <a:t> </a:t>
            </a:r>
            <a:r>
              <a:rPr lang="en-US" dirty="0" err="1" smtClean="0"/>
              <a:t>echoServer</a:t>
            </a:r>
            <a:r>
              <a:rPr lang="en-US" dirty="0" smtClean="0"/>
              <a:t> (9);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ApplicationContainer</a:t>
            </a:r>
            <a:r>
              <a:rPr lang="en-US" dirty="0" smtClean="0"/>
              <a:t> </a:t>
            </a:r>
            <a:r>
              <a:rPr lang="en-US" dirty="0" err="1" smtClean="0"/>
              <a:t>serverApps</a:t>
            </a:r>
            <a:r>
              <a:rPr lang="en-US" dirty="0" smtClean="0"/>
              <a:t> = </a:t>
            </a:r>
            <a:r>
              <a:rPr lang="en-US" dirty="0" err="1" smtClean="0"/>
              <a:t>echoServer.Install</a:t>
            </a:r>
            <a:r>
              <a:rPr lang="en-US" dirty="0" smtClean="0"/>
              <a:t> (</a:t>
            </a:r>
            <a:r>
              <a:rPr lang="en-US" dirty="0" err="1" smtClean="0"/>
              <a:t>c.Get</a:t>
            </a:r>
            <a:r>
              <a:rPr lang="en-US" dirty="0" smtClean="0"/>
              <a:t> (0));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serverApps.Start</a:t>
            </a:r>
            <a:r>
              <a:rPr lang="en-US" dirty="0" smtClean="0"/>
              <a:t> (Seconds (1.0));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serverApps.Stop</a:t>
            </a:r>
            <a:r>
              <a:rPr lang="en-US" dirty="0" smtClean="0"/>
              <a:t> (Seconds (10.0));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UdpEchoClientHelper</a:t>
            </a:r>
            <a:r>
              <a:rPr lang="en-US" dirty="0" smtClean="0"/>
              <a:t> </a:t>
            </a:r>
            <a:r>
              <a:rPr lang="en-US" dirty="0" err="1" smtClean="0"/>
              <a:t>echoClient</a:t>
            </a:r>
            <a:r>
              <a:rPr lang="en-US" dirty="0" smtClean="0"/>
              <a:t> (</a:t>
            </a:r>
            <a:r>
              <a:rPr lang="en-US" dirty="0" err="1" smtClean="0"/>
              <a:t>cInterfaces.GetAddress</a:t>
            </a:r>
            <a:r>
              <a:rPr lang="en-US" dirty="0" smtClean="0"/>
              <a:t> (0), 9);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echoClient.SetAttribute</a:t>
            </a:r>
            <a:r>
              <a:rPr lang="en-US" dirty="0" smtClean="0"/>
              <a:t> ("</a:t>
            </a:r>
            <a:r>
              <a:rPr lang="en-US" dirty="0" err="1" smtClean="0"/>
              <a:t>MaxPackets</a:t>
            </a:r>
            <a:r>
              <a:rPr lang="en-US" dirty="0" smtClean="0"/>
              <a:t>", </a:t>
            </a:r>
            <a:r>
              <a:rPr lang="en-US" dirty="0" err="1" smtClean="0"/>
              <a:t>UintegerValue</a:t>
            </a:r>
            <a:r>
              <a:rPr lang="en-US" dirty="0" smtClean="0"/>
              <a:t> (1));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echoClient.SetAttribute</a:t>
            </a:r>
            <a:r>
              <a:rPr lang="en-US" dirty="0" smtClean="0"/>
              <a:t> ("Interval", </a:t>
            </a:r>
            <a:r>
              <a:rPr lang="en-US" dirty="0" err="1" smtClean="0"/>
              <a:t>TimeValue</a:t>
            </a:r>
            <a:r>
              <a:rPr lang="en-US" dirty="0" smtClean="0"/>
              <a:t> (Seconds (1.0)));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echoClient.SetAttribute</a:t>
            </a:r>
            <a:r>
              <a:rPr lang="en-US" dirty="0" smtClean="0"/>
              <a:t> ("</a:t>
            </a:r>
            <a:r>
              <a:rPr lang="en-US" dirty="0" err="1" smtClean="0"/>
              <a:t>PacketSize</a:t>
            </a:r>
            <a:r>
              <a:rPr lang="en-US" dirty="0" smtClean="0"/>
              <a:t>", </a:t>
            </a:r>
            <a:r>
              <a:rPr lang="en-US" dirty="0" err="1" smtClean="0"/>
              <a:t>UintegerValue</a:t>
            </a:r>
            <a:r>
              <a:rPr lang="en-US" dirty="0" smtClean="0"/>
              <a:t> (1024));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ApplicationContainer</a:t>
            </a:r>
            <a:r>
              <a:rPr lang="en-US" dirty="0" smtClean="0"/>
              <a:t> </a:t>
            </a:r>
            <a:r>
              <a:rPr lang="en-US" dirty="0" err="1" smtClean="0"/>
              <a:t>clientApps</a:t>
            </a:r>
            <a:r>
              <a:rPr lang="en-US" dirty="0" smtClean="0"/>
              <a:t> = </a:t>
            </a:r>
            <a:r>
              <a:rPr lang="en-US" dirty="0" err="1" smtClean="0"/>
              <a:t>echoClient.Install</a:t>
            </a:r>
            <a:r>
              <a:rPr lang="en-US" dirty="0" smtClean="0"/>
              <a:t> (</a:t>
            </a:r>
            <a:r>
              <a:rPr lang="en-US" dirty="0" err="1" smtClean="0"/>
              <a:t>c.Get</a:t>
            </a:r>
            <a:r>
              <a:rPr lang="en-US" dirty="0" smtClean="0"/>
              <a:t> (1));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clientApps.Start</a:t>
            </a:r>
            <a:r>
              <a:rPr lang="en-US" dirty="0" smtClean="0"/>
              <a:t> (Seconds (2.0));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clientApps.Stop</a:t>
            </a:r>
            <a:r>
              <a:rPr lang="en-US" dirty="0" smtClean="0"/>
              <a:t> (Seconds (10.0));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2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 we don’t have routing protocol for the above case directly populate the tables.</a:t>
            </a:r>
          </a:p>
          <a:p>
            <a:pPr lvl="1"/>
            <a:r>
              <a:rPr lang="en-US" dirty="0" smtClean="0"/>
              <a:t>Ipv4GlobalRoutingHelper::</a:t>
            </a:r>
            <a:r>
              <a:rPr lang="en-US" dirty="0" err="1" smtClean="0"/>
              <a:t>PopulateRoutingTables</a:t>
            </a:r>
            <a:r>
              <a:rPr lang="en-US" dirty="0" smtClean="0"/>
              <a:t> ();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Pcap</a:t>
            </a:r>
            <a:r>
              <a:rPr lang="en-US" dirty="0" smtClean="0"/>
              <a:t> file that can be </a:t>
            </a:r>
            <a:r>
              <a:rPr lang="en-US" dirty="0" err="1" smtClean="0"/>
              <a:t>analysed</a:t>
            </a:r>
            <a:r>
              <a:rPr lang="en-US" dirty="0" smtClean="0"/>
              <a:t> using </a:t>
            </a:r>
            <a:r>
              <a:rPr lang="en-US" dirty="0" err="1" smtClean="0"/>
              <a:t>wireshark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wifiPhy.EnablePcapAll</a:t>
            </a:r>
            <a:r>
              <a:rPr lang="en-US" dirty="0" smtClean="0"/>
              <a:t> (“&lt;</a:t>
            </a:r>
            <a:r>
              <a:rPr lang="en-US" dirty="0" err="1" smtClean="0"/>
              <a:t>pcap_file_name</a:t>
            </a:r>
            <a:r>
              <a:rPr lang="en-US" dirty="0" smtClean="0"/>
              <a:t>&gt;");</a:t>
            </a:r>
          </a:p>
          <a:p>
            <a:r>
              <a:rPr lang="en-US" dirty="0" smtClean="0"/>
              <a:t>Create trace file that can be analyzed using Trace </a:t>
            </a:r>
            <a:r>
              <a:rPr lang="en-US" dirty="0" err="1" smtClean="0"/>
              <a:t>Metrices</a:t>
            </a:r>
            <a:r>
              <a:rPr lang="en-US" dirty="0" smtClean="0"/>
              <a:t>(optional)</a:t>
            </a:r>
          </a:p>
          <a:p>
            <a:pPr lvl="1"/>
            <a:r>
              <a:rPr lang="en-US" dirty="0" err="1" smtClean="0"/>
              <a:t>AsciiTraceHelper</a:t>
            </a:r>
            <a:r>
              <a:rPr lang="en-US" dirty="0" smtClean="0"/>
              <a:t> </a:t>
            </a:r>
            <a:r>
              <a:rPr lang="en-US" dirty="0" err="1" smtClean="0"/>
              <a:t>ascii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Ptr</a:t>
            </a:r>
            <a:r>
              <a:rPr lang="en-US" dirty="0" smtClean="0"/>
              <a:t>&lt;</a:t>
            </a:r>
            <a:r>
              <a:rPr lang="en-US" dirty="0" err="1" smtClean="0"/>
              <a:t>OutputStreamWrapper</a:t>
            </a:r>
            <a:r>
              <a:rPr lang="en-US" dirty="0" smtClean="0"/>
              <a:t>&gt; </a:t>
            </a:r>
            <a:r>
              <a:rPr lang="en-US" dirty="0" err="1" smtClean="0"/>
              <a:t>osw</a:t>
            </a:r>
            <a:r>
              <a:rPr lang="en-US" dirty="0" smtClean="0"/>
              <a:t> = </a:t>
            </a:r>
            <a:r>
              <a:rPr lang="en-US" dirty="0" err="1" smtClean="0"/>
              <a:t>ascii.CreateFileStream</a:t>
            </a:r>
            <a:r>
              <a:rPr lang="en-US" dirty="0" smtClean="0"/>
              <a:t> ("fin.tr");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wifiPhy.EnableAsciiAll</a:t>
            </a:r>
            <a:r>
              <a:rPr lang="en-US" dirty="0" smtClean="0"/>
              <a:t> (</a:t>
            </a:r>
            <a:r>
              <a:rPr lang="en-US" dirty="0"/>
              <a:t>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Include these commands to run your program</a:t>
            </a:r>
          </a:p>
          <a:p>
            <a:pPr lvl="1"/>
            <a:r>
              <a:rPr lang="en-US" dirty="0" smtClean="0"/>
              <a:t>Simulator::Run ();</a:t>
            </a:r>
          </a:p>
          <a:p>
            <a:pPr lvl="1"/>
            <a:r>
              <a:rPr lang="en-US" dirty="0" smtClean="0"/>
              <a:t>  Simulator::Destroy ();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251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475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Tutorial 3</vt:lpstr>
      <vt:lpstr>Connect two different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3</dc:title>
  <dc:creator>RAJVARDHAN</dc:creator>
  <cp:lastModifiedBy>RAJVARDHAN</cp:lastModifiedBy>
  <cp:revision>4</cp:revision>
  <dcterms:created xsi:type="dcterms:W3CDTF">2016-01-20T09:12:13Z</dcterms:created>
  <dcterms:modified xsi:type="dcterms:W3CDTF">2016-01-20T12:11:51Z</dcterms:modified>
</cp:coreProperties>
</file>