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8326-3787-4B1F-BE04-9EA9C59B5FD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77C6-7138-4229-99C0-3BA1F82F0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MANET’s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two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tutorial we will connect 10 nodes using </a:t>
            </a:r>
            <a:r>
              <a:rPr lang="en-US" dirty="0" err="1" smtClean="0"/>
              <a:t>Wi-fi</a:t>
            </a:r>
            <a:r>
              <a:rPr lang="en-US" dirty="0" smtClean="0"/>
              <a:t> (802.11).</a:t>
            </a:r>
          </a:p>
          <a:p>
            <a:pPr lvl="1"/>
            <a:r>
              <a:rPr lang="en-US" dirty="0" err="1" smtClean="0"/>
              <a:t>CommandLine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cmd.Parse</a:t>
            </a:r>
            <a:r>
              <a:rPr lang="en-US" dirty="0" smtClean="0"/>
              <a:t> 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Headers:</a:t>
            </a:r>
          </a:p>
          <a:p>
            <a:pPr lvl="1"/>
            <a:r>
              <a:rPr lang="en-US" dirty="0" smtClean="0"/>
              <a:t>#include "ns3/point-to-point-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"ns3/ipv4-global-routing-helper.h"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#include &lt;string&gt;</a:t>
            </a:r>
          </a:p>
          <a:p>
            <a:pPr lvl="1"/>
            <a:r>
              <a:rPr lang="en-US" dirty="0" smtClean="0"/>
              <a:t>#include "ns3/core-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"ns3/network-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"ns3/applications-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"ns3/mobility-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66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#include "ns3/</a:t>
            </a:r>
            <a:r>
              <a:rPr lang="en-US" dirty="0" err="1" smtClean="0"/>
              <a:t>config</a:t>
            </a:r>
            <a:r>
              <a:rPr lang="en-US" dirty="0" smtClean="0"/>
              <a:t>-store-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</a:t>
            </a:r>
            <a:r>
              <a:rPr lang="en-US" dirty="0" err="1" smtClean="0"/>
              <a:t>wifi-module.h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</a:t>
            </a:r>
            <a:r>
              <a:rPr lang="en-US" dirty="0" err="1" smtClean="0"/>
              <a:t>aodv-helper.h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"ns3/internet-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</a:t>
            </a:r>
            <a:r>
              <a:rPr lang="en-US" dirty="0" err="1" smtClean="0"/>
              <a:t>netanim-module.h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Create a set of nodes: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NodeContainer</a:t>
            </a:r>
            <a:r>
              <a:rPr lang="en-US" dirty="0" smtClean="0"/>
              <a:t> c;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c.Create</a:t>
            </a:r>
            <a:r>
              <a:rPr lang="en-US" smtClean="0"/>
              <a:t> (20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Specify how you want to connect the </a:t>
            </a:r>
            <a:r>
              <a:rPr lang="en-US" dirty="0" smtClean="0"/>
              <a:t>nodes and induce </a:t>
            </a:r>
            <a:r>
              <a:rPr lang="en-US" dirty="0" err="1" smtClean="0"/>
              <a:t>Friis</a:t>
            </a:r>
            <a:r>
              <a:rPr lang="en-US" dirty="0" smtClean="0"/>
              <a:t> </a:t>
            </a:r>
            <a:r>
              <a:rPr lang="en-US" dirty="0" err="1" smtClean="0"/>
              <a:t>Propogation</a:t>
            </a:r>
            <a:r>
              <a:rPr lang="en-US" dirty="0" smtClean="0"/>
              <a:t> Loss Model:</a:t>
            </a:r>
            <a:endParaRPr lang="en-US" dirty="0" smtClean="0"/>
          </a:p>
          <a:p>
            <a:pPr lvl="1"/>
            <a:r>
              <a:rPr lang="en-US" dirty="0" err="1" smtClean="0"/>
              <a:t>WifiHelper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wifi.SetStandard</a:t>
            </a:r>
            <a:r>
              <a:rPr lang="en-US" dirty="0" smtClean="0"/>
              <a:t> (WIFI_PHY_STANDARD_80211b);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NqosWifiMacHelper</a:t>
            </a:r>
            <a:r>
              <a:rPr lang="en-US" dirty="0" smtClean="0"/>
              <a:t> mac = </a:t>
            </a:r>
            <a:r>
              <a:rPr lang="en-US" dirty="0" err="1" smtClean="0"/>
              <a:t>NqosWifiMacHelper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mac.SetType</a:t>
            </a:r>
            <a:r>
              <a:rPr lang="en-US" dirty="0" smtClean="0"/>
              <a:t> ("ns3::</a:t>
            </a:r>
            <a:r>
              <a:rPr lang="en-US" dirty="0" err="1" smtClean="0"/>
              <a:t>AdhocWifiMac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wifi.SetRemoteStationManager</a:t>
            </a:r>
            <a:r>
              <a:rPr lang="en-US" dirty="0" smtClean="0"/>
              <a:t> ("ns3::</a:t>
            </a:r>
            <a:r>
              <a:rPr lang="en-US" dirty="0" err="1" smtClean="0"/>
              <a:t>ConstantRateWifiManager</a:t>
            </a:r>
            <a:r>
              <a:rPr lang="en-US" dirty="0" smtClean="0"/>
              <a:t>",</a:t>
            </a:r>
          </a:p>
          <a:p>
            <a:pPr lvl="1"/>
            <a:r>
              <a:rPr lang="en-US" dirty="0" smtClean="0"/>
              <a:t>                                "</a:t>
            </a:r>
            <a:r>
              <a:rPr lang="en-US" dirty="0" err="1" smtClean="0"/>
              <a:t>DataMode</a:t>
            </a:r>
            <a:r>
              <a:rPr lang="en-US" dirty="0" smtClean="0"/>
              <a:t>", </a:t>
            </a:r>
            <a:r>
              <a:rPr lang="en-US" dirty="0" err="1" smtClean="0"/>
              <a:t>StringValue</a:t>
            </a:r>
            <a:r>
              <a:rPr lang="en-US" dirty="0" smtClean="0"/>
              <a:t> ("OfdmRate54Mbps"));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YansWifiPhyHelper</a:t>
            </a:r>
            <a:r>
              <a:rPr lang="en-US" dirty="0" smtClean="0"/>
              <a:t> </a:t>
            </a:r>
            <a:r>
              <a:rPr lang="en-US" dirty="0" err="1" smtClean="0"/>
              <a:t>wifiPhy</a:t>
            </a:r>
            <a:r>
              <a:rPr lang="en-US" dirty="0" smtClean="0"/>
              <a:t> = </a:t>
            </a:r>
            <a:r>
              <a:rPr lang="en-US" dirty="0" err="1" smtClean="0"/>
              <a:t>YansWifiPhyHelper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YansWifiChannelHelper</a:t>
            </a:r>
            <a:r>
              <a:rPr lang="en-US" dirty="0" smtClean="0"/>
              <a:t> </a:t>
            </a:r>
            <a:r>
              <a:rPr lang="en-US" dirty="0" err="1" smtClean="0"/>
              <a:t>wifiChannel</a:t>
            </a:r>
            <a:r>
              <a:rPr lang="en-US" dirty="0" smtClean="0"/>
              <a:t> = </a:t>
            </a:r>
            <a:r>
              <a:rPr lang="en-US" dirty="0" err="1" smtClean="0"/>
              <a:t>YansWifiChannelHelper</a:t>
            </a:r>
            <a:r>
              <a:rPr lang="en-US" dirty="0" smtClean="0"/>
              <a:t>::Default ();</a:t>
            </a:r>
          </a:p>
          <a:p>
            <a:pPr lvl="1"/>
            <a:r>
              <a:rPr lang="en-US" dirty="0" err="1" smtClean="0"/>
              <a:t>wifiChannel.SetPropagationDelay</a:t>
            </a:r>
            <a:r>
              <a:rPr lang="en-US" dirty="0" smtClean="0"/>
              <a:t> ("ns3::</a:t>
            </a:r>
            <a:r>
              <a:rPr lang="en-US" dirty="0" err="1" smtClean="0"/>
              <a:t>ConstantSpeedPropagationDelayModel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wifiChannel.AddPropagationLoss</a:t>
            </a:r>
            <a:r>
              <a:rPr lang="en-US" dirty="0" smtClean="0"/>
              <a:t> ("ns3::</a:t>
            </a:r>
            <a:r>
              <a:rPr lang="en-US" dirty="0" err="1" smtClean="0"/>
              <a:t>FriisPropagationLossModel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wifiPhy.SetChannel</a:t>
            </a:r>
            <a:r>
              <a:rPr lang="en-US" dirty="0" smtClean="0"/>
              <a:t> (</a:t>
            </a:r>
            <a:r>
              <a:rPr lang="en-US" dirty="0" err="1" smtClean="0"/>
              <a:t>wifiChannel.Create</a:t>
            </a:r>
            <a:r>
              <a:rPr lang="en-US" dirty="0" smtClean="0"/>
              <a:t> ());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NetDeviceContainer</a:t>
            </a:r>
            <a:r>
              <a:rPr lang="en-US" dirty="0" smtClean="0"/>
              <a:t> </a:t>
            </a:r>
            <a:r>
              <a:rPr lang="en-US" dirty="0" err="1" smtClean="0"/>
              <a:t>cDevices</a:t>
            </a:r>
            <a:r>
              <a:rPr lang="en-US" dirty="0" smtClean="0"/>
              <a:t> = </a:t>
            </a:r>
            <a:r>
              <a:rPr lang="en-US" dirty="0" err="1" smtClean="0"/>
              <a:t>wifi.Install</a:t>
            </a:r>
            <a:r>
              <a:rPr lang="en-US" dirty="0" smtClean="0"/>
              <a:t> (</a:t>
            </a:r>
            <a:r>
              <a:rPr lang="en-US" dirty="0" err="1" smtClean="0"/>
              <a:t>wifiPhy</a:t>
            </a:r>
            <a:r>
              <a:rPr lang="en-US" dirty="0" smtClean="0"/>
              <a:t>, mac, c);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8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/>
              <a:t>AODV</a:t>
            </a:r>
            <a:r>
              <a:rPr lang="en-US" dirty="0" smtClean="0"/>
              <a:t> </a:t>
            </a:r>
            <a:r>
              <a:rPr lang="en-US" dirty="0" smtClean="0"/>
              <a:t>routing Protocol:</a:t>
            </a:r>
          </a:p>
          <a:p>
            <a:pPr lvl="1"/>
            <a:r>
              <a:rPr lang="en-US" dirty="0" smtClean="0"/>
              <a:t>NS_LOG_INFO ("Enabling OLSR routing on all backbone nodes");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Aodv</a:t>
            </a:r>
            <a:r>
              <a:rPr lang="en-US" dirty="0" err="1" smtClean="0"/>
              <a:t>Helper</a:t>
            </a:r>
            <a:r>
              <a:rPr lang="en-US" dirty="0" smtClean="0"/>
              <a:t> </a:t>
            </a:r>
            <a:r>
              <a:rPr lang="en-US" dirty="0" err="1" smtClean="0"/>
              <a:t>aodv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InternetStackHelper</a:t>
            </a:r>
            <a:r>
              <a:rPr lang="en-US" dirty="0" smtClean="0"/>
              <a:t> internet;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internet.SetRoutingHelper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aodv</a:t>
            </a:r>
            <a:r>
              <a:rPr lang="en-US" dirty="0" smtClean="0"/>
              <a:t>); </a:t>
            </a:r>
            <a:r>
              <a:rPr lang="en-US" dirty="0" smtClean="0"/>
              <a:t>// has effect on the next Install ()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internet.Install</a:t>
            </a:r>
            <a:r>
              <a:rPr lang="en-US" dirty="0" smtClean="0"/>
              <a:t> (c);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Install the internet stack into your nodes and g</a:t>
            </a:r>
            <a:r>
              <a:rPr lang="sv-SE" dirty="0" smtClean="0"/>
              <a:t>ive address to your nodes: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Ipv4AddressHelper </a:t>
            </a:r>
            <a:r>
              <a:rPr lang="en-US" dirty="0" err="1" smtClean="0"/>
              <a:t>ipAddrs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ipAddrs.SetBase</a:t>
            </a:r>
            <a:r>
              <a:rPr lang="en-US" dirty="0" smtClean="0"/>
              <a:t> ("192.168.0.0", "255.255.255.0");</a:t>
            </a:r>
          </a:p>
          <a:p>
            <a:pPr lvl="1"/>
            <a:r>
              <a:rPr lang="en-US" dirty="0" smtClean="0"/>
              <a:t>  Ipv4InterfaceContainer </a:t>
            </a:r>
            <a:r>
              <a:rPr lang="en-US" dirty="0" err="1" smtClean="0"/>
              <a:t>cInterfaces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cInterfaces</a:t>
            </a:r>
            <a:r>
              <a:rPr lang="en-US" dirty="0" smtClean="0"/>
              <a:t>=</a:t>
            </a:r>
            <a:r>
              <a:rPr lang="en-US" dirty="0" err="1" smtClean="0"/>
              <a:t>ipAddrs.Assign</a:t>
            </a:r>
            <a:r>
              <a:rPr lang="en-US" dirty="0" smtClean="0"/>
              <a:t> (</a:t>
            </a:r>
            <a:r>
              <a:rPr lang="en-US" dirty="0" err="1" smtClean="0"/>
              <a:t>cDevices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Facilitate Mobility of modules:</a:t>
            </a:r>
          </a:p>
          <a:p>
            <a:pPr lvl="1"/>
            <a:r>
              <a:rPr lang="en-US" dirty="0" err="1" smtClean="0"/>
              <a:t>MobilityHelper</a:t>
            </a:r>
            <a:r>
              <a:rPr lang="en-US" dirty="0" smtClean="0"/>
              <a:t> mobility;</a:t>
            </a:r>
          </a:p>
          <a:p>
            <a:pPr lvl="1"/>
            <a:r>
              <a:rPr lang="en-US" dirty="0" err="1" smtClean="0"/>
              <a:t>mobility.SetPositionAllocator</a:t>
            </a:r>
            <a:r>
              <a:rPr lang="en-US" dirty="0" smtClean="0"/>
              <a:t> ("ns3::</a:t>
            </a:r>
            <a:r>
              <a:rPr lang="en-US" dirty="0" err="1" smtClean="0"/>
              <a:t>GridPositionAllocator</a:t>
            </a:r>
            <a:r>
              <a:rPr lang="en-US" dirty="0" smtClean="0"/>
              <a:t>",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MinX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MinY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DeltaX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(5.0),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DeltaY</a:t>
            </a:r>
            <a:r>
              <a:rPr lang="en-US" dirty="0" smtClean="0"/>
              <a:t>", </a:t>
            </a:r>
            <a:r>
              <a:rPr lang="en-US" dirty="0" err="1" smtClean="0"/>
              <a:t>DoubleValue</a:t>
            </a:r>
            <a:r>
              <a:rPr lang="en-US" dirty="0" smtClean="0"/>
              <a:t> (10.0),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GridWidth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(3),</a:t>
            </a:r>
          </a:p>
          <a:p>
            <a:pPr lvl="1"/>
            <a:r>
              <a:rPr lang="en-US" dirty="0" smtClean="0"/>
              <a:t>  "</a:t>
            </a:r>
            <a:r>
              <a:rPr lang="en-US" dirty="0" err="1" smtClean="0"/>
              <a:t>LayoutType</a:t>
            </a:r>
            <a:r>
              <a:rPr lang="en-US" dirty="0" smtClean="0"/>
              <a:t>", </a:t>
            </a:r>
            <a:r>
              <a:rPr lang="en-US" dirty="0" err="1" smtClean="0"/>
              <a:t>StringValue</a:t>
            </a:r>
            <a:r>
              <a:rPr lang="en-US" dirty="0" smtClean="0"/>
              <a:t> ("</a:t>
            </a:r>
            <a:r>
              <a:rPr lang="en-US" dirty="0" err="1" smtClean="0"/>
              <a:t>RowFirst</a:t>
            </a:r>
            <a:r>
              <a:rPr lang="en-US" dirty="0" smtClean="0"/>
              <a:t>"));</a:t>
            </a:r>
          </a:p>
          <a:p>
            <a:pPr lvl="1"/>
            <a:r>
              <a:rPr lang="en-US" dirty="0" err="1" smtClean="0"/>
              <a:t>mobility.SetMobilityModel</a:t>
            </a:r>
            <a:r>
              <a:rPr lang="en-US" dirty="0" smtClean="0"/>
              <a:t> ("ns3::RandomWalk2dMobilityModel",  "Bounds", </a:t>
            </a:r>
            <a:r>
              <a:rPr lang="en-US" dirty="0" err="1" smtClean="0"/>
              <a:t>RectangleValue</a:t>
            </a:r>
            <a:r>
              <a:rPr lang="en-US" dirty="0" smtClean="0"/>
              <a:t> (Rectangle (-50, 50, -50, 50)));</a:t>
            </a:r>
          </a:p>
          <a:p>
            <a:pPr lvl="1"/>
            <a:r>
              <a:rPr lang="en-US" dirty="0" err="1" smtClean="0"/>
              <a:t>mobility.Install</a:t>
            </a:r>
            <a:r>
              <a:rPr lang="en-US" dirty="0" smtClean="0"/>
              <a:t> (c);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515439"/>
            <a:ext cx="10515600" cy="61446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the Client and the servers for transport layer:</a:t>
            </a:r>
          </a:p>
          <a:p>
            <a:pPr lvl="1"/>
            <a:r>
              <a:rPr lang="en-US" dirty="0" err="1" smtClean="0"/>
              <a:t>UdpEchoServerHelper</a:t>
            </a:r>
            <a:r>
              <a:rPr lang="en-US" dirty="0" smtClean="0"/>
              <a:t> </a:t>
            </a:r>
            <a:r>
              <a:rPr lang="en-US" dirty="0" err="1" smtClean="0"/>
              <a:t>echoServer</a:t>
            </a:r>
            <a:r>
              <a:rPr lang="en-US" dirty="0" smtClean="0"/>
              <a:t> (9);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UdpEchoServerHelper</a:t>
            </a:r>
            <a:r>
              <a:rPr lang="en-US" dirty="0" smtClean="0"/>
              <a:t> </a:t>
            </a:r>
            <a:r>
              <a:rPr lang="en-US" dirty="0" err="1" smtClean="0"/>
              <a:t>echoServer</a:t>
            </a:r>
            <a:r>
              <a:rPr lang="en-US" dirty="0" smtClean="0"/>
              <a:t> (9);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ApplicationContainer</a:t>
            </a:r>
            <a:r>
              <a:rPr lang="en-US" dirty="0" smtClean="0"/>
              <a:t> </a:t>
            </a:r>
            <a:r>
              <a:rPr lang="en-US" dirty="0" err="1" smtClean="0"/>
              <a:t>serverApps</a:t>
            </a:r>
            <a:r>
              <a:rPr lang="en-US" dirty="0" smtClean="0"/>
              <a:t> = </a:t>
            </a:r>
            <a:r>
              <a:rPr lang="en-US" dirty="0" err="1" smtClean="0"/>
              <a:t>echoServer.Install</a:t>
            </a:r>
            <a:r>
              <a:rPr lang="en-US" dirty="0" smtClean="0"/>
              <a:t> (</a:t>
            </a:r>
            <a:r>
              <a:rPr lang="en-US" dirty="0" err="1" smtClean="0"/>
              <a:t>c.Get</a:t>
            </a:r>
            <a:r>
              <a:rPr lang="en-US" dirty="0" smtClean="0"/>
              <a:t> (0));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serverApps.Start</a:t>
            </a:r>
            <a:r>
              <a:rPr lang="en-US" dirty="0" smtClean="0"/>
              <a:t> (Seconds (1.0));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serverApps.Stop</a:t>
            </a:r>
            <a:r>
              <a:rPr lang="en-US" dirty="0" smtClean="0"/>
              <a:t> (Seconds (10.0));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UdpEchoClientHelper</a:t>
            </a:r>
            <a:r>
              <a:rPr lang="en-US" dirty="0" smtClean="0"/>
              <a:t> </a:t>
            </a:r>
            <a:r>
              <a:rPr lang="en-US" dirty="0" err="1" smtClean="0"/>
              <a:t>echoClient</a:t>
            </a:r>
            <a:r>
              <a:rPr lang="en-US" dirty="0" smtClean="0"/>
              <a:t> (</a:t>
            </a:r>
            <a:r>
              <a:rPr lang="en-US" dirty="0" err="1" smtClean="0"/>
              <a:t>cInterfaces.GetAddress</a:t>
            </a:r>
            <a:r>
              <a:rPr lang="en-US" dirty="0" smtClean="0"/>
              <a:t> (0), 9);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</a:t>
            </a:r>
            <a:r>
              <a:rPr lang="en-US" dirty="0" err="1" smtClean="0"/>
              <a:t>MaxPackets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(1));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("Interval", </a:t>
            </a:r>
            <a:r>
              <a:rPr lang="en-US" dirty="0" err="1" smtClean="0"/>
              <a:t>TimeValue</a:t>
            </a:r>
            <a:r>
              <a:rPr lang="en-US" dirty="0" smtClean="0"/>
              <a:t> (Seconds (1.0)));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echoClient.SetAttribute</a:t>
            </a:r>
            <a:r>
              <a:rPr lang="en-US" dirty="0" smtClean="0"/>
              <a:t> ("</a:t>
            </a:r>
            <a:r>
              <a:rPr lang="en-US" dirty="0" err="1" smtClean="0"/>
              <a:t>PacketSize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(1024));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ApplicationContainer</a:t>
            </a:r>
            <a:r>
              <a:rPr lang="en-US" dirty="0" smtClean="0"/>
              <a:t> </a:t>
            </a:r>
            <a:r>
              <a:rPr lang="en-US" dirty="0" err="1" smtClean="0"/>
              <a:t>clientApps</a:t>
            </a:r>
            <a:r>
              <a:rPr lang="en-US" dirty="0" smtClean="0"/>
              <a:t> = </a:t>
            </a:r>
            <a:r>
              <a:rPr lang="en-US" dirty="0" err="1" smtClean="0"/>
              <a:t>echoClient.Install</a:t>
            </a:r>
            <a:r>
              <a:rPr lang="en-US" dirty="0" smtClean="0"/>
              <a:t> (</a:t>
            </a:r>
            <a:r>
              <a:rPr lang="en-US" dirty="0" err="1" smtClean="0"/>
              <a:t>c.Get</a:t>
            </a:r>
            <a:r>
              <a:rPr lang="en-US" dirty="0" smtClean="0"/>
              <a:t> (1));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clientApps.Start</a:t>
            </a:r>
            <a:r>
              <a:rPr lang="en-US" dirty="0" smtClean="0"/>
              <a:t> (Seconds (2.0));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clientApps.Stop</a:t>
            </a:r>
            <a:r>
              <a:rPr lang="en-US" dirty="0" smtClean="0"/>
              <a:t> (Seconds (10.0));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514023"/>
          </a:xfrm>
        </p:spPr>
        <p:txBody>
          <a:bodyPr>
            <a:normAutofit/>
          </a:bodyPr>
          <a:lstStyle/>
          <a:p>
            <a:r>
              <a:rPr lang="en-US" dirty="0" smtClean="0"/>
              <a:t>As we don’t have routing protocol for the above case directly populate the tables.</a:t>
            </a:r>
          </a:p>
          <a:p>
            <a:pPr lvl="1"/>
            <a:r>
              <a:rPr lang="en-US" dirty="0" smtClean="0"/>
              <a:t>Ipv4GlobalRoutingHelper::</a:t>
            </a:r>
            <a:r>
              <a:rPr lang="en-US" dirty="0" err="1" smtClean="0"/>
              <a:t>PopulateRoutingTables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Pcap</a:t>
            </a:r>
            <a:r>
              <a:rPr lang="en-US" dirty="0" smtClean="0"/>
              <a:t> file that can be </a:t>
            </a:r>
            <a:r>
              <a:rPr lang="en-US" dirty="0" err="1" smtClean="0"/>
              <a:t>analysed</a:t>
            </a:r>
            <a:r>
              <a:rPr lang="en-US" dirty="0" smtClean="0"/>
              <a:t> using </a:t>
            </a:r>
            <a:r>
              <a:rPr lang="en-US" dirty="0" err="1" smtClean="0"/>
              <a:t>wireshark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wifiPhy.EnablePcapAll</a:t>
            </a:r>
            <a:r>
              <a:rPr lang="en-US" dirty="0" smtClean="0"/>
              <a:t> (“&lt;</a:t>
            </a:r>
            <a:r>
              <a:rPr lang="en-US" dirty="0" err="1" smtClean="0"/>
              <a:t>pcap_file_name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Create trace file that can be analyzed using Trace </a:t>
            </a:r>
            <a:r>
              <a:rPr lang="en-US" dirty="0" err="1" smtClean="0"/>
              <a:t>Metrices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err="1" smtClean="0"/>
              <a:t>AsciiTraceHelper</a:t>
            </a:r>
            <a:r>
              <a:rPr lang="en-US" dirty="0" smtClean="0"/>
              <a:t> </a:t>
            </a:r>
            <a:r>
              <a:rPr lang="en-US" dirty="0" err="1" smtClean="0"/>
              <a:t>ascii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Ptr</a:t>
            </a:r>
            <a:r>
              <a:rPr lang="en-US" dirty="0" smtClean="0"/>
              <a:t>&lt;</a:t>
            </a:r>
            <a:r>
              <a:rPr lang="en-US" dirty="0" err="1" smtClean="0"/>
              <a:t>OutputStreamWrapper</a:t>
            </a:r>
            <a:r>
              <a:rPr lang="en-US" dirty="0" smtClean="0"/>
              <a:t>&gt;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dirty="0" err="1" smtClean="0"/>
              <a:t>ascii.CreateFileStream</a:t>
            </a:r>
            <a:r>
              <a:rPr lang="en-US" dirty="0" smtClean="0"/>
              <a:t> ("fin.tr");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wifiPhy.EnableAsciiAll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Include these commands to run your program</a:t>
            </a:r>
          </a:p>
          <a:p>
            <a:pPr lvl="1"/>
            <a:r>
              <a:rPr lang="en-US" dirty="0" smtClean="0"/>
              <a:t>Simulator::Run ();</a:t>
            </a:r>
          </a:p>
          <a:p>
            <a:pPr lvl="1"/>
            <a:r>
              <a:rPr lang="en-US" dirty="0" smtClean="0"/>
              <a:t>  Simulator::Destroy ();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3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560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Tutorial 4</vt:lpstr>
      <vt:lpstr>Connect two different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</dc:title>
  <dc:creator>RAJVARDHAN</dc:creator>
  <cp:lastModifiedBy>RAJVARDHAN</cp:lastModifiedBy>
  <cp:revision>6</cp:revision>
  <dcterms:created xsi:type="dcterms:W3CDTF">2016-01-20T12:12:21Z</dcterms:created>
  <dcterms:modified xsi:type="dcterms:W3CDTF">2016-01-20T12:17:17Z</dcterms:modified>
</cp:coreProperties>
</file>