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02632-4C51-4F51-BFC5-754AD074D3F9}" v="2" dt="2023-12-11T06:07:21.829"/>
    <p1510:client id="{F97FBE6C-5E2E-4057-8A5D-7908CB59562C}" v="1" dt="2023-12-11T06:10:26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KUMAR" userId="0c879dff3acb7b0e" providerId="LiveId" clId="{F97FBE6C-5E2E-4057-8A5D-7908CB59562C}"/>
    <pc:docChg chg="modSld">
      <pc:chgData name="RAJU KUMAR" userId="0c879dff3acb7b0e" providerId="LiveId" clId="{F97FBE6C-5E2E-4057-8A5D-7908CB59562C}" dt="2023-12-11T06:10:26.964" v="0" actId="1076"/>
      <pc:docMkLst>
        <pc:docMk/>
      </pc:docMkLst>
      <pc:sldChg chg="modSp mod">
        <pc:chgData name="RAJU KUMAR" userId="0c879dff3acb7b0e" providerId="LiveId" clId="{F97FBE6C-5E2E-4057-8A5D-7908CB59562C}" dt="2023-12-11T06:10:26.964" v="0" actId="1076"/>
        <pc:sldMkLst>
          <pc:docMk/>
          <pc:sldMk cId="1356902385" sldId="258"/>
        </pc:sldMkLst>
        <pc:picChg chg="mod">
          <ac:chgData name="RAJU KUMAR" userId="0c879dff3acb7b0e" providerId="LiveId" clId="{F97FBE6C-5E2E-4057-8A5D-7908CB59562C}" dt="2023-12-11T06:10:26.964" v="0" actId="1076"/>
          <ac:picMkLst>
            <pc:docMk/>
            <pc:sldMk cId="1356902385" sldId="258"/>
            <ac:picMk id="62" creationId="{8197CE7B-6F34-D074-02B4-FE4E09622F12}"/>
          </ac:picMkLst>
        </pc:picChg>
      </pc:sldChg>
    </pc:docChg>
  </pc:docChgLst>
  <pc:docChgLst>
    <pc:chgData name="Guest User" providerId="Windows Live" clId="Web-{DBB02632-4C51-4F51-BFC5-754AD074D3F9}"/>
    <pc:docChg chg="modSld">
      <pc:chgData name="Guest User" userId="" providerId="Windows Live" clId="Web-{DBB02632-4C51-4F51-BFC5-754AD074D3F9}" dt="2023-12-11T06:08:35.925" v="15" actId="1076"/>
      <pc:docMkLst>
        <pc:docMk/>
      </pc:docMkLst>
      <pc:sldChg chg="addSp delSp modSp">
        <pc:chgData name="Guest User" userId="" providerId="Windows Live" clId="Web-{DBB02632-4C51-4F51-BFC5-754AD074D3F9}" dt="2023-12-11T06:08:35.925" v="15" actId="1076"/>
        <pc:sldMkLst>
          <pc:docMk/>
          <pc:sldMk cId="1356902385" sldId="258"/>
        </pc:sldMkLst>
        <pc:graphicFrameChg chg="mod modGraphic">
          <ac:chgData name="Guest User" userId="" providerId="Windows Live" clId="Web-{DBB02632-4C51-4F51-BFC5-754AD074D3F9}" dt="2023-12-11T06:08:35.925" v="15" actId="1076"/>
          <ac:graphicFrameMkLst>
            <pc:docMk/>
            <pc:sldMk cId="1356902385" sldId="258"/>
            <ac:graphicFrameMk id="13" creationId="{FDB9A47F-D53F-3757-27C3-3F5CD533A9D7}"/>
          </ac:graphicFrameMkLst>
        </pc:graphicFrameChg>
        <pc:picChg chg="del">
          <ac:chgData name="Guest User" userId="" providerId="Windows Live" clId="Web-{DBB02632-4C51-4F51-BFC5-754AD074D3F9}" dt="2023-12-11T06:05:06.389" v="12"/>
          <ac:picMkLst>
            <pc:docMk/>
            <pc:sldMk cId="1356902385" sldId="258"/>
            <ac:picMk id="7" creationId="{E5F2FF3D-EF21-66D6-07B9-782C827E0FDB}"/>
          </ac:picMkLst>
        </pc:picChg>
        <pc:picChg chg="add mod">
          <ac:chgData name="Guest User" userId="" providerId="Windows Live" clId="Web-{DBB02632-4C51-4F51-BFC5-754AD074D3F9}" dt="2023-12-11T06:07:21.829" v="13"/>
          <ac:picMkLst>
            <pc:docMk/>
            <pc:sldMk cId="1356902385" sldId="258"/>
            <ac:picMk id="62" creationId="{8197CE7B-6F34-D074-02B4-FE4E09622F1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BED9D-01FC-4496-ACA9-C84ED7677DA5}" type="doc">
      <dgm:prSet loTypeId="urn:microsoft.com/office/officeart/2005/8/layout/hList7" loCatId="list" qsTypeId="urn:microsoft.com/office/officeart/2005/8/quickstyle/3d1" qsCatId="3D" csTypeId="urn:microsoft.com/office/officeart/2005/8/colors/accent1_2" csCatId="accent1" phldr="1"/>
      <dgm:spPr/>
    </dgm:pt>
    <dgm:pt modelId="{BBB0AEAB-FC2F-491D-8728-7ADA4606BA7B}">
      <dgm:prSet phldrT="[Text]"/>
      <dgm:spPr/>
      <dgm:t>
        <a:bodyPr/>
        <a:lstStyle/>
        <a:p>
          <a:pPr rtl="0"/>
          <a:r>
            <a:rPr lang="en-IN">
              <a:latin typeface="Trebuchet MS" panose="020B0603020202020204"/>
            </a:rPr>
            <a:t> </a:t>
          </a:r>
          <a:r>
            <a:rPr lang="en-IN"/>
            <a:t>https://github.com/RAJU-MOURYA</a:t>
          </a:r>
        </a:p>
        <a:p>
          <a:endParaRPr lang="en-IN"/>
        </a:p>
      </dgm:t>
    </dgm:pt>
    <dgm:pt modelId="{B9F979E5-B0F5-4F8C-BC0C-271AC09E62C4}" type="parTrans" cxnId="{DD3434E3-8E20-4EFC-8B5A-51C2349D4017}">
      <dgm:prSet/>
      <dgm:spPr/>
      <dgm:t>
        <a:bodyPr/>
        <a:lstStyle/>
        <a:p>
          <a:endParaRPr lang="en-IN"/>
        </a:p>
      </dgm:t>
    </dgm:pt>
    <dgm:pt modelId="{0197E0F9-7428-434D-A970-D576F321083E}" type="sibTrans" cxnId="{DD3434E3-8E20-4EFC-8B5A-51C2349D4017}">
      <dgm:prSet/>
      <dgm:spPr/>
      <dgm:t>
        <a:bodyPr/>
        <a:lstStyle/>
        <a:p>
          <a:endParaRPr lang="en-IN"/>
        </a:p>
      </dgm:t>
    </dgm:pt>
    <dgm:pt modelId="{D96F3521-C571-48D2-884A-DCE8B14CDD40}" type="pres">
      <dgm:prSet presAssocID="{A6BBED9D-01FC-4496-ACA9-C84ED7677DA5}" presName="Name0" presStyleCnt="0">
        <dgm:presLayoutVars>
          <dgm:dir/>
          <dgm:resizeHandles val="exact"/>
        </dgm:presLayoutVars>
      </dgm:prSet>
      <dgm:spPr/>
    </dgm:pt>
    <dgm:pt modelId="{A97E8E3D-65B5-4E64-9FFE-C94BE14FF6DE}" type="pres">
      <dgm:prSet presAssocID="{A6BBED9D-01FC-4496-ACA9-C84ED7677DA5}" presName="fgShape" presStyleLbl="fgShp" presStyleIdx="0" presStyleCnt="1"/>
      <dgm:spPr/>
    </dgm:pt>
    <dgm:pt modelId="{8B696FEB-FA35-476A-A8A5-66103C9F02B9}" type="pres">
      <dgm:prSet presAssocID="{A6BBED9D-01FC-4496-ACA9-C84ED7677DA5}" presName="linComp" presStyleCnt="0"/>
      <dgm:spPr/>
    </dgm:pt>
    <dgm:pt modelId="{1887FBD5-0BC9-44CD-AFA1-77C21DB9B202}" type="pres">
      <dgm:prSet presAssocID="{BBB0AEAB-FC2F-491D-8728-7ADA4606BA7B}" presName="compNode" presStyleCnt="0"/>
      <dgm:spPr/>
    </dgm:pt>
    <dgm:pt modelId="{75E7A1B0-2899-4D8E-B8C8-0C3F46ECEEFB}" type="pres">
      <dgm:prSet presAssocID="{BBB0AEAB-FC2F-491D-8728-7ADA4606BA7B}" presName="bkgdShape" presStyleLbl="node1" presStyleIdx="0" presStyleCnt="1" custLinFactNeighborX="-21056" custLinFactNeighborY="-1202"/>
      <dgm:spPr/>
    </dgm:pt>
    <dgm:pt modelId="{AF9433B5-2F56-43FB-8DD1-0D7EC6125B9B}" type="pres">
      <dgm:prSet presAssocID="{BBB0AEAB-FC2F-491D-8728-7ADA4606BA7B}" presName="nodeTx" presStyleLbl="node1" presStyleIdx="0" presStyleCnt="1">
        <dgm:presLayoutVars>
          <dgm:bulletEnabled val="1"/>
        </dgm:presLayoutVars>
      </dgm:prSet>
      <dgm:spPr/>
    </dgm:pt>
    <dgm:pt modelId="{11C1DB59-8E4D-4E25-A261-476E7B8F39B2}" type="pres">
      <dgm:prSet presAssocID="{BBB0AEAB-FC2F-491D-8728-7ADA4606BA7B}" presName="invisiNode" presStyleLbl="node1" presStyleIdx="0" presStyleCnt="1"/>
      <dgm:spPr/>
    </dgm:pt>
    <dgm:pt modelId="{344E0108-82CE-4588-AC80-7A31D4DAC328}" type="pres">
      <dgm:prSet presAssocID="{BBB0AEAB-FC2F-491D-8728-7ADA4606BA7B}" presName="imagNode" presStyleLbl="fgImgPlace1" presStyleIdx="0" presStyleCnt="1" custLinFactNeighborX="3864" custLinFactNeighborY="117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</dgm:ptLst>
  <dgm:cxnLst>
    <dgm:cxn modelId="{28F6AE01-65D9-4F94-BDA4-132A5CD6C75E}" type="presOf" srcId="{A6BBED9D-01FC-4496-ACA9-C84ED7677DA5}" destId="{D96F3521-C571-48D2-884A-DCE8B14CDD40}" srcOrd="0" destOrd="0" presId="urn:microsoft.com/office/officeart/2005/8/layout/hList7"/>
    <dgm:cxn modelId="{30B0ADC7-9833-43CA-83A3-360B5487C4FF}" type="presOf" srcId="{BBB0AEAB-FC2F-491D-8728-7ADA4606BA7B}" destId="{75E7A1B0-2899-4D8E-B8C8-0C3F46ECEEFB}" srcOrd="0" destOrd="0" presId="urn:microsoft.com/office/officeart/2005/8/layout/hList7"/>
    <dgm:cxn modelId="{D432B2E2-5596-48BE-A8DD-A7E70A3DBC49}" type="presOf" srcId="{BBB0AEAB-FC2F-491D-8728-7ADA4606BA7B}" destId="{AF9433B5-2F56-43FB-8DD1-0D7EC6125B9B}" srcOrd="1" destOrd="0" presId="urn:microsoft.com/office/officeart/2005/8/layout/hList7"/>
    <dgm:cxn modelId="{DD3434E3-8E20-4EFC-8B5A-51C2349D4017}" srcId="{A6BBED9D-01FC-4496-ACA9-C84ED7677DA5}" destId="{BBB0AEAB-FC2F-491D-8728-7ADA4606BA7B}" srcOrd="0" destOrd="0" parTransId="{B9F979E5-B0F5-4F8C-BC0C-271AC09E62C4}" sibTransId="{0197E0F9-7428-434D-A970-D576F321083E}"/>
    <dgm:cxn modelId="{349EED32-8474-45C3-8AFB-6EA24E90A49C}" type="presParOf" srcId="{D96F3521-C571-48D2-884A-DCE8B14CDD40}" destId="{A97E8E3D-65B5-4E64-9FFE-C94BE14FF6DE}" srcOrd="0" destOrd="0" presId="urn:microsoft.com/office/officeart/2005/8/layout/hList7"/>
    <dgm:cxn modelId="{48F726D8-DAA0-45DD-9745-47D620CD7EBE}" type="presParOf" srcId="{D96F3521-C571-48D2-884A-DCE8B14CDD40}" destId="{8B696FEB-FA35-476A-A8A5-66103C9F02B9}" srcOrd="1" destOrd="0" presId="urn:microsoft.com/office/officeart/2005/8/layout/hList7"/>
    <dgm:cxn modelId="{81953389-D40D-425F-B28E-01B103132046}" type="presParOf" srcId="{8B696FEB-FA35-476A-A8A5-66103C9F02B9}" destId="{1887FBD5-0BC9-44CD-AFA1-77C21DB9B202}" srcOrd="0" destOrd="0" presId="urn:microsoft.com/office/officeart/2005/8/layout/hList7"/>
    <dgm:cxn modelId="{3A92FB0F-638D-411E-9CCA-AA80A5FB717B}" type="presParOf" srcId="{1887FBD5-0BC9-44CD-AFA1-77C21DB9B202}" destId="{75E7A1B0-2899-4D8E-B8C8-0C3F46ECEEFB}" srcOrd="0" destOrd="0" presId="urn:microsoft.com/office/officeart/2005/8/layout/hList7"/>
    <dgm:cxn modelId="{A08B907C-F523-470E-9422-C39515783EF5}" type="presParOf" srcId="{1887FBD5-0BC9-44CD-AFA1-77C21DB9B202}" destId="{AF9433B5-2F56-43FB-8DD1-0D7EC6125B9B}" srcOrd="1" destOrd="0" presId="urn:microsoft.com/office/officeart/2005/8/layout/hList7"/>
    <dgm:cxn modelId="{D8A71DD2-5E7E-4DEF-BA97-BD2F7F21625F}" type="presParOf" srcId="{1887FBD5-0BC9-44CD-AFA1-77C21DB9B202}" destId="{11C1DB59-8E4D-4E25-A261-476E7B8F39B2}" srcOrd="2" destOrd="0" presId="urn:microsoft.com/office/officeart/2005/8/layout/hList7"/>
    <dgm:cxn modelId="{D2878725-1FB1-4334-B525-BEB4FF019365}" type="presParOf" srcId="{1887FBD5-0BC9-44CD-AFA1-77C21DB9B202}" destId="{344E0108-82CE-4588-AC80-7A31D4DAC32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7A1B0-2899-4D8E-B8C8-0C3F46ECEEFB}">
      <dsp:nvSpPr>
        <dsp:cNvPr id="0" name=""/>
        <dsp:cNvSpPr/>
      </dsp:nvSpPr>
      <dsp:spPr>
        <a:xfrm>
          <a:off x="0" y="0"/>
          <a:ext cx="7858125" cy="52292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>
              <a:latin typeface="Trebuchet MS" panose="020B0603020202020204"/>
            </a:rPr>
            <a:t> </a:t>
          </a:r>
          <a:r>
            <a:rPr lang="en-IN" sz="3600" kern="1200"/>
            <a:t>https://github.com/RAJU-MOURYA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0" y="2091690"/>
        <a:ext cx="7858125" cy="2091690"/>
      </dsp:txXfrm>
    </dsp:sp>
    <dsp:sp modelId="{344E0108-82CE-4588-AC80-7A31D4DAC328}">
      <dsp:nvSpPr>
        <dsp:cNvPr id="0" name=""/>
        <dsp:cNvSpPr/>
      </dsp:nvSpPr>
      <dsp:spPr>
        <a:xfrm>
          <a:off x="3125681" y="518847"/>
          <a:ext cx="1741331" cy="17413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97E8E3D-65B5-4E64-9FFE-C94BE14FF6DE}">
      <dsp:nvSpPr>
        <dsp:cNvPr id="0" name=""/>
        <dsp:cNvSpPr/>
      </dsp:nvSpPr>
      <dsp:spPr>
        <a:xfrm>
          <a:off x="314324" y="4183380"/>
          <a:ext cx="7229475" cy="784383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9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62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0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8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9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2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2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7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2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7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87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1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ABA0-6C41-4DEE-8219-82E00D66425E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CE9E65-5A71-4BE0-84F2-FD7C9CE48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acer\OneDrive\Pictures\hostel.jpg" TargetMode="External"/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taking a selfie in a field&#10;&#10;Description automatically generated">
            <a:extLst>
              <a:ext uri="{FF2B5EF4-FFF2-40B4-BE49-F238E27FC236}">
                <a16:creationId xmlns:a16="http://schemas.microsoft.com/office/drawing/2014/main" id="{B794B54E-2699-9551-F8D9-D0DAE426E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8" y="543856"/>
            <a:ext cx="36576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76C4B-0E98-380E-E1A2-9ACCCD463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94" y="322171"/>
            <a:ext cx="2143125" cy="2743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0EDC8-73EF-19A0-3654-3CD7CDD1E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94" y="543856"/>
            <a:ext cx="2143125" cy="222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59C9B6-7FF4-A0DE-6256-B455F4D79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8" y="3570945"/>
            <a:ext cx="3511616" cy="29769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FCADE4-4658-84A8-D1EB-CDBB8F5020DA}"/>
              </a:ext>
            </a:extLst>
          </p:cNvPr>
          <p:cNvPicPr>
            <a:picLocks noChangeAspect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94" y="3448100"/>
            <a:ext cx="4525982" cy="3222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7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DB9A47F-D53F-3757-27C3-3F5CD533A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597735"/>
              </p:ext>
            </p:extLst>
          </p:nvPr>
        </p:nvGraphicFramePr>
        <p:xfrm>
          <a:off x="1987343" y="1716309"/>
          <a:ext cx="7858125" cy="522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8197CE7B-6F34-D074-02B4-FE4E09622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0704" y="184023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23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KUMAR</dc:creator>
  <cp:revision>1</cp:revision>
  <dcterms:created xsi:type="dcterms:W3CDTF">2023-11-19T15:57:35Z</dcterms:created>
  <dcterms:modified xsi:type="dcterms:W3CDTF">2023-12-11T06:10:29Z</dcterms:modified>
</cp:coreProperties>
</file>