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059" y="1355352"/>
            <a:ext cx="95399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Cp-1 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Visualization 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Project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8822" y="3071029"/>
            <a:ext cx="8174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FOOD DATA ANALYTICS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3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917" y="977460"/>
            <a:ext cx="7796540" cy="58805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CONTENTS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dirty="0" smtClean="0"/>
              <a:t>PROBLEM STATEMENT &amp; KEY OBJECTIVES</a:t>
            </a:r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DATA MAPPING</a:t>
            </a:r>
          </a:p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DATA READY FOR VISUALIAZATION</a:t>
            </a:r>
          </a:p>
          <a:p>
            <a:r>
              <a:rPr lang="en-US" dirty="0" smtClean="0"/>
              <a:t>VISUALIAZTION IN POWER BI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0406" y="647522"/>
            <a:ext cx="8529139" cy="537620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2200" dirty="0"/>
          </a:p>
          <a:p>
            <a:pPr algn="just">
              <a:lnSpc>
                <a:spcPct val="200000"/>
              </a:lnSpc>
            </a:pPr>
            <a:r>
              <a:rPr lang="en-US" sz="2300" dirty="0" smtClean="0">
                <a:solidFill>
                  <a:srgbClr val="FF0000"/>
                </a:solidFill>
              </a:rPr>
              <a:t>Objective</a:t>
            </a:r>
            <a:r>
              <a:rPr lang="en-US" sz="2300" dirty="0">
                <a:solidFill>
                  <a:srgbClr val="FF0000"/>
                </a:solidFill>
              </a:rPr>
              <a:t>: </a:t>
            </a:r>
            <a:endParaRPr lang="en-US" sz="2300" dirty="0" smtClean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300" dirty="0" smtClean="0"/>
              <a:t>Visualizations </a:t>
            </a:r>
            <a:r>
              <a:rPr lang="en-US" sz="2300" dirty="0"/>
              <a:t>on Order Trends, Customer Segmentation, Geographic Distribution, Price analysis that includes Average Order Value (AOV), Discounts and Promotions, Inventory Management Scope: Initial focus on sales, meals orders, inventory turnover, and fulfillment centers data across all product categories and regions</a:t>
            </a:r>
            <a:r>
              <a:rPr lang="en-US" sz="23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300" dirty="0" smtClean="0">
                <a:solidFill>
                  <a:srgbClr val="FF0000"/>
                </a:solidFill>
              </a:rPr>
              <a:t>Expected outcome:</a:t>
            </a:r>
          </a:p>
          <a:p>
            <a:pPr algn="just">
              <a:lnSpc>
                <a:spcPct val="200000"/>
              </a:lnSpc>
            </a:pPr>
            <a:r>
              <a:rPr lang="en-US" sz="2300" dirty="0" smtClean="0"/>
              <a:t>Interactive </a:t>
            </a:r>
            <a:r>
              <a:rPr lang="en-US" sz="2300" dirty="0"/>
              <a:t>dashboards providing real-time insights to understand Demand and pricing. - Enhanced decision-making through visual representation of key metrics. - Develop a dynamic pricing strategy that adjusts prices based on demand fluctuations. - Real-time tracking of raw material inventory levels to prevent stock outs and overstock.</a:t>
            </a:r>
            <a:endParaRPr lang="en-US" sz="230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6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59" y="575035"/>
            <a:ext cx="9149763" cy="58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181</TotalTime>
  <Words>131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2024-06-16T05:29:52Z</dcterms:created>
  <dcterms:modified xsi:type="dcterms:W3CDTF">2024-06-29T08:41:09Z</dcterms:modified>
</cp:coreProperties>
</file>