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8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5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1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6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9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29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99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76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7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2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01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0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6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874CB-A6CF-4B30-A3CD-534B830EF3D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ADE9FA-C216-4143-AF5A-3ACAB27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2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SPAM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921" y="2892212"/>
            <a:ext cx="9270999" cy="3318936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Problem understanding                              Model Selection</a:t>
            </a:r>
          </a:p>
          <a:p>
            <a:pPr marL="0" indent="0" algn="just">
              <a:buNone/>
            </a:pPr>
            <a:r>
              <a:rPr lang="en-US" dirty="0" smtClean="0"/>
              <a:t>EDA (Visualization)                                   Interpretation</a:t>
            </a:r>
          </a:p>
          <a:p>
            <a:pPr marL="0" indent="0" algn="just">
              <a:buNone/>
            </a:pPr>
            <a:r>
              <a:rPr lang="en-US" dirty="0" smtClean="0"/>
              <a:t>Preprocessing                                             </a:t>
            </a:r>
            <a:r>
              <a:rPr lang="en-US" dirty="0"/>
              <a:t>Model Performance Evaluation </a:t>
            </a:r>
            <a:r>
              <a:rPr lang="en-US" dirty="0" smtClean="0"/>
              <a:t>                          </a:t>
            </a:r>
          </a:p>
          <a:p>
            <a:pPr marL="0" indent="0" algn="just">
              <a:buNone/>
            </a:pPr>
            <a:r>
              <a:rPr lang="en-US" dirty="0" smtClean="0"/>
              <a:t>Feature Selection                                        Model implications</a:t>
            </a:r>
          </a:p>
          <a:p>
            <a:pPr marL="0" indent="0" algn="just">
              <a:buNone/>
            </a:pPr>
            <a:r>
              <a:rPr lang="en-US" dirty="0" smtClean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399" y="847512"/>
            <a:ext cx="5440681" cy="666328"/>
          </a:xfrm>
        </p:spPr>
        <p:txBody>
          <a:bodyPr/>
          <a:lstStyle/>
          <a:p>
            <a:r>
              <a:rPr lang="en-US" dirty="0" smtClean="0"/>
              <a:t>SPAM OR NOT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9" y="1656080"/>
            <a:ext cx="6405881" cy="426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53680" y="1656080"/>
            <a:ext cx="3464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BINARY CLASSIFICATION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TEXT ANALYSIS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CLASSIFICATION ALGORITHMS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ACCURACY WILL BE KEY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 SHAPE (5576,3)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MIGHT REQUIRE MORE </a:t>
            </a:r>
          </a:p>
          <a:p>
            <a:r>
              <a:rPr lang="en-US" dirty="0" smtClean="0"/>
              <a:t>     COMPUTATION SPEED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38" y="944880"/>
            <a:ext cx="5592562" cy="4958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54" y="728920"/>
            <a:ext cx="4039946" cy="269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54" y="3444240"/>
            <a:ext cx="4039946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NULLS </a:t>
            </a:r>
          </a:p>
          <a:p>
            <a:r>
              <a:rPr lang="en-US" dirty="0" smtClean="0"/>
              <a:t>DUPLICATES # not removed</a:t>
            </a:r>
          </a:p>
          <a:p>
            <a:r>
              <a:rPr lang="en-US" dirty="0" smtClean="0"/>
              <a:t>VISUALIZATION ON KEY FEATURE “MESSAGE”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>
                <a:solidFill>
                  <a:srgbClr val="FF0000"/>
                </a:solidFill>
              </a:rPr>
              <a:t>WORD_CLOUD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>
                <a:solidFill>
                  <a:srgbClr val="FF0000"/>
                </a:solidFill>
              </a:rPr>
              <a:t>BAR GRAPH TO CHECK MOST REPEATING TEXT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>
                <a:solidFill>
                  <a:srgbClr val="FF0000"/>
                </a:solidFill>
              </a:rPr>
              <a:t>BAR COMINATION OF TWO WORDS (BIGRAMS)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SEPERATED MAIL ID TO USER_NAME AND DOMAIN</a:t>
            </a:r>
          </a:p>
          <a:p>
            <a:r>
              <a:rPr lang="en-US" dirty="0" smtClean="0"/>
              <a:t>CHECKED MOST SPAMMED DOMAINS AND USERNAME</a:t>
            </a:r>
          </a:p>
          <a:p>
            <a:r>
              <a:rPr lang="en-US" dirty="0" smtClean="0"/>
              <a:t>CHECKED MOST RELIABLE DOMAINS</a:t>
            </a:r>
          </a:p>
          <a:p>
            <a:r>
              <a:rPr lang="en-US" dirty="0" smtClean="0"/>
              <a:t>TEXT CLEANING</a:t>
            </a:r>
          </a:p>
          <a:p>
            <a:r>
              <a:rPr lang="en-US" dirty="0" smtClean="0"/>
              <a:t>TOKENIZATION</a:t>
            </a:r>
          </a:p>
          <a:p>
            <a:r>
              <a:rPr lang="en-US" dirty="0" smtClean="0"/>
              <a:t>LEMMATAZATION</a:t>
            </a:r>
          </a:p>
          <a:p>
            <a:r>
              <a:rPr lang="en-US" dirty="0" smtClean="0"/>
              <a:t>VECTERIZATION</a:t>
            </a:r>
          </a:p>
          <a:p>
            <a:r>
              <a:rPr lang="en-US" dirty="0" smtClean="0"/>
              <a:t>TREATED DATA IMBALANCED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MODELS based on one Feature(“Message”)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695788"/>
          </a:xfrm>
        </p:spPr>
        <p:txBody>
          <a:bodyPr/>
          <a:lstStyle/>
          <a:p>
            <a:r>
              <a:rPr lang="en-US" dirty="0" smtClean="0"/>
              <a:t>Multinomial NB (Naïve Bayes)</a:t>
            </a:r>
          </a:p>
          <a:p>
            <a:r>
              <a:rPr lang="en-US" dirty="0" smtClean="0"/>
              <a:t>Multinomial NB (after smote)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RNN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Multinomial NB (Naïve Bayes)</a:t>
            </a:r>
          </a:p>
          <a:p>
            <a:r>
              <a:rPr lang="en-US" dirty="0"/>
              <a:t>Multinomial NB (after smote)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RNN</a:t>
            </a:r>
          </a:p>
          <a:p>
            <a:r>
              <a:rPr lang="en-US" dirty="0" smtClean="0"/>
              <a:t>Random Forest classifier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based on 3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Performance 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and Random Forest performed very poor in testing, when 3 featured are considered for training</a:t>
            </a:r>
          </a:p>
          <a:p>
            <a:r>
              <a:rPr lang="en-US" dirty="0" smtClean="0"/>
              <a:t>RNN and NB are performing accurately during both testing and training</a:t>
            </a:r>
          </a:p>
          <a:p>
            <a:r>
              <a:rPr lang="en-US" dirty="0" smtClean="0"/>
              <a:t>RNN performed better than all models both with one and even three features combined</a:t>
            </a:r>
          </a:p>
          <a:p>
            <a:r>
              <a:rPr lang="en-US" dirty="0" smtClean="0"/>
              <a:t>Performed Deployment on NB model with one feature.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33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277</TotalTime>
  <Words>201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SPAM DETECTION</vt:lpstr>
      <vt:lpstr>Contents</vt:lpstr>
      <vt:lpstr>SPAM OR NOT</vt:lpstr>
      <vt:lpstr>PowerPoint Presentation</vt:lpstr>
      <vt:lpstr>EDA</vt:lpstr>
      <vt:lpstr>PREPROCESSING</vt:lpstr>
      <vt:lpstr>MODELS based on one Feature(“Message”)</vt:lpstr>
      <vt:lpstr>MODELS based on 3 Features</vt:lpstr>
      <vt:lpstr>Model Performance Evaluation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DETECTION</dc:title>
  <dc:creator>hp</dc:creator>
  <cp:lastModifiedBy>hp</cp:lastModifiedBy>
  <cp:revision>10</cp:revision>
  <dcterms:created xsi:type="dcterms:W3CDTF">2024-08-24T01:19:03Z</dcterms:created>
  <dcterms:modified xsi:type="dcterms:W3CDTF">2024-08-24T05:56:25Z</dcterms:modified>
</cp:coreProperties>
</file>