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752" autoAdjust="0"/>
  </p:normalViewPr>
  <p:slideViewPr>
    <p:cSldViewPr>
      <p:cViewPr varScale="1">
        <p:scale>
          <a:sx n="74" d="100"/>
          <a:sy n="74" d="100"/>
        </p:scale>
        <p:origin x="-12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3098F8-0F6C-45C1-A37D-2814D6A5AF7C}" type="datetimeFigureOut">
              <a:rPr lang="en-US" smtClean="0"/>
              <a:pPr/>
              <a:t>10/17/2022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93BED-BDA7-4028-8917-B4788C11B9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p>
        </p:txBody>
      </p:sp>
      <p:sp>
        <p:nvSpPr>
          <p:cNvPr id="4" name="Slide Number Placeholder 3"/>
          <p:cNvSpPr>
            <a:spLocks noGrp="1"/>
          </p:cNvSpPr>
          <p:nvPr>
            <p:ph type="sldNum" sz="quarter" idx="10"/>
          </p:nvPr>
        </p:nvSpPr>
        <p:spPr/>
        <p:txBody>
          <a:bodyPr/>
          <a:lstStyle/>
          <a:p>
            <a:fld id="{15593BED-BDA7-4028-8917-B4788C11B95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458200" cy="2362200"/>
          </a:xfrm>
        </p:spPr>
        <p:txBody>
          <a:bodyPr/>
          <a:lstStyle/>
          <a:p>
            <a:r>
              <a:rPr lang="en-US" dirty="0" smtClean="0"/>
              <a:t>MEENAKSHI COLLEGE OF ENGINEERING</a:t>
            </a:r>
            <a:endParaRPr lang="en-US" dirty="0"/>
          </a:p>
        </p:txBody>
      </p:sp>
      <p:sp>
        <p:nvSpPr>
          <p:cNvPr id="3" name="Subtitle 2"/>
          <p:cNvSpPr>
            <a:spLocks noGrp="1"/>
          </p:cNvSpPr>
          <p:nvPr>
            <p:ph type="subTitle" idx="1"/>
          </p:nvPr>
        </p:nvSpPr>
        <p:spPr>
          <a:xfrm>
            <a:off x="1143000" y="2133600"/>
            <a:ext cx="6477000" cy="3733800"/>
          </a:xfrm>
        </p:spPr>
        <p:txBody>
          <a:bodyPr>
            <a:normAutofit lnSpcReduction="10000"/>
          </a:bodyPr>
          <a:lstStyle/>
          <a:p>
            <a:r>
              <a:rPr lang="en-US" dirty="0" smtClean="0"/>
              <a:t> </a:t>
            </a:r>
          </a:p>
          <a:p>
            <a:r>
              <a:rPr lang="en-US" dirty="0" smtClean="0"/>
              <a:t>IDEATION PHASE</a:t>
            </a:r>
          </a:p>
          <a:p>
            <a:endParaRPr lang="en-US" dirty="0" smtClean="0"/>
          </a:p>
          <a:p>
            <a:r>
              <a:rPr lang="en-US" dirty="0" smtClean="0"/>
              <a:t>IOT-SIGNS WITH SMART CONNECTIVITY FOR BETTER </a:t>
            </a:r>
          </a:p>
          <a:p>
            <a:r>
              <a:rPr lang="en-US" dirty="0" smtClean="0"/>
              <a:t>ROAD SAFETY</a:t>
            </a:r>
          </a:p>
          <a:p>
            <a:r>
              <a:rPr lang="en-US" dirty="0" smtClean="0"/>
              <a:t>R.RAJESH</a:t>
            </a:r>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1.Problem statement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Design Intelligent Wirelessly connected smart road signs capable of displaying different speeds for different weather conditions, </a:t>
            </a:r>
            <a:r>
              <a:rPr lang="en-US" dirty="0" err="1" smtClean="0"/>
              <a:t>trafc</a:t>
            </a:r>
            <a:r>
              <a:rPr lang="en-US" dirty="0" smtClean="0"/>
              <a:t> and route </a:t>
            </a:r>
            <a:r>
              <a:rPr lang="en-US" dirty="0" err="1" smtClean="0"/>
              <a:t>trafc</a:t>
            </a:r>
            <a:r>
              <a:rPr lang="en-US" dirty="0" smtClean="0"/>
              <a:t> through the quickest and safest possible way. </a:t>
            </a:r>
          </a:p>
          <a:p>
            <a:r>
              <a:rPr lang="en-US" dirty="0" smtClean="0"/>
              <a:t>PROBLEM 1: Rain makes brakes </a:t>
            </a:r>
            <a:r>
              <a:rPr lang="en-US" dirty="0" err="1" smtClean="0"/>
              <a:t>inefcient</a:t>
            </a:r>
            <a:r>
              <a:rPr lang="en-US" dirty="0" smtClean="0"/>
              <a:t> and leads to accidents</a:t>
            </a:r>
          </a:p>
          <a:p>
            <a:r>
              <a:rPr lang="en-US" dirty="0" smtClean="0"/>
              <a:t>PROBLEM 2: Fog reduces visibility and increases the probability of accidents </a:t>
            </a:r>
          </a:p>
          <a:p>
            <a:r>
              <a:rPr lang="en-US" dirty="0" smtClean="0"/>
              <a:t>PROBLEM 3: School Zone fags slow down </a:t>
            </a:r>
            <a:r>
              <a:rPr lang="en-US" dirty="0" err="1" smtClean="0"/>
              <a:t>trafc</a:t>
            </a:r>
            <a:r>
              <a:rPr lang="en-US" dirty="0" smtClean="0"/>
              <a:t> even when schools are closed/ operating</a:t>
            </a:r>
          </a:p>
          <a:p>
            <a:r>
              <a:rPr lang="en-US" dirty="0" smtClean="0"/>
              <a:t>PROBLEM 4 : Road quality varies over time but static road signs don't </a:t>
            </a:r>
          </a:p>
          <a:p>
            <a:r>
              <a:rPr lang="en-US" dirty="0" smtClean="0"/>
              <a:t>PROBLEM 5: </a:t>
            </a:r>
            <a:r>
              <a:rPr lang="en-US" dirty="0" err="1" smtClean="0"/>
              <a:t>Trafc</a:t>
            </a:r>
            <a:r>
              <a:rPr lang="en-US" dirty="0" smtClean="0"/>
              <a:t> diversion requires human intervention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2.BRAINSTORM</a:t>
            </a:r>
            <a:endParaRPr lang="en-US" dirty="0"/>
          </a:p>
        </p:txBody>
      </p:sp>
      <p:sp>
        <p:nvSpPr>
          <p:cNvPr id="4" name="Content Placeholder 3"/>
          <p:cNvSpPr>
            <a:spLocks noGrp="1"/>
          </p:cNvSpPr>
          <p:nvPr>
            <p:ph idx="1"/>
          </p:nvPr>
        </p:nvSpPr>
        <p:spPr>
          <a:xfrm>
            <a:off x="457200" y="1600200"/>
            <a:ext cx="8229600" cy="5115246"/>
          </a:xfrm>
          <a:prstGeom prst="rect">
            <a:avLst/>
          </a:prstGeom>
        </p:spPr>
        <p:txBody>
          <a:bodyPr>
            <a:spAutoFit/>
          </a:bodyPr>
          <a:lstStyle/>
          <a:p>
            <a:r>
              <a:rPr lang="en-US" dirty="0" smtClean="0"/>
              <a:t>Brainstorm Write down any ideas that come to mind that address your problem statement. </a:t>
            </a:r>
          </a:p>
          <a:p>
            <a:r>
              <a:rPr lang="en-US" dirty="0" smtClean="0"/>
              <a:t>AI based algorithms to predict weather from images every sign post measures surrounding traffic emergency vehicles passage and alerts Dynamic traffic sign capable of allowing </a:t>
            </a:r>
            <a:r>
              <a:rPr lang="en-US" dirty="0" err="1" smtClean="0"/>
              <a:t>peds</a:t>
            </a:r>
            <a:r>
              <a:rPr lang="en-US" dirty="0" smtClean="0"/>
              <a:t> to cross the road Fun things to display during red light </a:t>
            </a:r>
            <a:r>
              <a:rPr lang="en-US" dirty="0" err="1" smtClean="0"/>
              <a:t>trafc</a:t>
            </a:r>
            <a:r>
              <a:rPr lang="en-US" dirty="0" smtClean="0"/>
              <a:t> </a:t>
            </a:r>
            <a:r>
              <a:rPr lang="en-US" dirty="0" err="1" smtClean="0"/>
              <a:t>Yuvashree</a:t>
            </a:r>
            <a:r>
              <a:rPr lang="en-US" dirty="0" smtClean="0"/>
              <a:t> R AI based image processing to detect rain/ wet roads School and hospital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2.BRAIN STORM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zones dynamically set road signs speed vehicle based speed and lane display accident detection and diversion Timer displaying how much time for </a:t>
            </a:r>
            <a:r>
              <a:rPr lang="en-US" dirty="0" err="1" smtClean="0"/>
              <a:t>trafc</a:t>
            </a:r>
            <a:r>
              <a:rPr lang="en-US" dirty="0" smtClean="0"/>
              <a:t> to clear out </a:t>
            </a:r>
          </a:p>
          <a:p>
            <a:r>
              <a:rPr lang="en-US" dirty="0" smtClean="0"/>
              <a:t> Camera attached to every </a:t>
            </a:r>
            <a:r>
              <a:rPr lang="en-US" dirty="0" err="1" smtClean="0"/>
              <a:t>trafc</a:t>
            </a:r>
            <a:r>
              <a:rPr lang="en-US" dirty="0" smtClean="0"/>
              <a:t> sign to monitor </a:t>
            </a:r>
            <a:r>
              <a:rPr lang="en-US" dirty="0" err="1" smtClean="0"/>
              <a:t>trafc</a:t>
            </a:r>
            <a:r>
              <a:rPr lang="en-US" dirty="0" smtClean="0"/>
              <a:t> Schools timings set to road signs Camera monitors road quality and speed is assigned based on road quality Lane </a:t>
            </a:r>
            <a:r>
              <a:rPr lang="en-US" dirty="0" err="1" smtClean="0"/>
              <a:t>mapper</a:t>
            </a:r>
            <a:r>
              <a:rPr lang="en-US" dirty="0" smtClean="0"/>
              <a:t> so emergency vehicles can easily pass through </a:t>
            </a:r>
            <a:r>
              <a:rPr lang="en-US" dirty="0" err="1" smtClean="0"/>
              <a:t>trafc</a:t>
            </a:r>
            <a:r>
              <a:rPr lang="en-US" dirty="0" smtClean="0"/>
              <a:t> Remote view capability to plan route </a:t>
            </a:r>
          </a:p>
          <a:p>
            <a:r>
              <a:rPr lang="en-US" dirty="0" smtClean="0"/>
              <a:t> Using camera to measure visibility cloud server calculates speed for every point in map using open weather.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smtClean="0"/>
              <a:t>3.GROUP IDEA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Group ideas Take turns sharing your ideas while clustering similar or related notes as you go. In the last 10 minutes, give each cluster a sentence-like label. If a cluster is bigger than six sticky notes, try and see if you and break it up into smaller sub-groups. </a:t>
            </a:r>
          </a:p>
          <a:p>
            <a:r>
              <a:rPr lang="en-US" dirty="0" smtClean="0"/>
              <a:t> cloud server calculates speed for every point in map Using camera to measure visibility AI based algorithms to predict weather from images AI based image processing to detect rain/ wet roads Camera attached to every </a:t>
            </a:r>
            <a:r>
              <a:rPr lang="en-US" dirty="0" err="1" smtClean="0"/>
              <a:t>trafc</a:t>
            </a:r>
            <a:r>
              <a:rPr lang="en-US" dirty="0" smtClean="0"/>
              <a:t> sign to monitor traffic Camera monitors road quality and speed is assigned based on road quality using open weather </a:t>
            </a:r>
            <a:r>
              <a:rPr lang="en-US" dirty="0" err="1" smtClean="0"/>
              <a:t>api</a:t>
            </a:r>
            <a:r>
              <a:rPr lang="en-US" dirty="0" smtClean="0"/>
              <a:t> to get data on weather Remote view capability to plan route Schools timings set to road signs Fun things to display during red light traffic Dynamic </a:t>
            </a:r>
            <a:r>
              <a:rPr lang="en-US" dirty="0" err="1" smtClean="0"/>
              <a:t>trafc</a:t>
            </a:r>
            <a:r>
              <a:rPr lang="en-US" dirty="0" smtClean="0"/>
              <a:t> sign capable of allowing </a:t>
            </a:r>
            <a:r>
              <a:rPr lang="en-US" dirty="0" err="1" smtClean="0"/>
              <a:t>peds</a:t>
            </a:r>
            <a:r>
              <a:rPr lang="en-US" dirty="0" smtClean="0"/>
              <a:t> to cross the road every sign post measures surrounding </a:t>
            </a:r>
            <a:r>
              <a:rPr lang="en-US" dirty="0" err="1" smtClean="0"/>
              <a:t>trafc</a:t>
            </a:r>
            <a:r>
              <a:rPr lang="en-US" dirty="0" smtClean="0"/>
              <a:t> emergency vehicles passage and alerts vehicle based speed and lane display School and hospital zones dynamically set road signs speed Timer displaying how much time for </a:t>
            </a:r>
            <a:r>
              <a:rPr lang="en-US" dirty="0" err="1" smtClean="0"/>
              <a:t>trafc</a:t>
            </a:r>
            <a:r>
              <a:rPr lang="en-US" dirty="0" smtClean="0"/>
              <a:t> to clear out accident detection and diversion Lane </a:t>
            </a:r>
            <a:r>
              <a:rPr lang="en-US" dirty="0" err="1" smtClean="0"/>
              <a:t>mapper</a:t>
            </a:r>
            <a:r>
              <a:rPr lang="en-US" dirty="0" smtClean="0"/>
              <a:t> so emergency vehicles can easily pass through </a:t>
            </a:r>
            <a:r>
              <a:rPr lang="en-US" dirty="0" err="1" smtClean="0"/>
              <a:t>trafc</a:t>
            </a:r>
            <a:r>
              <a:rPr lang="en-US" dirty="0" smtClean="0"/>
              <a:t> automatic </a:t>
            </a:r>
            <a:r>
              <a:rPr lang="en-US" dirty="0" err="1" smtClean="0"/>
              <a:t>trafc</a:t>
            </a:r>
            <a:r>
              <a:rPr lang="en-US" dirty="0" smtClean="0"/>
              <a:t> diversions sign color.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4.PRIORITIZE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Prioritize Your team should all be on the same page about what's important moving forward. Place your ideas on this grid to determine which ideas are important and which are feasible. </a:t>
            </a:r>
          </a:p>
          <a:p>
            <a:r>
              <a:rPr lang="en-US" dirty="0" smtClean="0"/>
              <a:t>Feasibility Regardless of their importance, which tasks are more feasible than others? (Cost, time, effort, complexity, etc.) If each of these tasks could get done without any </a:t>
            </a:r>
            <a:r>
              <a:rPr lang="en-US" dirty="0" err="1" smtClean="0"/>
              <a:t>difculty</a:t>
            </a:r>
            <a:r>
              <a:rPr lang="en-US" dirty="0" smtClean="0"/>
              <a:t> or cost, which would have the most positive impact? Importance Schools timings set to road signs Fun things to display during red light traffic</a:t>
            </a:r>
          </a:p>
          <a:p>
            <a:r>
              <a:rPr lang="en-US" dirty="0" smtClean="0"/>
              <a:t> Dynamic </a:t>
            </a:r>
            <a:r>
              <a:rPr lang="en-US" dirty="0" err="1" smtClean="0"/>
              <a:t>trafc</a:t>
            </a:r>
            <a:r>
              <a:rPr lang="en-US" dirty="0" smtClean="0"/>
              <a:t> sign capable of allowing </a:t>
            </a:r>
            <a:r>
              <a:rPr lang="en-US" dirty="0" err="1" smtClean="0"/>
              <a:t>peds</a:t>
            </a:r>
            <a:r>
              <a:rPr lang="en-US" dirty="0" smtClean="0"/>
              <a:t> to cross the road sign color change based on environmental lighting conditions School and hospital zones dynamically set road signs speed vehicle based speed and lane display Lane </a:t>
            </a:r>
            <a:r>
              <a:rPr lang="en-US" dirty="0" err="1" smtClean="0"/>
              <a:t>mapper</a:t>
            </a:r>
            <a:r>
              <a:rPr lang="en-US" dirty="0" smtClean="0"/>
              <a:t> so emergency vehicles can easily pass through </a:t>
            </a:r>
            <a:r>
              <a:rPr lang="en-US" dirty="0" err="1" smtClean="0"/>
              <a:t>trafc</a:t>
            </a:r>
            <a:r>
              <a:rPr lang="en-US" dirty="0" smtClean="0"/>
              <a:t> accident detection and diversion emergency vehicles passage and alerts automatic </a:t>
            </a:r>
            <a:r>
              <a:rPr lang="en-US" dirty="0" err="1" smtClean="0"/>
              <a:t>trafc</a:t>
            </a:r>
            <a:r>
              <a:rPr lang="en-US" dirty="0" smtClean="0"/>
              <a:t> diversions Remote view capability to plan route using open weather </a:t>
            </a:r>
            <a:r>
              <a:rPr lang="en-US" dirty="0" err="1" smtClean="0"/>
              <a:t>api</a:t>
            </a:r>
            <a:r>
              <a:rPr lang="en-US" dirty="0" smtClean="0"/>
              <a:t> to get data 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463</Words>
  <Application>Microsoft Office PowerPoint</Application>
  <PresentationFormat>On-screen Show (4:3)</PresentationFormat>
  <Paragraphs>29</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MEENAKSHI COLLEGE OF ENGINEERING</vt:lpstr>
      <vt:lpstr>1.Problem statement</vt:lpstr>
      <vt:lpstr>2.BRAINSTORM</vt:lpstr>
      <vt:lpstr>2.BRAIN STORM</vt:lpstr>
      <vt:lpstr>3.GROUP IDEA</vt:lpstr>
      <vt:lpstr>4.PRIORITIZE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MEENAKSHI COLLEGE OF ENGINEERING</dc:title>
  <dc:creator>Ashwini Lakshmi</dc:creator>
  <cp:lastModifiedBy>Windows User</cp:lastModifiedBy>
  <cp:revision>8</cp:revision>
  <dcterms:created xsi:type="dcterms:W3CDTF">2006-08-16T00:00:00Z</dcterms:created>
  <dcterms:modified xsi:type="dcterms:W3CDTF">2022-10-17T02:33:37Z</dcterms:modified>
</cp:coreProperties>
</file>