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2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2" r:id="rId13"/>
    <p:sldId id="337" r:id="rId14"/>
    <p:sldId id="338" r:id="rId15"/>
    <p:sldId id="353" r:id="rId16"/>
    <p:sldId id="340" r:id="rId17"/>
    <p:sldId id="339" r:id="rId18"/>
    <p:sldId id="359" r:id="rId19"/>
    <p:sldId id="361" r:id="rId20"/>
    <p:sldId id="3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s://guides.libraries.uc.edu/gmp-research-labs/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://www.r-bloggers.com/" TargetMode="External"/><Relationship Id="rId4" Type="http://schemas.openxmlformats.org/officeDocument/2006/relationships/hyperlink" Target="http://www.stackoverflow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AJohansen/UCL_Worksho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7533" y="362311"/>
            <a:ext cx="5487427" cy="17252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446" y="781045"/>
            <a:ext cx="4172372" cy="418666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6611" y="5386439"/>
            <a:ext cx="6922696" cy="136728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Richard Johansen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Richard.Johansen@uc.edu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GitHub</a:t>
            </a:r>
            <a:r>
              <a:rPr lang="en-US" sz="2400" dirty="0">
                <a:solidFill>
                  <a:schemeClr val="tx1"/>
                </a:solidFill>
              </a:rPr>
              <a:t>: https://</a:t>
            </a:r>
            <a:r>
              <a:rPr lang="en-US" sz="2400" dirty="0" smtClean="0">
                <a:solidFill>
                  <a:schemeClr val="tx1"/>
                </a:solidFill>
              </a:rPr>
              <a:t>github.com/RAJohansen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observations,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Online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guides.libraries.uc.edu/gmp-research-labs/r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87" y="2373762"/>
            <a:ext cx="1423804" cy="4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</a:t>
            </a:r>
          </a:p>
          <a:p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Email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Web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6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Visit: </a:t>
            </a:r>
            <a:r>
              <a:rPr lang="en-US" sz="2600" dirty="0" smtClean="0">
                <a:solidFill>
                  <a:schemeClr val="tx1"/>
                </a:solidFill>
              </a:rPr>
              <a:t>240 </a:t>
            </a:r>
            <a:r>
              <a:rPr lang="en-US" sz="2600" dirty="0">
                <a:solidFill>
                  <a:schemeClr val="tx1"/>
                </a:solidFill>
              </a:rPr>
              <a:t>Braunstein Hall (Geology-Math-Physics </a:t>
            </a:r>
            <a:r>
              <a:rPr lang="en-US" sz="26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Consultations</a:t>
            </a:r>
            <a:r>
              <a:rPr lang="en-US" sz="26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smtClean="0">
                <a:solidFill>
                  <a:schemeClr val="tx1"/>
                </a:solidFill>
              </a:rPr>
              <a:t>Twitter</a:t>
            </a:r>
            <a:r>
              <a:rPr lang="en-US" sz="2600" b="1" dirty="0">
                <a:solidFill>
                  <a:schemeClr val="tx1"/>
                </a:solidFill>
              </a:rPr>
              <a:t>: </a:t>
            </a:r>
            <a:r>
              <a:rPr lang="en-US" sz="2600" b="1" dirty="0" smtClean="0">
                <a:solidFill>
                  <a:schemeClr val="tx1"/>
                </a:solidFill>
              </a:rPr>
              <a:t>@</a:t>
            </a:r>
            <a:r>
              <a:rPr lang="en-US" sz="2600" b="1" dirty="0" err="1" smtClean="0">
                <a:solidFill>
                  <a:schemeClr val="tx1"/>
                </a:solidFill>
              </a:rPr>
              <a:t>Johansen_phd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 err="1" smtClean="0">
                <a:solidFill>
                  <a:schemeClr val="tx1"/>
                </a:solidFill>
              </a:rPr>
              <a:t>GitHub:</a:t>
            </a:r>
            <a:r>
              <a:rPr lang="en-US" sz="2600" dirty="0" err="1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2600" dirty="0" smtClean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2600" b="1" dirty="0" smtClean="0">
                <a:solidFill>
                  <a:schemeClr val="tx1"/>
                </a:solidFill>
                <a:hlinkClick r:id="rId4"/>
              </a:rPr>
              <a:t>github.com/RAJohansen/UCL_Workshops</a:t>
            </a:r>
            <a:r>
              <a:rPr lang="en-US" sz="2600" b="1" dirty="0" smtClean="0">
                <a:solidFill>
                  <a:schemeClr val="tx1"/>
                </a:solidFill>
              </a:rPr>
              <a:t>  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Importing </a:t>
            </a:r>
            <a:r>
              <a:rPr lang="en-US" dirty="0"/>
              <a:t>&amp; </a:t>
            </a:r>
            <a:r>
              <a:rPr lang="en-US" dirty="0" smtClean="0"/>
              <a:t>exporting data</a:t>
            </a:r>
            <a:endParaRPr lang="en-US" dirty="0"/>
          </a:p>
          <a:p>
            <a:pPr lvl="1"/>
            <a:r>
              <a:rPr lang="en-US" dirty="0" smtClean="0"/>
              <a:t>Installing packages</a:t>
            </a:r>
          </a:p>
          <a:p>
            <a:pPr lvl="1"/>
            <a:r>
              <a:rPr lang="en-US" dirty="0" smtClean="0"/>
              <a:t>Data visualizing</a:t>
            </a:r>
            <a:endParaRPr lang="en-US" dirty="0"/>
          </a:p>
          <a:p>
            <a:pPr lvl="1"/>
            <a:r>
              <a:rPr lang="en-US" dirty="0" smtClean="0"/>
              <a:t>Basic data analyses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Open-Source w/ large active 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781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1_Office Theme</vt:lpstr>
      <vt:lpstr>Introduction to R  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Want to continue learning R?</vt:lpstr>
      <vt:lpstr>Additional Online 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219</cp:revision>
  <dcterms:created xsi:type="dcterms:W3CDTF">2018-05-16T17:41:19Z</dcterms:created>
  <dcterms:modified xsi:type="dcterms:W3CDTF">2019-10-27T18:36:20Z</dcterms:modified>
</cp:coreProperties>
</file>