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15"/>
  </p:notesMasterIdLst>
  <p:sldIdLst>
    <p:sldId id="283" r:id="rId3"/>
    <p:sldId id="289" r:id="rId4"/>
    <p:sldId id="360" r:id="rId5"/>
    <p:sldId id="355" r:id="rId6"/>
    <p:sldId id="329" r:id="rId7"/>
    <p:sldId id="331" r:id="rId8"/>
    <p:sldId id="332" r:id="rId9"/>
    <p:sldId id="337" r:id="rId10"/>
    <p:sldId id="340" r:id="rId11"/>
    <p:sldId id="339" r:id="rId12"/>
    <p:sldId id="359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AJohans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0772" y="665524"/>
            <a:ext cx="5487427" cy="1911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Brief Introduction </a:t>
            </a:r>
            <a:r>
              <a:rPr lang="en-US" dirty="0" smtClean="0"/>
              <a:t>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2" y="5043381"/>
            <a:ext cx="6959449" cy="1272752"/>
          </a:xfrm>
        </p:spPr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98"/>
          <a:stretch/>
        </p:blipFill>
        <p:spPr>
          <a:xfrm>
            <a:off x="5313017" y="2053085"/>
            <a:ext cx="3642935" cy="2136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59534" y="6655703"/>
            <a:ext cx="35093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https://www.teleanalysis.com/wp-content/uploads/2017/08/Tableau-software-logo-e1502871850906.png</a:t>
            </a: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(Free Online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GitHub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https://github.com/RAJohansen</a:t>
            </a:r>
            <a:r>
              <a:rPr lang="en-US" sz="2800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>
                <a:solidFill>
                  <a:schemeClr val="tx1"/>
                </a:solidFill>
              </a:rPr>
              <a:t>DataVizJohansen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Tableau?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</a:t>
            </a:r>
            <a:r>
              <a:rPr lang="en-US" b="1" dirty="0" smtClean="0"/>
              <a:t>Visualizations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Tableau Desktop (Public)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16982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Tableau is a powerful business intelligence and data visualization software.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“Beefed” up Microsoft Excel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600" y="3414572"/>
            <a:ext cx="9763571" cy="31085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Pros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Powerful &amp; Versatile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Extremely data-friendly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User-friendly drag &amp; </a:t>
            </a:r>
            <a:r>
              <a:rPr lang="en-US" sz="2800" dirty="0"/>
              <a:t>c</a:t>
            </a:r>
            <a:r>
              <a:rPr lang="en-US" sz="2800" dirty="0" smtClean="0"/>
              <a:t>lick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Excellent for data exploration and report generation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Cons</a:t>
            </a:r>
            <a:r>
              <a:rPr lang="en-US" sz="2800" dirty="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Moderate learning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Speed (large data sets)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Security (public version)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Limited Reproducibility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 smtClean="0"/>
              <a:t>Discrete Attribute – has a countable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has an infinite set of numbers and potential divisions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967500"/>
            <a:ext cx="3936267" cy="4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587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1_Office Theme</vt:lpstr>
      <vt:lpstr>A Brief Introduction to </vt:lpstr>
      <vt:lpstr>Workshop Agenda</vt:lpstr>
      <vt:lpstr>What is Tableau?</vt:lpstr>
      <vt:lpstr>Why Use Tableau?</vt:lpstr>
      <vt:lpstr>What is Data?</vt:lpstr>
      <vt:lpstr>Attribute Classification</vt:lpstr>
      <vt:lpstr>Important Attribute Classes</vt:lpstr>
      <vt:lpstr>PowerPoint Presentation</vt:lpstr>
      <vt:lpstr>Enhancing Visualizations</vt:lpstr>
      <vt:lpstr>Four Basic Chart Types</vt:lpstr>
      <vt:lpstr>Want to continue learning Tableau?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213</cp:revision>
  <dcterms:created xsi:type="dcterms:W3CDTF">2018-05-16T17:41:19Z</dcterms:created>
  <dcterms:modified xsi:type="dcterms:W3CDTF">2018-09-11T15:39:32Z</dcterms:modified>
</cp:coreProperties>
</file>