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2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2" r:id="rId13"/>
    <p:sldId id="337" r:id="rId14"/>
    <p:sldId id="338" r:id="rId15"/>
    <p:sldId id="353" r:id="rId16"/>
    <p:sldId id="340" r:id="rId17"/>
    <p:sldId id="339" r:id="rId18"/>
    <p:sldId id="359" r:id="rId19"/>
    <p:sldId id="361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s://guides.libraries.uc.edu/gmp-research-labs/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://www.r-bloggers.com/" TargetMode="External"/><Relationship Id="rId4" Type="http://schemas.openxmlformats.org/officeDocument/2006/relationships/hyperlink" Target="http://www.stackoverflow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UCL_Worksho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535" y="189781"/>
            <a:ext cx="5487427" cy="284671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61" y="1315883"/>
            <a:ext cx="4172372" cy="4186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3188" y="5709931"/>
            <a:ext cx="7016119" cy="10437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Twitter</a:t>
            </a:r>
            <a:r>
              <a:rPr lang="en-US" sz="2800" dirty="0">
                <a:solidFill>
                  <a:schemeClr val="tx1"/>
                </a:solidFill>
              </a:rPr>
              <a:t>: @</a:t>
            </a:r>
            <a:r>
              <a:rPr lang="en-US" sz="2800" dirty="0" err="1" smtClean="0">
                <a:solidFill>
                  <a:schemeClr val="tx1"/>
                </a:solidFill>
              </a:rPr>
              <a:t>DataVizJohansen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GitHub: https://</a:t>
            </a:r>
            <a:r>
              <a:rPr lang="en-US" sz="2800" dirty="0" smtClean="0">
                <a:solidFill>
                  <a:schemeClr val="tx1"/>
                </a:solidFill>
              </a:rPr>
              <a:t>github.com/RAJohansen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observations,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Online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guides.libraries.uc.edu/gmp-research-labs/r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7" y="2373762"/>
            <a:ext cx="1423804" cy="4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Email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Web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Visit</a:t>
            </a:r>
            <a:r>
              <a:rPr lang="en-US" sz="2600" b="1" dirty="0" smtClean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240 </a:t>
            </a:r>
            <a:r>
              <a:rPr lang="en-US" sz="2600" dirty="0">
                <a:solidFill>
                  <a:schemeClr val="tx1"/>
                </a:solidFill>
              </a:rPr>
              <a:t>Braunstein Hall (Geology-Math-Physics </a:t>
            </a:r>
            <a:r>
              <a:rPr lang="en-US" sz="26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Consultations</a:t>
            </a:r>
            <a:r>
              <a:rPr lang="en-US" sz="26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Twitter</a:t>
            </a:r>
            <a:r>
              <a:rPr lang="en-US" sz="2600" b="1" dirty="0">
                <a:solidFill>
                  <a:schemeClr val="tx1"/>
                </a:solidFill>
              </a:rPr>
              <a:t>: @</a:t>
            </a:r>
            <a:r>
              <a:rPr lang="en-US" sz="2600" b="1" dirty="0" err="1" smtClean="0">
                <a:solidFill>
                  <a:schemeClr val="tx1"/>
                </a:solidFill>
              </a:rPr>
              <a:t>DataVizJohansen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err="1" smtClean="0">
                <a:solidFill>
                  <a:schemeClr val="tx1"/>
                </a:solidFill>
              </a:rPr>
              <a:t>GitHub:</a:t>
            </a:r>
            <a:r>
              <a:rPr lang="en-US" sz="2600" dirty="0" err="1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2600" dirty="0" smtClean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2600" b="1" dirty="0" smtClean="0">
                <a:solidFill>
                  <a:schemeClr val="tx1"/>
                </a:solidFill>
                <a:hlinkClick r:id="rId4"/>
              </a:rPr>
              <a:t>github.com/RAJohansen/UCL_Workshops</a:t>
            </a:r>
            <a:r>
              <a:rPr lang="en-US" sz="2600" b="1" dirty="0" smtClean="0">
                <a:solidFill>
                  <a:schemeClr val="tx1"/>
                </a:solidFill>
              </a:rPr>
              <a:t>  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Importing </a:t>
            </a:r>
            <a:r>
              <a:rPr lang="en-US" dirty="0"/>
              <a:t>&amp; </a:t>
            </a:r>
            <a:r>
              <a:rPr lang="en-US" dirty="0" smtClean="0"/>
              <a:t>exporting data</a:t>
            </a:r>
            <a:endParaRPr lang="en-US" dirty="0"/>
          </a:p>
          <a:p>
            <a:pPr lvl="1"/>
            <a:r>
              <a:rPr lang="en-US" dirty="0" smtClean="0"/>
              <a:t>Installing packages</a:t>
            </a:r>
          </a:p>
          <a:p>
            <a:pPr lvl="1"/>
            <a:r>
              <a:rPr lang="en-US" dirty="0" smtClean="0"/>
              <a:t>Data visualizing</a:t>
            </a:r>
            <a:endParaRPr lang="en-US" dirty="0"/>
          </a:p>
          <a:p>
            <a:pPr lvl="1"/>
            <a:r>
              <a:rPr lang="en-US" dirty="0" smtClean="0"/>
              <a:t>Basic data analyses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783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1_Office Theme</vt:lpstr>
      <vt:lpstr>Introduction to R  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Want to continue learning R?</vt:lpstr>
      <vt:lpstr>Additional Online 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214</cp:revision>
  <dcterms:created xsi:type="dcterms:W3CDTF">2018-05-16T17:41:19Z</dcterms:created>
  <dcterms:modified xsi:type="dcterms:W3CDTF">2019-01-23T14:08:01Z</dcterms:modified>
</cp:coreProperties>
</file>