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BAD9A-0D13-4425-8F53-10A3BAF66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C4C9E2-A06C-4682-B873-98CBC345FA88}">
      <dgm:prSet phldrT="[Текст]" custT="1"/>
      <dgm:spPr>
        <a:solidFill>
          <a:srgbClr val="7030A0"/>
        </a:solidFill>
      </dgm:spPr>
      <dgm:t>
        <a:bodyPr anchor="t"/>
        <a:lstStyle/>
        <a:p>
          <a:r>
            <a:rPr lang="ru-RU" sz="14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Комп’ютерні</a:t>
          </a:r>
          <a:endParaRPr lang="ru-RU" sz="14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467703-1FB0-47C8-8752-9FCE8AA6870E}" type="parTrans" cxnId="{6F66B29A-01D2-48D6-A15B-30081CCE1EAE}">
      <dgm:prSet/>
      <dgm:spPr/>
      <dgm:t>
        <a:bodyPr/>
        <a:lstStyle/>
        <a:p>
          <a:endParaRPr lang="ru-RU"/>
        </a:p>
      </dgm:t>
    </dgm:pt>
    <dgm:pt modelId="{FF1E3422-AFD3-45DA-B752-AA1BCA8520DE}" type="sibTrans" cxnId="{6F66B29A-01D2-48D6-A15B-30081CCE1EAE}">
      <dgm:prSet/>
      <dgm:spPr/>
      <dgm:t>
        <a:bodyPr/>
        <a:lstStyle/>
        <a:p>
          <a:endParaRPr lang="ru-RU"/>
        </a:p>
      </dgm:t>
    </dgm:pt>
    <dgm:pt modelId="{45D774EB-83A7-428A-A45B-BDD6B034055D}">
      <dgm:prSet phldrT="[Текст]" custT="1"/>
      <dgm:spPr>
        <a:solidFill>
          <a:srgbClr val="7030A0"/>
        </a:solidFill>
      </dgm:spPr>
      <dgm:t>
        <a:bodyPr anchor="t"/>
        <a:lstStyle/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Прикладні</a:t>
          </a:r>
          <a:endParaRPr lang="ru-RU" sz="1400" b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67989B8-5E61-408A-8138-3A1CBCB98FCD}" type="parTrans" cxnId="{889C301F-C52A-4B91-99F2-7719265D29E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A66A521-6822-4FBB-9842-153FF94AEEFF}" type="sibTrans" cxnId="{889C301F-C52A-4B91-99F2-7719265D29E8}">
      <dgm:prSet/>
      <dgm:spPr/>
      <dgm:t>
        <a:bodyPr/>
        <a:lstStyle/>
        <a:p>
          <a:endParaRPr lang="ru-RU"/>
        </a:p>
      </dgm:t>
    </dgm:pt>
    <dgm:pt modelId="{B1757A73-C5A7-49B4-BFC1-C3E04CA75CC1}">
      <dgm:prSet phldrT="[Текст]" custT="1"/>
      <dgm:spPr>
        <a:solidFill>
          <a:srgbClr val="7030A0"/>
        </a:solidFill>
      </dgm:spPr>
      <dgm:t>
        <a:bodyPr anchor="t"/>
        <a:lstStyle/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Системні</a:t>
          </a:r>
          <a:endParaRPr lang="ru-RU" sz="1400" b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A50B469-E725-4E88-A3F0-8E88C9DFD5E9}" type="parTrans" cxnId="{C901E75A-488F-4447-95A8-A9161E0A77FE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DD79AFD2-5790-4983-B2CF-AA11AA8E775C}" type="sibTrans" cxnId="{C901E75A-488F-4447-95A8-A9161E0A77FE}">
      <dgm:prSet/>
      <dgm:spPr/>
      <dgm:t>
        <a:bodyPr/>
        <a:lstStyle/>
        <a:p>
          <a:endParaRPr lang="ru-RU"/>
        </a:p>
      </dgm:t>
    </dgm:pt>
    <dgm:pt modelId="{E1DD812E-C2C3-4353-8F72-7755E9339349}">
      <dgm:prSet phldrT="[Текст]" custT="1"/>
      <dgm:spPr>
        <a:solidFill>
          <a:srgbClr val="7030A0"/>
        </a:solidFill>
      </dgm:spPr>
      <dgm:t>
        <a:bodyPr anchor="t"/>
        <a:lstStyle/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Інструментальні</a:t>
          </a:r>
          <a:endParaRPr lang="ru-RU" sz="1400" b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14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системи</a:t>
          </a:r>
          <a:endParaRPr lang="ru-RU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FCD9FB3-894F-4829-9587-61F2650D23AD}" type="parTrans" cxnId="{A30DF37D-88B7-4792-B232-282BB3B85D32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A63EB9-FEF7-43F8-825E-A913CF364109}" type="sibTrans" cxnId="{A30DF37D-88B7-4792-B232-282BB3B85D32}">
      <dgm:prSet/>
      <dgm:spPr/>
      <dgm:t>
        <a:bodyPr/>
        <a:lstStyle/>
        <a:p>
          <a:endParaRPr lang="ru-RU"/>
        </a:p>
      </dgm:t>
    </dgm:pt>
    <dgm:pt modelId="{2260117B-F76F-490E-A66A-1DF28085994B}" type="pres">
      <dgm:prSet presAssocID="{4FDBAD9A-0D13-4425-8F53-10A3BAF66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8FF151D-00B1-4427-AFF4-254E5CFE1977}" type="pres">
      <dgm:prSet presAssocID="{A6C4C9E2-A06C-4682-B873-98CBC345FA88}" presName="hierRoot1" presStyleCnt="0">
        <dgm:presLayoutVars>
          <dgm:hierBranch val="init"/>
        </dgm:presLayoutVars>
      </dgm:prSet>
      <dgm:spPr/>
    </dgm:pt>
    <dgm:pt modelId="{DB4BE89E-704C-48DB-B47C-4CFC9D83AFE1}" type="pres">
      <dgm:prSet presAssocID="{A6C4C9E2-A06C-4682-B873-98CBC345FA88}" presName="rootComposite1" presStyleCnt="0"/>
      <dgm:spPr/>
    </dgm:pt>
    <dgm:pt modelId="{75325F9B-D435-4B67-8170-28259CBF0512}" type="pres">
      <dgm:prSet presAssocID="{A6C4C9E2-A06C-4682-B873-98CBC345FA88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0B2E0911-0DA2-4405-A74F-626AC45ADF9F}" type="pres">
      <dgm:prSet presAssocID="{A6C4C9E2-A06C-4682-B873-98CBC345FA88}" presName="rootConnector1" presStyleLbl="node1" presStyleIdx="0" presStyleCnt="0"/>
      <dgm:spPr/>
      <dgm:t>
        <a:bodyPr/>
        <a:lstStyle/>
        <a:p>
          <a:endParaRPr lang="ru-RU"/>
        </a:p>
      </dgm:t>
    </dgm:pt>
    <dgm:pt modelId="{26B431F8-C721-40EF-BB3C-EE08BB478DFC}" type="pres">
      <dgm:prSet presAssocID="{A6C4C9E2-A06C-4682-B873-98CBC345FA88}" presName="hierChild2" presStyleCnt="0"/>
      <dgm:spPr/>
    </dgm:pt>
    <dgm:pt modelId="{6EA1C2F2-5605-4C03-8EAB-A5CB450B121F}" type="pres">
      <dgm:prSet presAssocID="{567989B8-5E61-408A-8138-3A1CBCB98FCD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E58631C-B5E5-470B-9844-1940F19E935D}" type="pres">
      <dgm:prSet presAssocID="{45D774EB-83A7-428A-A45B-BDD6B034055D}" presName="hierRoot2" presStyleCnt="0">
        <dgm:presLayoutVars>
          <dgm:hierBranch val="init"/>
        </dgm:presLayoutVars>
      </dgm:prSet>
      <dgm:spPr/>
    </dgm:pt>
    <dgm:pt modelId="{4C71E5E6-54E1-4442-9956-4B02D0823E27}" type="pres">
      <dgm:prSet presAssocID="{45D774EB-83A7-428A-A45B-BDD6B034055D}" presName="rootComposite" presStyleCnt="0"/>
      <dgm:spPr/>
    </dgm:pt>
    <dgm:pt modelId="{375C1442-B2CB-4AC6-B73B-C7DE1FA03DB1}" type="pres">
      <dgm:prSet presAssocID="{45D774EB-83A7-428A-A45B-BDD6B034055D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CC26ACD2-B027-42ED-A944-93288B75D3E7}" type="pres">
      <dgm:prSet presAssocID="{45D774EB-83A7-428A-A45B-BDD6B034055D}" presName="rootConnector" presStyleLbl="node2" presStyleIdx="0" presStyleCnt="3"/>
      <dgm:spPr/>
      <dgm:t>
        <a:bodyPr/>
        <a:lstStyle/>
        <a:p>
          <a:endParaRPr lang="ru-RU"/>
        </a:p>
      </dgm:t>
    </dgm:pt>
    <dgm:pt modelId="{92113F15-43CD-4FFF-B654-F5CE7DE58802}" type="pres">
      <dgm:prSet presAssocID="{45D774EB-83A7-428A-A45B-BDD6B034055D}" presName="hierChild4" presStyleCnt="0"/>
      <dgm:spPr/>
    </dgm:pt>
    <dgm:pt modelId="{F6AA476C-8CF0-4A21-AFB9-503B02BDD2D0}" type="pres">
      <dgm:prSet presAssocID="{45D774EB-83A7-428A-A45B-BDD6B034055D}" presName="hierChild5" presStyleCnt="0"/>
      <dgm:spPr/>
    </dgm:pt>
    <dgm:pt modelId="{AAF977C6-D820-4701-8514-92DBD5B6829D}" type="pres">
      <dgm:prSet presAssocID="{9A50B469-E725-4E88-A3F0-8E88C9DFD5E9}" presName="Name37" presStyleLbl="parChTrans1D2" presStyleIdx="1" presStyleCnt="3"/>
      <dgm:spPr/>
      <dgm:t>
        <a:bodyPr/>
        <a:lstStyle/>
        <a:p>
          <a:endParaRPr lang="ru-RU"/>
        </a:p>
      </dgm:t>
    </dgm:pt>
    <dgm:pt modelId="{B1481F75-7641-4725-ABC4-18EF84142A3B}" type="pres">
      <dgm:prSet presAssocID="{B1757A73-C5A7-49B4-BFC1-C3E04CA75CC1}" presName="hierRoot2" presStyleCnt="0">
        <dgm:presLayoutVars>
          <dgm:hierBranch val="init"/>
        </dgm:presLayoutVars>
      </dgm:prSet>
      <dgm:spPr/>
    </dgm:pt>
    <dgm:pt modelId="{42E80BB0-DFAF-413A-A640-7F2DE0E0BE13}" type="pres">
      <dgm:prSet presAssocID="{B1757A73-C5A7-49B4-BFC1-C3E04CA75CC1}" presName="rootComposite" presStyleCnt="0"/>
      <dgm:spPr/>
    </dgm:pt>
    <dgm:pt modelId="{51C1A1C7-11B0-454B-88B8-7506C42AC185}" type="pres">
      <dgm:prSet presAssocID="{B1757A73-C5A7-49B4-BFC1-C3E04CA75CC1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A55BF7F8-C2A5-4B39-8DDB-C28E8FB81806}" type="pres">
      <dgm:prSet presAssocID="{B1757A73-C5A7-49B4-BFC1-C3E04CA75CC1}" presName="rootConnector" presStyleLbl="node2" presStyleIdx="1" presStyleCnt="3"/>
      <dgm:spPr/>
      <dgm:t>
        <a:bodyPr/>
        <a:lstStyle/>
        <a:p>
          <a:endParaRPr lang="ru-RU"/>
        </a:p>
      </dgm:t>
    </dgm:pt>
    <dgm:pt modelId="{773F1AA9-4817-4CBB-B3C5-FF2573CEC426}" type="pres">
      <dgm:prSet presAssocID="{B1757A73-C5A7-49B4-BFC1-C3E04CA75CC1}" presName="hierChild4" presStyleCnt="0"/>
      <dgm:spPr/>
    </dgm:pt>
    <dgm:pt modelId="{C2ADCA68-DDB0-429C-B736-C3C29B45220F}" type="pres">
      <dgm:prSet presAssocID="{B1757A73-C5A7-49B4-BFC1-C3E04CA75CC1}" presName="hierChild5" presStyleCnt="0"/>
      <dgm:spPr/>
    </dgm:pt>
    <dgm:pt modelId="{51CF85D6-B8D0-42CF-8386-DBEDDF5C8057}" type="pres">
      <dgm:prSet presAssocID="{FFCD9FB3-894F-4829-9587-61F2650D23AD}" presName="Name37" presStyleLbl="parChTrans1D2" presStyleIdx="2" presStyleCnt="3"/>
      <dgm:spPr/>
      <dgm:t>
        <a:bodyPr/>
        <a:lstStyle/>
        <a:p>
          <a:endParaRPr lang="ru-RU"/>
        </a:p>
      </dgm:t>
    </dgm:pt>
    <dgm:pt modelId="{7FEB6B29-629E-49A5-8175-917CD9108BB2}" type="pres">
      <dgm:prSet presAssocID="{E1DD812E-C2C3-4353-8F72-7755E9339349}" presName="hierRoot2" presStyleCnt="0">
        <dgm:presLayoutVars>
          <dgm:hierBranch val="init"/>
        </dgm:presLayoutVars>
      </dgm:prSet>
      <dgm:spPr/>
    </dgm:pt>
    <dgm:pt modelId="{F19C2C45-B192-411A-A3DE-DADA669D5E63}" type="pres">
      <dgm:prSet presAssocID="{E1DD812E-C2C3-4353-8F72-7755E9339349}" presName="rootComposite" presStyleCnt="0"/>
      <dgm:spPr/>
    </dgm:pt>
    <dgm:pt modelId="{B32090A5-DECE-4014-9216-2B64EB2B5A4A}" type="pres">
      <dgm:prSet presAssocID="{E1DD812E-C2C3-4353-8F72-7755E9339349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77C9FEEA-B6E8-4305-AD6C-8E48C2045C04}" type="pres">
      <dgm:prSet presAssocID="{E1DD812E-C2C3-4353-8F72-7755E9339349}" presName="rootConnector" presStyleLbl="node2" presStyleIdx="2" presStyleCnt="3"/>
      <dgm:spPr/>
      <dgm:t>
        <a:bodyPr/>
        <a:lstStyle/>
        <a:p>
          <a:endParaRPr lang="ru-RU"/>
        </a:p>
      </dgm:t>
    </dgm:pt>
    <dgm:pt modelId="{96912596-663C-4300-B4E2-DBB11D0134B7}" type="pres">
      <dgm:prSet presAssocID="{E1DD812E-C2C3-4353-8F72-7755E9339349}" presName="hierChild4" presStyleCnt="0"/>
      <dgm:spPr/>
    </dgm:pt>
    <dgm:pt modelId="{692D5F28-BE89-44E5-B885-4A80697E4BE4}" type="pres">
      <dgm:prSet presAssocID="{E1DD812E-C2C3-4353-8F72-7755E9339349}" presName="hierChild5" presStyleCnt="0"/>
      <dgm:spPr/>
    </dgm:pt>
    <dgm:pt modelId="{094BADEB-D1DF-4DB2-A458-631134D4BC16}" type="pres">
      <dgm:prSet presAssocID="{A6C4C9E2-A06C-4682-B873-98CBC345FA88}" presName="hierChild3" presStyleCnt="0"/>
      <dgm:spPr/>
    </dgm:pt>
  </dgm:ptLst>
  <dgm:cxnLst>
    <dgm:cxn modelId="{53672FAD-9640-4A0B-B317-9075E339F2CC}" type="presOf" srcId="{E1DD812E-C2C3-4353-8F72-7755E9339349}" destId="{B32090A5-DECE-4014-9216-2B64EB2B5A4A}" srcOrd="0" destOrd="0" presId="urn:microsoft.com/office/officeart/2005/8/layout/orgChart1"/>
    <dgm:cxn modelId="{2FAAD028-0E0D-4503-B19F-BBC54950F3FF}" type="presOf" srcId="{B1757A73-C5A7-49B4-BFC1-C3E04CA75CC1}" destId="{51C1A1C7-11B0-454B-88B8-7506C42AC185}" srcOrd="0" destOrd="0" presId="urn:microsoft.com/office/officeart/2005/8/layout/orgChart1"/>
    <dgm:cxn modelId="{8BA83A65-6CFC-4D38-9BF7-35B11C15199D}" type="presOf" srcId="{45D774EB-83A7-428A-A45B-BDD6B034055D}" destId="{CC26ACD2-B027-42ED-A944-93288B75D3E7}" srcOrd="1" destOrd="0" presId="urn:microsoft.com/office/officeart/2005/8/layout/orgChart1"/>
    <dgm:cxn modelId="{889C301F-C52A-4B91-99F2-7719265D29E8}" srcId="{A6C4C9E2-A06C-4682-B873-98CBC345FA88}" destId="{45D774EB-83A7-428A-A45B-BDD6B034055D}" srcOrd="0" destOrd="0" parTransId="{567989B8-5E61-408A-8138-3A1CBCB98FCD}" sibTransId="{7A66A521-6822-4FBB-9842-153FF94AEEFF}"/>
    <dgm:cxn modelId="{600B9F92-A2FF-4209-A94C-AC8DF3CF0A8E}" type="presOf" srcId="{9A50B469-E725-4E88-A3F0-8E88C9DFD5E9}" destId="{AAF977C6-D820-4701-8514-92DBD5B6829D}" srcOrd="0" destOrd="0" presId="urn:microsoft.com/office/officeart/2005/8/layout/orgChart1"/>
    <dgm:cxn modelId="{131D8316-16D6-4C53-94B1-7FEA12F7F645}" type="presOf" srcId="{A6C4C9E2-A06C-4682-B873-98CBC345FA88}" destId="{75325F9B-D435-4B67-8170-28259CBF0512}" srcOrd="0" destOrd="0" presId="urn:microsoft.com/office/officeart/2005/8/layout/orgChart1"/>
    <dgm:cxn modelId="{C901E75A-488F-4447-95A8-A9161E0A77FE}" srcId="{A6C4C9E2-A06C-4682-B873-98CBC345FA88}" destId="{B1757A73-C5A7-49B4-BFC1-C3E04CA75CC1}" srcOrd="1" destOrd="0" parTransId="{9A50B469-E725-4E88-A3F0-8E88C9DFD5E9}" sibTransId="{DD79AFD2-5790-4983-B2CF-AA11AA8E775C}"/>
    <dgm:cxn modelId="{FC2C0533-CAF9-4D59-984E-18C7927D6C47}" type="presOf" srcId="{B1757A73-C5A7-49B4-BFC1-C3E04CA75CC1}" destId="{A55BF7F8-C2A5-4B39-8DDB-C28E8FB81806}" srcOrd="1" destOrd="0" presId="urn:microsoft.com/office/officeart/2005/8/layout/orgChart1"/>
    <dgm:cxn modelId="{D2D60CBE-A6BF-4D1F-AAE6-6A9F51236A2D}" type="presOf" srcId="{567989B8-5E61-408A-8138-3A1CBCB98FCD}" destId="{6EA1C2F2-5605-4C03-8EAB-A5CB450B121F}" srcOrd="0" destOrd="0" presId="urn:microsoft.com/office/officeart/2005/8/layout/orgChart1"/>
    <dgm:cxn modelId="{6EB446C4-7508-408B-98E8-95061FBA54A4}" type="presOf" srcId="{45D774EB-83A7-428A-A45B-BDD6B034055D}" destId="{375C1442-B2CB-4AC6-B73B-C7DE1FA03DB1}" srcOrd="0" destOrd="0" presId="urn:microsoft.com/office/officeart/2005/8/layout/orgChart1"/>
    <dgm:cxn modelId="{A30DF37D-88B7-4792-B232-282BB3B85D32}" srcId="{A6C4C9E2-A06C-4682-B873-98CBC345FA88}" destId="{E1DD812E-C2C3-4353-8F72-7755E9339349}" srcOrd="2" destOrd="0" parTransId="{FFCD9FB3-894F-4829-9587-61F2650D23AD}" sibTransId="{BFA63EB9-FEF7-43F8-825E-A913CF364109}"/>
    <dgm:cxn modelId="{3BD28931-98E6-4EB7-9E5D-36B97F14900C}" type="presOf" srcId="{A6C4C9E2-A06C-4682-B873-98CBC345FA88}" destId="{0B2E0911-0DA2-4405-A74F-626AC45ADF9F}" srcOrd="1" destOrd="0" presId="urn:microsoft.com/office/officeart/2005/8/layout/orgChart1"/>
    <dgm:cxn modelId="{4ADF9D7F-97B4-4876-BCBD-930B9B3306C7}" type="presOf" srcId="{4FDBAD9A-0D13-4425-8F53-10A3BAF66F5B}" destId="{2260117B-F76F-490E-A66A-1DF28085994B}" srcOrd="0" destOrd="0" presId="urn:microsoft.com/office/officeart/2005/8/layout/orgChart1"/>
    <dgm:cxn modelId="{8C67F274-4CFC-4755-A02E-21E3AEA6F912}" type="presOf" srcId="{FFCD9FB3-894F-4829-9587-61F2650D23AD}" destId="{51CF85D6-B8D0-42CF-8386-DBEDDF5C8057}" srcOrd="0" destOrd="0" presId="urn:microsoft.com/office/officeart/2005/8/layout/orgChart1"/>
    <dgm:cxn modelId="{4A863FBC-B989-41BA-8043-B5D342746E19}" type="presOf" srcId="{E1DD812E-C2C3-4353-8F72-7755E9339349}" destId="{77C9FEEA-B6E8-4305-AD6C-8E48C2045C04}" srcOrd="1" destOrd="0" presId="urn:microsoft.com/office/officeart/2005/8/layout/orgChart1"/>
    <dgm:cxn modelId="{6F66B29A-01D2-48D6-A15B-30081CCE1EAE}" srcId="{4FDBAD9A-0D13-4425-8F53-10A3BAF66F5B}" destId="{A6C4C9E2-A06C-4682-B873-98CBC345FA88}" srcOrd="0" destOrd="0" parTransId="{89467703-1FB0-47C8-8752-9FCE8AA6870E}" sibTransId="{FF1E3422-AFD3-45DA-B752-AA1BCA8520DE}"/>
    <dgm:cxn modelId="{1D36E6F4-2E74-40D7-B16B-2FF69D483B85}" type="presParOf" srcId="{2260117B-F76F-490E-A66A-1DF28085994B}" destId="{B8FF151D-00B1-4427-AFF4-254E5CFE1977}" srcOrd="0" destOrd="0" presId="urn:microsoft.com/office/officeart/2005/8/layout/orgChart1"/>
    <dgm:cxn modelId="{F9F80C4F-B990-468C-8E22-4A8D7532B164}" type="presParOf" srcId="{B8FF151D-00B1-4427-AFF4-254E5CFE1977}" destId="{DB4BE89E-704C-48DB-B47C-4CFC9D83AFE1}" srcOrd="0" destOrd="0" presId="urn:microsoft.com/office/officeart/2005/8/layout/orgChart1"/>
    <dgm:cxn modelId="{09815F70-4E69-4EFE-8609-0384436835F3}" type="presParOf" srcId="{DB4BE89E-704C-48DB-B47C-4CFC9D83AFE1}" destId="{75325F9B-D435-4B67-8170-28259CBF0512}" srcOrd="0" destOrd="0" presId="urn:microsoft.com/office/officeart/2005/8/layout/orgChart1"/>
    <dgm:cxn modelId="{46542EFF-74DC-4B78-98B3-B5C2D2411064}" type="presParOf" srcId="{DB4BE89E-704C-48DB-B47C-4CFC9D83AFE1}" destId="{0B2E0911-0DA2-4405-A74F-626AC45ADF9F}" srcOrd="1" destOrd="0" presId="urn:microsoft.com/office/officeart/2005/8/layout/orgChart1"/>
    <dgm:cxn modelId="{D2B66970-A391-4AF8-8A4F-31CB7475BCF3}" type="presParOf" srcId="{B8FF151D-00B1-4427-AFF4-254E5CFE1977}" destId="{26B431F8-C721-40EF-BB3C-EE08BB478DFC}" srcOrd="1" destOrd="0" presId="urn:microsoft.com/office/officeart/2005/8/layout/orgChart1"/>
    <dgm:cxn modelId="{761E156B-1B4D-47A0-95DC-CE886E899E32}" type="presParOf" srcId="{26B431F8-C721-40EF-BB3C-EE08BB478DFC}" destId="{6EA1C2F2-5605-4C03-8EAB-A5CB450B121F}" srcOrd="0" destOrd="0" presId="urn:microsoft.com/office/officeart/2005/8/layout/orgChart1"/>
    <dgm:cxn modelId="{8CEA8C24-0CA1-453A-8A44-A0D1BD943C3E}" type="presParOf" srcId="{26B431F8-C721-40EF-BB3C-EE08BB478DFC}" destId="{4E58631C-B5E5-470B-9844-1940F19E935D}" srcOrd="1" destOrd="0" presId="urn:microsoft.com/office/officeart/2005/8/layout/orgChart1"/>
    <dgm:cxn modelId="{A494FDB3-A477-4201-9D6D-4F4BA4E5C1AE}" type="presParOf" srcId="{4E58631C-B5E5-470B-9844-1940F19E935D}" destId="{4C71E5E6-54E1-4442-9956-4B02D0823E27}" srcOrd="0" destOrd="0" presId="urn:microsoft.com/office/officeart/2005/8/layout/orgChart1"/>
    <dgm:cxn modelId="{9811B415-6822-4CA7-8185-8CA06B908126}" type="presParOf" srcId="{4C71E5E6-54E1-4442-9956-4B02D0823E27}" destId="{375C1442-B2CB-4AC6-B73B-C7DE1FA03DB1}" srcOrd="0" destOrd="0" presId="urn:microsoft.com/office/officeart/2005/8/layout/orgChart1"/>
    <dgm:cxn modelId="{AB668C50-C87F-4AE9-8990-7B1165B89DF6}" type="presParOf" srcId="{4C71E5E6-54E1-4442-9956-4B02D0823E27}" destId="{CC26ACD2-B027-42ED-A944-93288B75D3E7}" srcOrd="1" destOrd="0" presId="urn:microsoft.com/office/officeart/2005/8/layout/orgChart1"/>
    <dgm:cxn modelId="{816E3624-48C2-4765-85FE-B05A1DCFE64A}" type="presParOf" srcId="{4E58631C-B5E5-470B-9844-1940F19E935D}" destId="{92113F15-43CD-4FFF-B654-F5CE7DE58802}" srcOrd="1" destOrd="0" presId="urn:microsoft.com/office/officeart/2005/8/layout/orgChart1"/>
    <dgm:cxn modelId="{CF65881A-2FB0-4513-B1BF-6B9AC90F9181}" type="presParOf" srcId="{4E58631C-B5E5-470B-9844-1940F19E935D}" destId="{F6AA476C-8CF0-4A21-AFB9-503B02BDD2D0}" srcOrd="2" destOrd="0" presId="urn:microsoft.com/office/officeart/2005/8/layout/orgChart1"/>
    <dgm:cxn modelId="{FC755522-E863-42A4-BEA0-AAA916A25608}" type="presParOf" srcId="{26B431F8-C721-40EF-BB3C-EE08BB478DFC}" destId="{AAF977C6-D820-4701-8514-92DBD5B6829D}" srcOrd="2" destOrd="0" presId="urn:microsoft.com/office/officeart/2005/8/layout/orgChart1"/>
    <dgm:cxn modelId="{E2CB0187-5E79-4BDE-918B-DFE9B052ABD5}" type="presParOf" srcId="{26B431F8-C721-40EF-BB3C-EE08BB478DFC}" destId="{B1481F75-7641-4725-ABC4-18EF84142A3B}" srcOrd="3" destOrd="0" presId="urn:microsoft.com/office/officeart/2005/8/layout/orgChart1"/>
    <dgm:cxn modelId="{D9A55AFF-B67A-4464-938B-5B82FF0161BE}" type="presParOf" srcId="{B1481F75-7641-4725-ABC4-18EF84142A3B}" destId="{42E80BB0-DFAF-413A-A640-7F2DE0E0BE13}" srcOrd="0" destOrd="0" presId="urn:microsoft.com/office/officeart/2005/8/layout/orgChart1"/>
    <dgm:cxn modelId="{7B83539A-BC09-4904-80A0-C30A2471D82C}" type="presParOf" srcId="{42E80BB0-DFAF-413A-A640-7F2DE0E0BE13}" destId="{51C1A1C7-11B0-454B-88B8-7506C42AC185}" srcOrd="0" destOrd="0" presId="urn:microsoft.com/office/officeart/2005/8/layout/orgChart1"/>
    <dgm:cxn modelId="{D81B73D7-55A9-4D22-A508-78F942B8F004}" type="presParOf" srcId="{42E80BB0-DFAF-413A-A640-7F2DE0E0BE13}" destId="{A55BF7F8-C2A5-4B39-8DDB-C28E8FB81806}" srcOrd="1" destOrd="0" presId="urn:microsoft.com/office/officeart/2005/8/layout/orgChart1"/>
    <dgm:cxn modelId="{9D0B93DB-076E-4A34-95A3-9CC74B1A89A6}" type="presParOf" srcId="{B1481F75-7641-4725-ABC4-18EF84142A3B}" destId="{773F1AA9-4817-4CBB-B3C5-FF2573CEC426}" srcOrd="1" destOrd="0" presId="urn:microsoft.com/office/officeart/2005/8/layout/orgChart1"/>
    <dgm:cxn modelId="{7CD1A2ED-6CF6-4080-95B8-6A105B9BF6DE}" type="presParOf" srcId="{B1481F75-7641-4725-ABC4-18EF84142A3B}" destId="{C2ADCA68-DDB0-429C-B736-C3C29B45220F}" srcOrd="2" destOrd="0" presId="urn:microsoft.com/office/officeart/2005/8/layout/orgChart1"/>
    <dgm:cxn modelId="{B409F30D-8016-45CA-8ADF-959B0AADDE01}" type="presParOf" srcId="{26B431F8-C721-40EF-BB3C-EE08BB478DFC}" destId="{51CF85D6-B8D0-42CF-8386-DBEDDF5C8057}" srcOrd="4" destOrd="0" presId="urn:microsoft.com/office/officeart/2005/8/layout/orgChart1"/>
    <dgm:cxn modelId="{EDB08642-D243-49D7-93F3-A0E80E1D73A0}" type="presParOf" srcId="{26B431F8-C721-40EF-BB3C-EE08BB478DFC}" destId="{7FEB6B29-629E-49A5-8175-917CD9108BB2}" srcOrd="5" destOrd="0" presId="urn:microsoft.com/office/officeart/2005/8/layout/orgChart1"/>
    <dgm:cxn modelId="{3B5BCF90-A708-4F56-A79D-32E454AE83CA}" type="presParOf" srcId="{7FEB6B29-629E-49A5-8175-917CD9108BB2}" destId="{F19C2C45-B192-411A-A3DE-DADA669D5E63}" srcOrd="0" destOrd="0" presId="urn:microsoft.com/office/officeart/2005/8/layout/orgChart1"/>
    <dgm:cxn modelId="{3568D516-71A4-4DD9-9320-031A955B8FC1}" type="presParOf" srcId="{F19C2C45-B192-411A-A3DE-DADA669D5E63}" destId="{B32090A5-DECE-4014-9216-2B64EB2B5A4A}" srcOrd="0" destOrd="0" presId="urn:microsoft.com/office/officeart/2005/8/layout/orgChart1"/>
    <dgm:cxn modelId="{1D6B30DB-41D5-43C0-90BD-44DBCBE38BFB}" type="presParOf" srcId="{F19C2C45-B192-411A-A3DE-DADA669D5E63}" destId="{77C9FEEA-B6E8-4305-AD6C-8E48C2045C04}" srcOrd="1" destOrd="0" presId="urn:microsoft.com/office/officeart/2005/8/layout/orgChart1"/>
    <dgm:cxn modelId="{F93D0B88-23B9-4ADB-B65F-6B349C5617F6}" type="presParOf" srcId="{7FEB6B29-629E-49A5-8175-917CD9108BB2}" destId="{96912596-663C-4300-B4E2-DBB11D0134B7}" srcOrd="1" destOrd="0" presId="urn:microsoft.com/office/officeart/2005/8/layout/orgChart1"/>
    <dgm:cxn modelId="{D5D45620-398A-4503-8042-3E36B56CB098}" type="presParOf" srcId="{7FEB6B29-629E-49A5-8175-917CD9108BB2}" destId="{692D5F28-BE89-44E5-B885-4A80697E4BE4}" srcOrd="2" destOrd="0" presId="urn:microsoft.com/office/officeart/2005/8/layout/orgChart1"/>
    <dgm:cxn modelId="{02F1D5DC-0698-4805-9BF5-CF7AC7670D83}" type="presParOf" srcId="{B8FF151D-00B1-4427-AFF4-254E5CFE1977}" destId="{094BADEB-D1DF-4DB2-A458-631134D4BC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39924-91F4-4237-942D-9B8F4314ABF5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75B549-D6B9-44A5-B3FD-43495FAFF685}">
      <dgm:prSet phldrT="[Текст]" custT="1"/>
      <dgm:spPr/>
      <dgm:t>
        <a:bodyPr/>
        <a:lstStyle/>
        <a:p>
          <a:r>
            <a:rPr lang="ru-RU" sz="2400" b="1" dirty="0" err="1" smtClean="0">
              <a:latin typeface="Times New Roman" pitchFamily="18" charset="0"/>
              <a:cs typeface="Times New Roman" pitchFamily="18" charset="0"/>
            </a:rPr>
            <a:t>Переваги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k-UA" sz="2400" b="1" dirty="0" smtClean="0">
              <a:latin typeface="Times New Roman" pitchFamily="18" charset="0"/>
              <a:cs typeface="Times New Roman" pitchFamily="18" charset="0"/>
            </a:rPr>
            <a:t>х</a:t>
          </a:r>
          <a:r>
            <a:rPr lang="ru-RU" sz="2400" b="1" dirty="0" err="1" smtClean="0">
              <a:latin typeface="Times New Roman" pitchFamily="18" charset="0"/>
              <a:cs typeface="Times New Roman" pitchFamily="18" charset="0"/>
            </a:rPr>
            <a:t>марних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b="1" dirty="0" err="1" smtClean="0">
              <a:latin typeface="Times New Roman" pitchFamily="18" charset="0"/>
              <a:cs typeface="Times New Roman" pitchFamily="18" charset="0"/>
            </a:rPr>
            <a:t>технологій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61CA1982-DAB2-4806-AB5E-211CBED292E8}" type="parTrans" cxnId="{AEC2CFBD-D385-4504-911F-5DF6126A74A1}">
      <dgm:prSet/>
      <dgm:spPr/>
      <dgm:t>
        <a:bodyPr/>
        <a:lstStyle/>
        <a:p>
          <a:endParaRPr lang="ru-RU"/>
        </a:p>
      </dgm:t>
    </dgm:pt>
    <dgm:pt modelId="{3BC71B66-8804-441C-9F35-85EC616A0697}" type="sibTrans" cxnId="{AEC2CFBD-D385-4504-911F-5DF6126A74A1}">
      <dgm:prSet/>
      <dgm:spPr/>
      <dgm:t>
        <a:bodyPr/>
        <a:lstStyle/>
        <a:p>
          <a:endParaRPr lang="ru-RU"/>
        </a:p>
      </dgm:t>
    </dgm:pt>
    <dgm:pt modelId="{B0DB70F2-CA84-4EF3-81E0-B7FD77E8E297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Економія</a:t>
          </a:r>
          <a:r>
            <a:rPr lang="ru-RU" sz="1600" dirty="0" smtClean="0"/>
            <a:t>.</a:t>
          </a:r>
          <a:endParaRPr lang="ru-RU" sz="1600" dirty="0"/>
        </a:p>
      </dgm:t>
    </dgm:pt>
    <dgm:pt modelId="{74A166A3-59B6-4F5E-8159-A105B9CBD6C1}" type="parTrans" cxnId="{F285C4BC-0C19-41BC-AF89-0838F69D717A}">
      <dgm:prSet/>
      <dgm:spPr/>
      <dgm:t>
        <a:bodyPr/>
        <a:lstStyle/>
        <a:p>
          <a:endParaRPr lang="ru-RU"/>
        </a:p>
      </dgm:t>
    </dgm:pt>
    <dgm:pt modelId="{1D870E1D-C3D9-4A43-AE15-18AF0934BC92}" type="sibTrans" cxnId="{F285C4BC-0C19-41BC-AF89-0838F69D717A}">
      <dgm:prSet/>
      <dgm:spPr/>
      <dgm:t>
        <a:bodyPr/>
        <a:lstStyle/>
        <a:p>
          <a:endParaRPr lang="ru-RU"/>
        </a:p>
      </dgm:t>
    </dgm:pt>
    <dgm:pt modelId="{8A604EC4-8476-4FE1-B1AC-7A5BB9F22E62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Мобільність</a:t>
          </a:r>
          <a:r>
            <a:rPr lang="ru-RU" sz="1600" dirty="0" smtClean="0"/>
            <a:t>.</a:t>
          </a:r>
          <a:endParaRPr lang="ru-RU" sz="1600" dirty="0"/>
        </a:p>
      </dgm:t>
    </dgm:pt>
    <dgm:pt modelId="{99CF9091-A339-43C4-8E70-90AB3F1B04D1}" type="parTrans" cxnId="{6C452085-0584-426C-9B41-D074D64DDAA1}">
      <dgm:prSet/>
      <dgm:spPr/>
      <dgm:t>
        <a:bodyPr/>
        <a:lstStyle/>
        <a:p>
          <a:endParaRPr lang="ru-RU"/>
        </a:p>
      </dgm:t>
    </dgm:pt>
    <dgm:pt modelId="{59555A19-C067-4DE4-BC4D-2D7313A8C4B7}" type="sibTrans" cxnId="{6C452085-0584-426C-9B41-D074D64DDAA1}">
      <dgm:prSet/>
      <dgm:spPr/>
      <dgm:t>
        <a:bodyPr/>
        <a:lstStyle/>
        <a:p>
          <a:endParaRPr lang="ru-RU"/>
        </a:p>
      </dgm:t>
    </dgm:pt>
    <dgm:pt modelId="{2B5F3123-A2EF-4086-A18E-996D42DCAC7F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Експлуатація</a:t>
          </a:r>
          <a:r>
            <a:rPr lang="ru-RU" sz="1600" dirty="0" smtClean="0"/>
            <a:t>.</a:t>
          </a:r>
          <a:endParaRPr lang="ru-RU" sz="1600" dirty="0"/>
        </a:p>
      </dgm:t>
    </dgm:pt>
    <dgm:pt modelId="{DA8E3FC9-9293-4172-8F26-C3155DEE3D84}" type="parTrans" cxnId="{E8240118-C3B5-4EDC-AA3A-7E4A5DBAA174}">
      <dgm:prSet/>
      <dgm:spPr/>
      <dgm:t>
        <a:bodyPr/>
        <a:lstStyle/>
        <a:p>
          <a:endParaRPr lang="ru-RU"/>
        </a:p>
      </dgm:t>
    </dgm:pt>
    <dgm:pt modelId="{8A8A05A9-301A-4704-B4B2-583493C350DA}" type="sibTrans" cxnId="{E8240118-C3B5-4EDC-AA3A-7E4A5DBAA174}">
      <dgm:prSet/>
      <dgm:spPr/>
      <dgm:t>
        <a:bodyPr/>
        <a:lstStyle/>
        <a:p>
          <a:endParaRPr lang="ru-RU"/>
        </a:p>
      </dgm:t>
    </dgm:pt>
    <dgm:pt modelId="{3AC4EBED-7CC6-42BA-883B-3F1F1FDE3BDE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Мультиплатформеність</a:t>
          </a:r>
          <a:r>
            <a:rPr lang="ru-RU" sz="1600" dirty="0" smtClean="0"/>
            <a:t>.</a:t>
          </a:r>
          <a:endParaRPr lang="ru-RU" sz="1600" dirty="0"/>
        </a:p>
      </dgm:t>
    </dgm:pt>
    <dgm:pt modelId="{2B2C0C5D-5403-4267-B1F9-BD4730799B0D}" type="parTrans" cxnId="{44DAA805-966E-45D5-826C-C088F48F1F14}">
      <dgm:prSet/>
      <dgm:spPr/>
      <dgm:t>
        <a:bodyPr/>
        <a:lstStyle/>
        <a:p>
          <a:endParaRPr lang="ru-RU"/>
        </a:p>
      </dgm:t>
    </dgm:pt>
    <dgm:pt modelId="{FC827316-462B-432D-8133-033FA1ADE8B4}" type="sibTrans" cxnId="{44DAA805-966E-45D5-826C-C088F48F1F14}">
      <dgm:prSet/>
      <dgm:spPr/>
      <dgm:t>
        <a:bodyPr/>
        <a:lstStyle/>
        <a:p>
          <a:endParaRPr lang="ru-RU"/>
        </a:p>
      </dgm:t>
    </dgm:pt>
    <dgm:pt modelId="{B27309B9-3A10-4720-AF8F-4AC3C35AB979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Швидкість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установки.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9845CA2-5C14-40CA-B157-FDF7A6B3685E}" type="parTrans" cxnId="{3573C2A6-37EE-41A4-A493-59EF13491C7C}">
      <dgm:prSet/>
      <dgm:spPr/>
      <dgm:t>
        <a:bodyPr/>
        <a:lstStyle/>
        <a:p>
          <a:endParaRPr lang="ru-RU"/>
        </a:p>
      </dgm:t>
    </dgm:pt>
    <dgm:pt modelId="{7E9CB435-FECF-4FA9-9370-E5C445665B29}" type="sibTrans" cxnId="{3573C2A6-37EE-41A4-A493-59EF13491C7C}">
      <dgm:prSet/>
      <dgm:spPr/>
      <dgm:t>
        <a:bodyPr/>
        <a:lstStyle/>
        <a:p>
          <a:endParaRPr lang="ru-RU"/>
        </a:p>
      </dgm:t>
    </dgm:pt>
    <dgm:pt modelId="{5E19A001-3DB1-41F9-800C-9FCE8224FE02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Гнучкість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631681AC-BE3F-45FA-A6F0-F88B1FE8D7B0}" type="parTrans" cxnId="{42AE6088-7DA9-4EB3-9827-141421340340}">
      <dgm:prSet/>
      <dgm:spPr/>
      <dgm:t>
        <a:bodyPr/>
        <a:lstStyle/>
        <a:p>
          <a:endParaRPr lang="ru-RU"/>
        </a:p>
      </dgm:t>
    </dgm:pt>
    <dgm:pt modelId="{40C4D9A3-7B73-4F7B-AA85-3D5757643DA6}" type="sibTrans" cxnId="{42AE6088-7DA9-4EB3-9827-141421340340}">
      <dgm:prSet/>
      <dgm:spPr/>
      <dgm:t>
        <a:bodyPr/>
        <a:lstStyle/>
        <a:p>
          <a:endParaRPr lang="ru-RU"/>
        </a:p>
      </dgm:t>
    </dgm:pt>
    <dgm:pt modelId="{4822B9A4-7D0E-4C29-BD9A-4E3DDAD10E88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Масштабованість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517E52E1-2B19-4DEB-A4DF-60768591880D}" type="parTrans" cxnId="{E17D7699-D5FA-4E21-A989-A8E5B96074F0}">
      <dgm:prSet/>
      <dgm:spPr/>
      <dgm:t>
        <a:bodyPr/>
        <a:lstStyle/>
        <a:p>
          <a:endParaRPr lang="ru-RU"/>
        </a:p>
      </dgm:t>
    </dgm:pt>
    <dgm:pt modelId="{B92D0B8E-BC0B-49C3-BE29-C11A5826623B}" type="sibTrans" cxnId="{E17D7699-D5FA-4E21-A989-A8E5B96074F0}">
      <dgm:prSet/>
      <dgm:spPr/>
      <dgm:t>
        <a:bodyPr/>
        <a:lstStyle/>
        <a:p>
          <a:endParaRPr lang="ru-RU"/>
        </a:p>
      </dgm:t>
    </dgm:pt>
    <dgm:pt modelId="{368D5E85-B95D-4934-AAEC-34060A5BD684}" type="pres">
      <dgm:prSet presAssocID="{FFD39924-91F4-4237-942D-9B8F4314ABF5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27ABA016-D64A-4147-B64E-ABC4569FFC1A}" type="pres">
      <dgm:prSet presAssocID="{BF75B549-D6B9-44A5-B3FD-43495FAFF685}" presName="root" presStyleCnt="0">
        <dgm:presLayoutVars>
          <dgm:chMax/>
          <dgm:chPref/>
        </dgm:presLayoutVars>
      </dgm:prSet>
      <dgm:spPr/>
    </dgm:pt>
    <dgm:pt modelId="{EBE97E2A-794A-4635-BDC5-E3A1B3A40243}" type="pres">
      <dgm:prSet presAssocID="{BF75B549-D6B9-44A5-B3FD-43495FAFF685}" presName="rootComposite" presStyleCnt="0">
        <dgm:presLayoutVars/>
      </dgm:prSet>
      <dgm:spPr/>
    </dgm:pt>
    <dgm:pt modelId="{39973AC8-4766-4A13-9113-4BC75BA4382C}" type="pres">
      <dgm:prSet presAssocID="{BF75B549-D6B9-44A5-B3FD-43495FAFF685}" presName="ParentAccent" presStyleLbl="alignNode1" presStyleIdx="0" presStyleCnt="1" custLinFactY="200000" custLinFactNeighborX="38412" custLinFactNeighborY="238617"/>
      <dgm:spPr>
        <a:solidFill>
          <a:schemeClr val="bg1"/>
        </a:solidFill>
        <a:ln>
          <a:solidFill>
            <a:schemeClr val="bg1"/>
          </a:solidFill>
        </a:ln>
      </dgm:spPr>
    </dgm:pt>
    <dgm:pt modelId="{47CC500D-4D40-47E7-9B1C-95FA5FD36E5A}" type="pres">
      <dgm:prSet presAssocID="{BF75B549-D6B9-44A5-B3FD-43495FAFF685}" presName="ParentSmallAccent" presStyleLbl="fgAcc1" presStyleIdx="0" presStyleCnt="1"/>
      <dgm:spPr>
        <a:ln>
          <a:solidFill>
            <a:schemeClr val="bg1"/>
          </a:solidFill>
        </a:ln>
      </dgm:spPr>
    </dgm:pt>
    <dgm:pt modelId="{4682A71D-7D5D-4C67-8EB1-D2123A67CDA0}" type="pres">
      <dgm:prSet presAssocID="{BF75B549-D6B9-44A5-B3FD-43495FAFF685}" presName="Parent" presStyleLbl="revTx" presStyleIdx="0" presStyleCnt="8" custLinFactNeighborX="-6836" custLinFactNeighborY="3968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9C8863-267B-4AA8-87A8-76581C867D01}" type="pres">
      <dgm:prSet presAssocID="{BF75B549-D6B9-44A5-B3FD-43495FAFF685}" presName="childShape" presStyleCnt="0">
        <dgm:presLayoutVars>
          <dgm:chMax val="0"/>
          <dgm:chPref val="0"/>
        </dgm:presLayoutVars>
      </dgm:prSet>
      <dgm:spPr/>
    </dgm:pt>
    <dgm:pt modelId="{54A2A045-B91F-45DB-927A-8CE2354A8B39}" type="pres">
      <dgm:prSet presAssocID="{B0DB70F2-CA84-4EF3-81E0-B7FD77E8E297}" presName="childComposite" presStyleCnt="0">
        <dgm:presLayoutVars>
          <dgm:chMax val="0"/>
          <dgm:chPref val="0"/>
        </dgm:presLayoutVars>
      </dgm:prSet>
      <dgm:spPr/>
    </dgm:pt>
    <dgm:pt modelId="{A43D9401-D7E3-4087-BB36-924A42300841}" type="pres">
      <dgm:prSet presAssocID="{B0DB70F2-CA84-4EF3-81E0-B7FD77E8E297}" presName="ChildAccent" presStyleLbl="solidFgAcc1" presStyleIdx="0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5CAA01D9-6359-46AB-96EC-635871A3AD39}" type="pres">
      <dgm:prSet presAssocID="{B0DB70F2-CA84-4EF3-81E0-B7FD77E8E297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FB6DE2-4985-41F7-B4F0-865AC96827E5}" type="pres">
      <dgm:prSet presAssocID="{8A604EC4-8476-4FE1-B1AC-7A5BB9F22E62}" presName="childComposite" presStyleCnt="0">
        <dgm:presLayoutVars>
          <dgm:chMax val="0"/>
          <dgm:chPref val="0"/>
        </dgm:presLayoutVars>
      </dgm:prSet>
      <dgm:spPr/>
    </dgm:pt>
    <dgm:pt modelId="{C489C28E-4479-4434-91A0-73F43D93FE1F}" type="pres">
      <dgm:prSet presAssocID="{8A604EC4-8476-4FE1-B1AC-7A5BB9F22E62}" presName="ChildAccent" presStyleLbl="solidFgAcc1" presStyleIdx="1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C3E5D2C3-0D0B-4689-8E20-C66445ADDF1A}" type="pres">
      <dgm:prSet presAssocID="{8A604EC4-8476-4FE1-B1AC-7A5BB9F22E62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CC978D-CEB3-46C4-BBEF-81DBF6B2C42E}" type="pres">
      <dgm:prSet presAssocID="{2B5F3123-A2EF-4086-A18E-996D42DCAC7F}" presName="childComposite" presStyleCnt="0">
        <dgm:presLayoutVars>
          <dgm:chMax val="0"/>
          <dgm:chPref val="0"/>
        </dgm:presLayoutVars>
      </dgm:prSet>
      <dgm:spPr/>
    </dgm:pt>
    <dgm:pt modelId="{C060D581-AA64-4FD1-83EC-A5222FED0DE4}" type="pres">
      <dgm:prSet presAssocID="{2B5F3123-A2EF-4086-A18E-996D42DCAC7F}" presName="ChildAccent" presStyleLbl="solidFgAcc1" presStyleIdx="2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616C93DB-31A1-40D3-9BE3-AB62ACE8E408}" type="pres">
      <dgm:prSet presAssocID="{2B5F3123-A2EF-4086-A18E-996D42DCAC7F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B054A-D645-4ADE-B781-10A81E39A363}" type="pres">
      <dgm:prSet presAssocID="{3AC4EBED-7CC6-42BA-883B-3F1F1FDE3BDE}" presName="childComposite" presStyleCnt="0">
        <dgm:presLayoutVars>
          <dgm:chMax val="0"/>
          <dgm:chPref val="0"/>
        </dgm:presLayoutVars>
      </dgm:prSet>
      <dgm:spPr/>
    </dgm:pt>
    <dgm:pt modelId="{24CCCE3A-3F3E-457F-91DA-3146096106C9}" type="pres">
      <dgm:prSet presAssocID="{3AC4EBED-7CC6-42BA-883B-3F1F1FDE3BDE}" presName="ChildAccent" presStyleLbl="solidFgAcc1" presStyleIdx="3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BD88CC8E-3144-42B7-9277-B161373E4EC0}" type="pres">
      <dgm:prSet presAssocID="{3AC4EBED-7CC6-42BA-883B-3F1F1FDE3BDE}" presName="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262DA-2D92-419C-BDB4-D406A18FFA66}" type="pres">
      <dgm:prSet presAssocID="{B27309B9-3A10-4720-AF8F-4AC3C35AB979}" presName="childComposite" presStyleCnt="0">
        <dgm:presLayoutVars>
          <dgm:chMax val="0"/>
          <dgm:chPref val="0"/>
        </dgm:presLayoutVars>
      </dgm:prSet>
      <dgm:spPr/>
    </dgm:pt>
    <dgm:pt modelId="{5F9D9682-CAD0-48EA-895E-6ADCE2323E2D}" type="pres">
      <dgm:prSet presAssocID="{B27309B9-3A10-4720-AF8F-4AC3C35AB979}" presName="ChildAccent" presStyleLbl="solidFgAcc1" presStyleIdx="4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6F5E28CB-010A-4621-824A-17783B04E27A}" type="pres">
      <dgm:prSet presAssocID="{B27309B9-3A10-4720-AF8F-4AC3C35AB97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E50AE0-72D0-47C6-A7D1-08FB75751E1B}" type="pres">
      <dgm:prSet presAssocID="{5E19A001-3DB1-41F9-800C-9FCE8224FE02}" presName="childComposite" presStyleCnt="0">
        <dgm:presLayoutVars>
          <dgm:chMax val="0"/>
          <dgm:chPref val="0"/>
        </dgm:presLayoutVars>
      </dgm:prSet>
      <dgm:spPr/>
    </dgm:pt>
    <dgm:pt modelId="{914A3738-30E6-4FB7-A42E-495E6BDB4C10}" type="pres">
      <dgm:prSet presAssocID="{5E19A001-3DB1-41F9-800C-9FCE8224FE02}" presName="ChildAccent" presStyleLbl="solidFgAcc1" presStyleIdx="5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8E42213E-076C-439E-87EE-25177D5259A2}" type="pres">
      <dgm:prSet presAssocID="{5E19A001-3DB1-41F9-800C-9FCE8224FE02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10E05F-BA75-467D-A6E3-C490ECCA52CF}" type="pres">
      <dgm:prSet presAssocID="{4822B9A4-7D0E-4C29-BD9A-4E3DDAD10E88}" presName="childComposite" presStyleCnt="0">
        <dgm:presLayoutVars>
          <dgm:chMax val="0"/>
          <dgm:chPref val="0"/>
        </dgm:presLayoutVars>
      </dgm:prSet>
      <dgm:spPr/>
    </dgm:pt>
    <dgm:pt modelId="{03F11602-3FB0-421D-884B-8040012D2945}" type="pres">
      <dgm:prSet presAssocID="{4822B9A4-7D0E-4C29-BD9A-4E3DDAD10E88}" presName="ChildAccent" presStyleLbl="solidFgAcc1" presStyleIdx="6" presStyleCnt="7"/>
      <dgm:spPr>
        <a:solidFill>
          <a:schemeClr val="tx1"/>
        </a:solidFill>
        <a:ln>
          <a:solidFill>
            <a:schemeClr val="tx1"/>
          </a:solidFill>
        </a:ln>
      </dgm:spPr>
    </dgm:pt>
    <dgm:pt modelId="{8CCA1218-DD28-4576-9053-49EE9DB10A6F}" type="pres">
      <dgm:prSet presAssocID="{4822B9A4-7D0E-4C29-BD9A-4E3DDAD10E88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0DB2E7-E104-4C0F-8B24-FC203904D027}" type="presOf" srcId="{FFD39924-91F4-4237-942D-9B8F4314ABF5}" destId="{368D5E85-B95D-4934-AAEC-34060A5BD684}" srcOrd="0" destOrd="0" presId="urn:microsoft.com/office/officeart/2008/layout/SquareAccentList"/>
    <dgm:cxn modelId="{37067500-4202-4F0E-B5B9-2468A93421E5}" type="presOf" srcId="{B0DB70F2-CA84-4EF3-81E0-B7FD77E8E297}" destId="{5CAA01D9-6359-46AB-96EC-635871A3AD39}" srcOrd="0" destOrd="0" presId="urn:microsoft.com/office/officeart/2008/layout/SquareAccentList"/>
    <dgm:cxn modelId="{867557D1-CCA9-4445-A9B4-ACA721B7731C}" type="presOf" srcId="{BF75B549-D6B9-44A5-B3FD-43495FAFF685}" destId="{4682A71D-7D5D-4C67-8EB1-D2123A67CDA0}" srcOrd="0" destOrd="0" presId="urn:microsoft.com/office/officeart/2008/layout/SquareAccentList"/>
    <dgm:cxn modelId="{AF8C3318-B345-4305-B675-1D209B41E6AE}" type="presOf" srcId="{8A604EC4-8476-4FE1-B1AC-7A5BB9F22E62}" destId="{C3E5D2C3-0D0B-4689-8E20-C66445ADDF1A}" srcOrd="0" destOrd="0" presId="urn:microsoft.com/office/officeart/2008/layout/SquareAccentList"/>
    <dgm:cxn modelId="{595943DE-40DF-4268-ACF0-4E2D411EA1E0}" type="presOf" srcId="{2B5F3123-A2EF-4086-A18E-996D42DCAC7F}" destId="{616C93DB-31A1-40D3-9BE3-AB62ACE8E408}" srcOrd="0" destOrd="0" presId="urn:microsoft.com/office/officeart/2008/layout/SquareAccentList"/>
    <dgm:cxn modelId="{0D238DBF-BAB0-4D35-9A33-E6688425A27F}" type="presOf" srcId="{4822B9A4-7D0E-4C29-BD9A-4E3DDAD10E88}" destId="{8CCA1218-DD28-4576-9053-49EE9DB10A6F}" srcOrd="0" destOrd="0" presId="urn:microsoft.com/office/officeart/2008/layout/SquareAccentList"/>
    <dgm:cxn modelId="{AEBFB5F4-1CB8-4747-87EA-C7695F6B507C}" type="presOf" srcId="{3AC4EBED-7CC6-42BA-883B-3F1F1FDE3BDE}" destId="{BD88CC8E-3144-42B7-9277-B161373E4EC0}" srcOrd="0" destOrd="0" presId="urn:microsoft.com/office/officeart/2008/layout/SquareAccentList"/>
    <dgm:cxn modelId="{42AE6088-7DA9-4EB3-9827-141421340340}" srcId="{BF75B549-D6B9-44A5-B3FD-43495FAFF685}" destId="{5E19A001-3DB1-41F9-800C-9FCE8224FE02}" srcOrd="5" destOrd="0" parTransId="{631681AC-BE3F-45FA-A6F0-F88B1FE8D7B0}" sibTransId="{40C4D9A3-7B73-4F7B-AA85-3D5757643DA6}"/>
    <dgm:cxn modelId="{AEC2CFBD-D385-4504-911F-5DF6126A74A1}" srcId="{FFD39924-91F4-4237-942D-9B8F4314ABF5}" destId="{BF75B549-D6B9-44A5-B3FD-43495FAFF685}" srcOrd="0" destOrd="0" parTransId="{61CA1982-DAB2-4806-AB5E-211CBED292E8}" sibTransId="{3BC71B66-8804-441C-9F35-85EC616A0697}"/>
    <dgm:cxn modelId="{6C452085-0584-426C-9B41-D074D64DDAA1}" srcId="{BF75B549-D6B9-44A5-B3FD-43495FAFF685}" destId="{8A604EC4-8476-4FE1-B1AC-7A5BB9F22E62}" srcOrd="1" destOrd="0" parTransId="{99CF9091-A339-43C4-8E70-90AB3F1B04D1}" sibTransId="{59555A19-C067-4DE4-BC4D-2D7313A8C4B7}"/>
    <dgm:cxn modelId="{44DAA805-966E-45D5-826C-C088F48F1F14}" srcId="{BF75B549-D6B9-44A5-B3FD-43495FAFF685}" destId="{3AC4EBED-7CC6-42BA-883B-3F1F1FDE3BDE}" srcOrd="3" destOrd="0" parTransId="{2B2C0C5D-5403-4267-B1F9-BD4730799B0D}" sibTransId="{FC827316-462B-432D-8133-033FA1ADE8B4}"/>
    <dgm:cxn modelId="{F285C4BC-0C19-41BC-AF89-0838F69D717A}" srcId="{BF75B549-D6B9-44A5-B3FD-43495FAFF685}" destId="{B0DB70F2-CA84-4EF3-81E0-B7FD77E8E297}" srcOrd="0" destOrd="0" parTransId="{74A166A3-59B6-4F5E-8159-A105B9CBD6C1}" sibTransId="{1D870E1D-C3D9-4A43-AE15-18AF0934BC92}"/>
    <dgm:cxn modelId="{E17D7699-D5FA-4E21-A989-A8E5B96074F0}" srcId="{BF75B549-D6B9-44A5-B3FD-43495FAFF685}" destId="{4822B9A4-7D0E-4C29-BD9A-4E3DDAD10E88}" srcOrd="6" destOrd="0" parTransId="{517E52E1-2B19-4DEB-A4DF-60768591880D}" sibTransId="{B92D0B8E-BC0B-49C3-BE29-C11A5826623B}"/>
    <dgm:cxn modelId="{6395E7C8-297B-498D-8777-01BDB5253B39}" type="presOf" srcId="{5E19A001-3DB1-41F9-800C-9FCE8224FE02}" destId="{8E42213E-076C-439E-87EE-25177D5259A2}" srcOrd="0" destOrd="0" presId="urn:microsoft.com/office/officeart/2008/layout/SquareAccentList"/>
    <dgm:cxn modelId="{6A14E22F-C6D7-4136-9823-E87EE436E5E8}" type="presOf" srcId="{B27309B9-3A10-4720-AF8F-4AC3C35AB979}" destId="{6F5E28CB-010A-4621-824A-17783B04E27A}" srcOrd="0" destOrd="0" presId="urn:microsoft.com/office/officeart/2008/layout/SquareAccentList"/>
    <dgm:cxn modelId="{3573C2A6-37EE-41A4-A493-59EF13491C7C}" srcId="{BF75B549-D6B9-44A5-B3FD-43495FAFF685}" destId="{B27309B9-3A10-4720-AF8F-4AC3C35AB979}" srcOrd="4" destOrd="0" parTransId="{D9845CA2-5C14-40CA-B157-FDF7A6B3685E}" sibTransId="{7E9CB435-FECF-4FA9-9370-E5C445665B29}"/>
    <dgm:cxn modelId="{E8240118-C3B5-4EDC-AA3A-7E4A5DBAA174}" srcId="{BF75B549-D6B9-44A5-B3FD-43495FAFF685}" destId="{2B5F3123-A2EF-4086-A18E-996D42DCAC7F}" srcOrd="2" destOrd="0" parTransId="{DA8E3FC9-9293-4172-8F26-C3155DEE3D84}" sibTransId="{8A8A05A9-301A-4704-B4B2-583493C350DA}"/>
    <dgm:cxn modelId="{5B8BDBAC-1EE9-423D-9B2C-37D4123F81CC}" type="presParOf" srcId="{368D5E85-B95D-4934-AAEC-34060A5BD684}" destId="{27ABA016-D64A-4147-B64E-ABC4569FFC1A}" srcOrd="0" destOrd="0" presId="urn:microsoft.com/office/officeart/2008/layout/SquareAccentList"/>
    <dgm:cxn modelId="{91F08C62-1E47-43CD-BEAE-7B4066E605E8}" type="presParOf" srcId="{27ABA016-D64A-4147-B64E-ABC4569FFC1A}" destId="{EBE97E2A-794A-4635-BDC5-E3A1B3A40243}" srcOrd="0" destOrd="0" presId="urn:microsoft.com/office/officeart/2008/layout/SquareAccentList"/>
    <dgm:cxn modelId="{0359B44C-E127-41B7-A102-CD83B51EED6C}" type="presParOf" srcId="{EBE97E2A-794A-4635-BDC5-E3A1B3A40243}" destId="{39973AC8-4766-4A13-9113-4BC75BA4382C}" srcOrd="0" destOrd="0" presId="urn:microsoft.com/office/officeart/2008/layout/SquareAccentList"/>
    <dgm:cxn modelId="{0B747719-11AF-4A1D-857E-9C2BCE7CF75B}" type="presParOf" srcId="{EBE97E2A-794A-4635-BDC5-E3A1B3A40243}" destId="{47CC500D-4D40-47E7-9B1C-95FA5FD36E5A}" srcOrd="1" destOrd="0" presId="urn:microsoft.com/office/officeart/2008/layout/SquareAccentList"/>
    <dgm:cxn modelId="{ADA87B18-49B7-43B0-89AF-9FBBD34EF3B1}" type="presParOf" srcId="{EBE97E2A-794A-4635-BDC5-E3A1B3A40243}" destId="{4682A71D-7D5D-4C67-8EB1-D2123A67CDA0}" srcOrd="2" destOrd="0" presId="urn:microsoft.com/office/officeart/2008/layout/SquareAccentList"/>
    <dgm:cxn modelId="{91CFAA33-8A7E-4C66-AADF-94E46421F3BE}" type="presParOf" srcId="{27ABA016-D64A-4147-B64E-ABC4569FFC1A}" destId="{189C8863-267B-4AA8-87A8-76581C867D01}" srcOrd="1" destOrd="0" presId="urn:microsoft.com/office/officeart/2008/layout/SquareAccentList"/>
    <dgm:cxn modelId="{F5BC02B0-07FF-4937-8EC3-A2F6412FD2F0}" type="presParOf" srcId="{189C8863-267B-4AA8-87A8-76581C867D01}" destId="{54A2A045-B91F-45DB-927A-8CE2354A8B39}" srcOrd="0" destOrd="0" presId="urn:microsoft.com/office/officeart/2008/layout/SquareAccentList"/>
    <dgm:cxn modelId="{879882B1-01A3-4290-B67C-C7362451F256}" type="presParOf" srcId="{54A2A045-B91F-45DB-927A-8CE2354A8B39}" destId="{A43D9401-D7E3-4087-BB36-924A42300841}" srcOrd="0" destOrd="0" presId="urn:microsoft.com/office/officeart/2008/layout/SquareAccentList"/>
    <dgm:cxn modelId="{029721BC-F84D-4677-BAAD-F3AFF2944821}" type="presParOf" srcId="{54A2A045-B91F-45DB-927A-8CE2354A8B39}" destId="{5CAA01D9-6359-46AB-96EC-635871A3AD39}" srcOrd="1" destOrd="0" presId="urn:microsoft.com/office/officeart/2008/layout/SquareAccentList"/>
    <dgm:cxn modelId="{A15870EB-EFD3-4A0D-911B-59A5EE39898C}" type="presParOf" srcId="{189C8863-267B-4AA8-87A8-76581C867D01}" destId="{88FB6DE2-4985-41F7-B4F0-865AC96827E5}" srcOrd="1" destOrd="0" presId="urn:microsoft.com/office/officeart/2008/layout/SquareAccentList"/>
    <dgm:cxn modelId="{1BC712DF-EEC3-4324-8979-15D4C4E779AD}" type="presParOf" srcId="{88FB6DE2-4985-41F7-B4F0-865AC96827E5}" destId="{C489C28E-4479-4434-91A0-73F43D93FE1F}" srcOrd="0" destOrd="0" presId="urn:microsoft.com/office/officeart/2008/layout/SquareAccentList"/>
    <dgm:cxn modelId="{D9D985AD-D74C-4ECC-931E-593BEC9F4AE0}" type="presParOf" srcId="{88FB6DE2-4985-41F7-B4F0-865AC96827E5}" destId="{C3E5D2C3-0D0B-4689-8E20-C66445ADDF1A}" srcOrd="1" destOrd="0" presId="urn:microsoft.com/office/officeart/2008/layout/SquareAccentList"/>
    <dgm:cxn modelId="{377656C7-A6E3-4FFA-92CC-ADB9D6898876}" type="presParOf" srcId="{189C8863-267B-4AA8-87A8-76581C867D01}" destId="{FFCC978D-CEB3-46C4-BBEF-81DBF6B2C42E}" srcOrd="2" destOrd="0" presId="urn:microsoft.com/office/officeart/2008/layout/SquareAccentList"/>
    <dgm:cxn modelId="{D03AB38A-621E-46DA-8C08-5AE8E5B9BC4F}" type="presParOf" srcId="{FFCC978D-CEB3-46C4-BBEF-81DBF6B2C42E}" destId="{C060D581-AA64-4FD1-83EC-A5222FED0DE4}" srcOrd="0" destOrd="0" presId="urn:microsoft.com/office/officeart/2008/layout/SquareAccentList"/>
    <dgm:cxn modelId="{CEB361E1-3AF2-4E04-BED6-A889A08195CE}" type="presParOf" srcId="{FFCC978D-CEB3-46C4-BBEF-81DBF6B2C42E}" destId="{616C93DB-31A1-40D3-9BE3-AB62ACE8E408}" srcOrd="1" destOrd="0" presId="urn:microsoft.com/office/officeart/2008/layout/SquareAccentList"/>
    <dgm:cxn modelId="{7C3CF8B1-AAB5-4B28-83FB-BB083EE25D8F}" type="presParOf" srcId="{189C8863-267B-4AA8-87A8-76581C867D01}" destId="{5BBB054A-D645-4ADE-B781-10A81E39A363}" srcOrd="3" destOrd="0" presId="urn:microsoft.com/office/officeart/2008/layout/SquareAccentList"/>
    <dgm:cxn modelId="{66C509AB-029C-4430-8EAB-3AFC2F1F9DA6}" type="presParOf" srcId="{5BBB054A-D645-4ADE-B781-10A81E39A363}" destId="{24CCCE3A-3F3E-457F-91DA-3146096106C9}" srcOrd="0" destOrd="0" presId="urn:microsoft.com/office/officeart/2008/layout/SquareAccentList"/>
    <dgm:cxn modelId="{7890B4DD-F36A-45EB-A232-01FEFC48538D}" type="presParOf" srcId="{5BBB054A-D645-4ADE-B781-10A81E39A363}" destId="{BD88CC8E-3144-42B7-9277-B161373E4EC0}" srcOrd="1" destOrd="0" presId="urn:microsoft.com/office/officeart/2008/layout/SquareAccentList"/>
    <dgm:cxn modelId="{06AE6496-A543-4595-AE00-D92E0FCA4595}" type="presParOf" srcId="{189C8863-267B-4AA8-87A8-76581C867D01}" destId="{BA1262DA-2D92-419C-BDB4-D406A18FFA66}" srcOrd="4" destOrd="0" presId="urn:microsoft.com/office/officeart/2008/layout/SquareAccentList"/>
    <dgm:cxn modelId="{9A68516C-85D8-4D5D-9288-978DD93C9CA9}" type="presParOf" srcId="{BA1262DA-2D92-419C-BDB4-D406A18FFA66}" destId="{5F9D9682-CAD0-48EA-895E-6ADCE2323E2D}" srcOrd="0" destOrd="0" presId="urn:microsoft.com/office/officeart/2008/layout/SquareAccentList"/>
    <dgm:cxn modelId="{333F8FE6-2D44-4B2C-92EA-6445C0CE7071}" type="presParOf" srcId="{BA1262DA-2D92-419C-BDB4-D406A18FFA66}" destId="{6F5E28CB-010A-4621-824A-17783B04E27A}" srcOrd="1" destOrd="0" presId="urn:microsoft.com/office/officeart/2008/layout/SquareAccentList"/>
    <dgm:cxn modelId="{19C0EF90-564B-4869-BA33-8C31E0A57E58}" type="presParOf" srcId="{189C8863-267B-4AA8-87A8-76581C867D01}" destId="{03E50AE0-72D0-47C6-A7D1-08FB75751E1B}" srcOrd="5" destOrd="0" presId="urn:microsoft.com/office/officeart/2008/layout/SquareAccentList"/>
    <dgm:cxn modelId="{734D8792-25C4-426A-81F4-3D97B2B6064B}" type="presParOf" srcId="{03E50AE0-72D0-47C6-A7D1-08FB75751E1B}" destId="{914A3738-30E6-4FB7-A42E-495E6BDB4C10}" srcOrd="0" destOrd="0" presId="urn:microsoft.com/office/officeart/2008/layout/SquareAccentList"/>
    <dgm:cxn modelId="{564E6BC4-1C8C-4EB7-BB14-DFF66E279E68}" type="presParOf" srcId="{03E50AE0-72D0-47C6-A7D1-08FB75751E1B}" destId="{8E42213E-076C-439E-87EE-25177D5259A2}" srcOrd="1" destOrd="0" presId="urn:microsoft.com/office/officeart/2008/layout/SquareAccentList"/>
    <dgm:cxn modelId="{7B2E455A-7FCB-4A4F-BB9B-CBCD85382184}" type="presParOf" srcId="{189C8863-267B-4AA8-87A8-76581C867D01}" destId="{0B10E05F-BA75-467D-A6E3-C490ECCA52CF}" srcOrd="6" destOrd="0" presId="urn:microsoft.com/office/officeart/2008/layout/SquareAccentList"/>
    <dgm:cxn modelId="{AE0DE969-86B2-46F4-960A-E33B30890ABB}" type="presParOf" srcId="{0B10E05F-BA75-467D-A6E3-C490ECCA52CF}" destId="{03F11602-3FB0-421D-884B-8040012D2945}" srcOrd="0" destOrd="0" presId="urn:microsoft.com/office/officeart/2008/layout/SquareAccentList"/>
    <dgm:cxn modelId="{A0909354-61EB-4D62-B541-60A3A9BEE554}" type="presParOf" srcId="{0B10E05F-BA75-467D-A6E3-C490ECCA52CF}" destId="{8CCA1218-DD28-4576-9053-49EE9DB10A6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39924-91F4-4237-942D-9B8F4314ABF5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75B549-D6B9-44A5-B3FD-43495FAFF685}">
      <dgm:prSet phldrT="[Текст]" custT="1"/>
      <dgm:spPr/>
      <dgm:t>
        <a:bodyPr/>
        <a:lstStyle/>
        <a:p>
          <a:r>
            <a:rPr lang="ru-RU" sz="2400" b="1" dirty="0" err="1" smtClean="0">
              <a:latin typeface="Times New Roman" pitchFamily="18" charset="0"/>
              <a:cs typeface="Times New Roman" pitchFamily="18" charset="0"/>
            </a:rPr>
            <a:t>Недоліки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61CA1982-DAB2-4806-AB5E-211CBED292E8}" type="parTrans" cxnId="{AEC2CFBD-D385-4504-911F-5DF6126A74A1}">
      <dgm:prSet/>
      <dgm:spPr/>
      <dgm:t>
        <a:bodyPr/>
        <a:lstStyle/>
        <a:p>
          <a:endParaRPr lang="ru-RU"/>
        </a:p>
      </dgm:t>
    </dgm:pt>
    <dgm:pt modelId="{3BC71B66-8804-441C-9F35-85EC616A0697}" type="sibTrans" cxnId="{AEC2CFBD-D385-4504-911F-5DF6126A74A1}">
      <dgm:prSet/>
      <dgm:spPr/>
      <dgm:t>
        <a:bodyPr/>
        <a:lstStyle/>
        <a:p>
          <a:endParaRPr lang="ru-RU"/>
        </a:p>
      </dgm:t>
    </dgm:pt>
    <dgm:pt modelId="{B0DB70F2-CA84-4EF3-81E0-B7FD77E8E297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Безпека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74A166A3-59B6-4F5E-8159-A105B9CBD6C1}" type="parTrans" cxnId="{F285C4BC-0C19-41BC-AF89-0838F69D717A}">
      <dgm:prSet/>
      <dgm:spPr/>
      <dgm:t>
        <a:bodyPr/>
        <a:lstStyle/>
        <a:p>
          <a:endParaRPr lang="ru-RU"/>
        </a:p>
      </dgm:t>
    </dgm:pt>
    <dgm:pt modelId="{1D870E1D-C3D9-4A43-AE15-18AF0934BC92}" type="sibTrans" cxnId="{F285C4BC-0C19-41BC-AF89-0838F69D717A}">
      <dgm:prSet/>
      <dgm:spPr/>
      <dgm:t>
        <a:bodyPr/>
        <a:lstStyle/>
        <a:p>
          <a:endParaRPr lang="ru-RU"/>
        </a:p>
      </dgm:t>
    </dgm:pt>
    <dgm:pt modelId="{8A604EC4-8476-4FE1-B1AC-7A5BB9F22E62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Залежність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від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якості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Інтернет-з'єднання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99CF9091-A339-43C4-8E70-90AB3F1B04D1}" type="parTrans" cxnId="{6C452085-0584-426C-9B41-D074D64DDAA1}">
      <dgm:prSet/>
      <dgm:spPr/>
      <dgm:t>
        <a:bodyPr/>
        <a:lstStyle/>
        <a:p>
          <a:endParaRPr lang="ru-RU"/>
        </a:p>
      </dgm:t>
    </dgm:pt>
    <dgm:pt modelId="{59555A19-C067-4DE4-BC4D-2D7313A8C4B7}" type="sibTrans" cxnId="{6C452085-0584-426C-9B41-D074D64DDAA1}">
      <dgm:prSet/>
      <dgm:spPr/>
      <dgm:t>
        <a:bodyPr/>
        <a:lstStyle/>
        <a:p>
          <a:endParaRPr lang="ru-RU"/>
        </a:p>
      </dgm:t>
    </dgm:pt>
    <dgm:pt modelId="{2B5F3123-A2EF-4086-A18E-996D42DCAC7F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Залежність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від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провайдера.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DA8E3FC9-9293-4172-8F26-C3155DEE3D84}" type="parTrans" cxnId="{E8240118-C3B5-4EDC-AA3A-7E4A5DBAA174}">
      <dgm:prSet/>
      <dgm:spPr/>
      <dgm:t>
        <a:bodyPr/>
        <a:lstStyle/>
        <a:p>
          <a:endParaRPr lang="ru-RU"/>
        </a:p>
      </dgm:t>
    </dgm:pt>
    <dgm:pt modelId="{8A8A05A9-301A-4704-B4B2-583493C350DA}" type="sibTrans" cxnId="{E8240118-C3B5-4EDC-AA3A-7E4A5DBAA174}">
      <dgm:prSet/>
      <dgm:spPr/>
      <dgm:t>
        <a:bodyPr/>
        <a:lstStyle/>
        <a:p>
          <a:endParaRPr lang="ru-RU"/>
        </a:p>
      </dgm:t>
    </dgm:pt>
    <dgm:pt modelId="{3AC4EBED-7CC6-42BA-883B-3F1F1FDE3BDE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Обмеження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можливості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настройки.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2B2C0C5D-5403-4267-B1F9-BD4730799B0D}" type="parTrans" cxnId="{44DAA805-966E-45D5-826C-C088F48F1F14}">
      <dgm:prSet/>
      <dgm:spPr/>
      <dgm:t>
        <a:bodyPr/>
        <a:lstStyle/>
        <a:p>
          <a:endParaRPr lang="ru-RU"/>
        </a:p>
      </dgm:t>
    </dgm:pt>
    <dgm:pt modelId="{FC827316-462B-432D-8133-033FA1ADE8B4}" type="sibTrans" cxnId="{44DAA805-966E-45D5-826C-C088F48F1F14}">
      <dgm:prSet/>
      <dgm:spPr/>
      <dgm:t>
        <a:bodyPr/>
        <a:lstStyle/>
        <a:p>
          <a:endParaRPr lang="ru-RU"/>
        </a:p>
      </dgm:t>
    </dgm:pt>
    <dgm:pt modelId="{B27309B9-3A10-4720-AF8F-4AC3C35AB979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Додаткові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витрати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на </a:t>
          </a:r>
          <a:r>
            <a:rPr lang="ru-RU" sz="1400" dirty="0" err="1" smtClean="0">
              <a:latin typeface="Times New Roman" pitchFamily="18" charset="0"/>
              <a:cs typeface="Times New Roman" pitchFamily="18" charset="0"/>
            </a:rPr>
            <a:t>навчання</a:t>
          </a:r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 персоналу.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D9845CA2-5C14-40CA-B157-FDF7A6B3685E}" type="parTrans" cxnId="{3573C2A6-37EE-41A4-A493-59EF13491C7C}">
      <dgm:prSet/>
      <dgm:spPr/>
      <dgm:t>
        <a:bodyPr/>
        <a:lstStyle/>
        <a:p>
          <a:endParaRPr lang="ru-RU"/>
        </a:p>
      </dgm:t>
    </dgm:pt>
    <dgm:pt modelId="{7E9CB435-FECF-4FA9-9370-E5C445665B29}" type="sibTrans" cxnId="{3573C2A6-37EE-41A4-A493-59EF13491C7C}">
      <dgm:prSet/>
      <dgm:spPr/>
      <dgm:t>
        <a:bodyPr/>
        <a:lstStyle/>
        <a:p>
          <a:endParaRPr lang="ru-RU"/>
        </a:p>
      </dgm:t>
    </dgm:pt>
    <dgm:pt modelId="{368D5E85-B95D-4934-AAEC-34060A5BD684}" type="pres">
      <dgm:prSet presAssocID="{FFD39924-91F4-4237-942D-9B8F4314ABF5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27ABA016-D64A-4147-B64E-ABC4569FFC1A}" type="pres">
      <dgm:prSet presAssocID="{BF75B549-D6B9-44A5-B3FD-43495FAFF685}" presName="root" presStyleCnt="0">
        <dgm:presLayoutVars>
          <dgm:chMax/>
          <dgm:chPref/>
        </dgm:presLayoutVars>
      </dgm:prSet>
      <dgm:spPr/>
    </dgm:pt>
    <dgm:pt modelId="{EBE97E2A-794A-4635-BDC5-E3A1B3A40243}" type="pres">
      <dgm:prSet presAssocID="{BF75B549-D6B9-44A5-B3FD-43495FAFF685}" presName="rootComposite" presStyleCnt="0">
        <dgm:presLayoutVars/>
      </dgm:prSet>
      <dgm:spPr/>
    </dgm:pt>
    <dgm:pt modelId="{39973AC8-4766-4A13-9113-4BC75BA4382C}" type="pres">
      <dgm:prSet presAssocID="{BF75B549-D6B9-44A5-B3FD-43495FAFF685}" presName="ParentAccent" presStyleLbl="alignNode1" presStyleIdx="0" presStyleCnt="1" custLinFactY="200000" custLinFactNeighborX="38412" custLinFactNeighborY="238617"/>
      <dgm:spPr>
        <a:solidFill>
          <a:schemeClr val="bg1"/>
        </a:solidFill>
        <a:ln>
          <a:solidFill>
            <a:schemeClr val="bg1"/>
          </a:solidFill>
        </a:ln>
      </dgm:spPr>
    </dgm:pt>
    <dgm:pt modelId="{47CC500D-4D40-47E7-9B1C-95FA5FD36E5A}" type="pres">
      <dgm:prSet presAssocID="{BF75B549-D6B9-44A5-B3FD-43495FAFF685}" presName="ParentSmallAccent" presStyleLbl="fgAcc1" presStyleIdx="0" presStyleCnt="1"/>
      <dgm:spPr>
        <a:ln>
          <a:solidFill>
            <a:schemeClr val="bg1"/>
          </a:solidFill>
        </a:ln>
      </dgm:spPr>
    </dgm:pt>
    <dgm:pt modelId="{4682A71D-7D5D-4C67-8EB1-D2123A67CDA0}" type="pres">
      <dgm:prSet presAssocID="{BF75B549-D6B9-44A5-B3FD-43495FAFF685}" presName="Parent" presStyleLbl="revTx" presStyleIdx="0" presStyleCnt="6" custLinFactNeighborX="-6836" custLinFactNeighborY="3968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9C8863-267B-4AA8-87A8-76581C867D01}" type="pres">
      <dgm:prSet presAssocID="{BF75B549-D6B9-44A5-B3FD-43495FAFF685}" presName="childShape" presStyleCnt="0">
        <dgm:presLayoutVars>
          <dgm:chMax val="0"/>
          <dgm:chPref val="0"/>
        </dgm:presLayoutVars>
      </dgm:prSet>
      <dgm:spPr/>
    </dgm:pt>
    <dgm:pt modelId="{54A2A045-B91F-45DB-927A-8CE2354A8B39}" type="pres">
      <dgm:prSet presAssocID="{B0DB70F2-CA84-4EF3-81E0-B7FD77E8E297}" presName="childComposite" presStyleCnt="0">
        <dgm:presLayoutVars>
          <dgm:chMax val="0"/>
          <dgm:chPref val="0"/>
        </dgm:presLayoutVars>
      </dgm:prSet>
      <dgm:spPr/>
    </dgm:pt>
    <dgm:pt modelId="{A43D9401-D7E3-4087-BB36-924A42300841}" type="pres">
      <dgm:prSet presAssocID="{B0DB70F2-CA84-4EF3-81E0-B7FD77E8E297}" presName="ChildAccent" presStyleLbl="solidFgAcc1" presStyleIdx="0" presStyleCnt="5"/>
      <dgm:spPr>
        <a:solidFill>
          <a:schemeClr val="tx1"/>
        </a:solidFill>
        <a:ln>
          <a:solidFill>
            <a:schemeClr val="tx1"/>
          </a:solidFill>
        </a:ln>
      </dgm:spPr>
    </dgm:pt>
    <dgm:pt modelId="{5CAA01D9-6359-46AB-96EC-635871A3AD39}" type="pres">
      <dgm:prSet presAssocID="{B0DB70F2-CA84-4EF3-81E0-B7FD77E8E297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FB6DE2-4985-41F7-B4F0-865AC96827E5}" type="pres">
      <dgm:prSet presAssocID="{8A604EC4-8476-4FE1-B1AC-7A5BB9F22E62}" presName="childComposite" presStyleCnt="0">
        <dgm:presLayoutVars>
          <dgm:chMax val="0"/>
          <dgm:chPref val="0"/>
        </dgm:presLayoutVars>
      </dgm:prSet>
      <dgm:spPr/>
    </dgm:pt>
    <dgm:pt modelId="{C489C28E-4479-4434-91A0-73F43D93FE1F}" type="pres">
      <dgm:prSet presAssocID="{8A604EC4-8476-4FE1-B1AC-7A5BB9F22E62}" presName="ChildAccent" presStyleLbl="solidFgAcc1" presStyleIdx="1" presStyleCnt="5"/>
      <dgm:spPr>
        <a:solidFill>
          <a:schemeClr val="tx1"/>
        </a:solidFill>
        <a:ln>
          <a:solidFill>
            <a:schemeClr val="tx1"/>
          </a:solidFill>
        </a:ln>
      </dgm:spPr>
    </dgm:pt>
    <dgm:pt modelId="{C3E5D2C3-0D0B-4689-8E20-C66445ADDF1A}" type="pres">
      <dgm:prSet presAssocID="{8A604EC4-8476-4FE1-B1AC-7A5BB9F22E62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CC978D-CEB3-46C4-BBEF-81DBF6B2C42E}" type="pres">
      <dgm:prSet presAssocID="{2B5F3123-A2EF-4086-A18E-996D42DCAC7F}" presName="childComposite" presStyleCnt="0">
        <dgm:presLayoutVars>
          <dgm:chMax val="0"/>
          <dgm:chPref val="0"/>
        </dgm:presLayoutVars>
      </dgm:prSet>
      <dgm:spPr/>
    </dgm:pt>
    <dgm:pt modelId="{C060D581-AA64-4FD1-83EC-A5222FED0DE4}" type="pres">
      <dgm:prSet presAssocID="{2B5F3123-A2EF-4086-A18E-996D42DCAC7F}" presName="ChildAccent" presStyleLbl="solidFgAcc1" presStyleIdx="2" presStyleCnt="5"/>
      <dgm:spPr>
        <a:solidFill>
          <a:schemeClr val="tx1"/>
        </a:solidFill>
        <a:ln>
          <a:solidFill>
            <a:schemeClr val="tx1"/>
          </a:solidFill>
        </a:ln>
      </dgm:spPr>
    </dgm:pt>
    <dgm:pt modelId="{616C93DB-31A1-40D3-9BE3-AB62ACE8E408}" type="pres">
      <dgm:prSet presAssocID="{2B5F3123-A2EF-4086-A18E-996D42DCAC7F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B054A-D645-4ADE-B781-10A81E39A363}" type="pres">
      <dgm:prSet presAssocID="{3AC4EBED-7CC6-42BA-883B-3F1F1FDE3BDE}" presName="childComposite" presStyleCnt="0">
        <dgm:presLayoutVars>
          <dgm:chMax val="0"/>
          <dgm:chPref val="0"/>
        </dgm:presLayoutVars>
      </dgm:prSet>
      <dgm:spPr/>
    </dgm:pt>
    <dgm:pt modelId="{24CCCE3A-3F3E-457F-91DA-3146096106C9}" type="pres">
      <dgm:prSet presAssocID="{3AC4EBED-7CC6-42BA-883B-3F1F1FDE3BDE}" presName="ChildAccent" presStyleLbl="solidFgAcc1" presStyleIdx="3" presStyleCnt="5"/>
      <dgm:spPr>
        <a:solidFill>
          <a:schemeClr val="tx1"/>
        </a:solidFill>
        <a:ln>
          <a:solidFill>
            <a:schemeClr val="tx1"/>
          </a:solidFill>
        </a:ln>
      </dgm:spPr>
    </dgm:pt>
    <dgm:pt modelId="{BD88CC8E-3144-42B7-9277-B161373E4EC0}" type="pres">
      <dgm:prSet presAssocID="{3AC4EBED-7CC6-42BA-883B-3F1F1FDE3BDE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262DA-2D92-419C-BDB4-D406A18FFA66}" type="pres">
      <dgm:prSet presAssocID="{B27309B9-3A10-4720-AF8F-4AC3C35AB979}" presName="childComposite" presStyleCnt="0">
        <dgm:presLayoutVars>
          <dgm:chMax val="0"/>
          <dgm:chPref val="0"/>
        </dgm:presLayoutVars>
      </dgm:prSet>
      <dgm:spPr/>
    </dgm:pt>
    <dgm:pt modelId="{5F9D9682-CAD0-48EA-895E-6ADCE2323E2D}" type="pres">
      <dgm:prSet presAssocID="{B27309B9-3A10-4720-AF8F-4AC3C35AB979}" presName="ChildAccent" presStyleLbl="solidFgAcc1" presStyleIdx="4" presStyleCnt="5"/>
      <dgm:spPr>
        <a:solidFill>
          <a:schemeClr val="tx1"/>
        </a:solidFill>
        <a:ln>
          <a:solidFill>
            <a:schemeClr val="tx1"/>
          </a:solidFill>
        </a:ln>
      </dgm:spPr>
    </dgm:pt>
    <dgm:pt modelId="{6F5E28CB-010A-4621-824A-17783B04E27A}" type="pres">
      <dgm:prSet presAssocID="{B27309B9-3A10-4720-AF8F-4AC3C35AB979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212CAF-7972-4EEC-B6E6-E4DE97C39F9E}" type="presOf" srcId="{B0DB70F2-CA84-4EF3-81E0-B7FD77E8E297}" destId="{5CAA01D9-6359-46AB-96EC-635871A3AD39}" srcOrd="0" destOrd="0" presId="urn:microsoft.com/office/officeart/2008/layout/SquareAccentList"/>
    <dgm:cxn modelId="{2A2D2BCB-E18A-4956-83AC-5263BA885517}" type="presOf" srcId="{3AC4EBED-7CC6-42BA-883B-3F1F1FDE3BDE}" destId="{BD88CC8E-3144-42B7-9277-B161373E4EC0}" srcOrd="0" destOrd="0" presId="urn:microsoft.com/office/officeart/2008/layout/SquareAccentList"/>
    <dgm:cxn modelId="{FB774B10-9F4D-4D73-A7E3-F869EFE04993}" type="presOf" srcId="{FFD39924-91F4-4237-942D-9B8F4314ABF5}" destId="{368D5E85-B95D-4934-AAEC-34060A5BD684}" srcOrd="0" destOrd="0" presId="urn:microsoft.com/office/officeart/2008/layout/SquareAccentList"/>
    <dgm:cxn modelId="{AEC2CFBD-D385-4504-911F-5DF6126A74A1}" srcId="{FFD39924-91F4-4237-942D-9B8F4314ABF5}" destId="{BF75B549-D6B9-44A5-B3FD-43495FAFF685}" srcOrd="0" destOrd="0" parTransId="{61CA1982-DAB2-4806-AB5E-211CBED292E8}" sibTransId="{3BC71B66-8804-441C-9F35-85EC616A0697}"/>
    <dgm:cxn modelId="{F285C4BC-0C19-41BC-AF89-0838F69D717A}" srcId="{BF75B549-D6B9-44A5-B3FD-43495FAFF685}" destId="{B0DB70F2-CA84-4EF3-81E0-B7FD77E8E297}" srcOrd="0" destOrd="0" parTransId="{74A166A3-59B6-4F5E-8159-A105B9CBD6C1}" sibTransId="{1D870E1D-C3D9-4A43-AE15-18AF0934BC92}"/>
    <dgm:cxn modelId="{3573C2A6-37EE-41A4-A493-59EF13491C7C}" srcId="{BF75B549-D6B9-44A5-B3FD-43495FAFF685}" destId="{B27309B9-3A10-4720-AF8F-4AC3C35AB979}" srcOrd="4" destOrd="0" parTransId="{D9845CA2-5C14-40CA-B157-FDF7A6B3685E}" sibTransId="{7E9CB435-FECF-4FA9-9370-E5C445665B29}"/>
    <dgm:cxn modelId="{7E03DC5A-FA2D-4B7D-8897-4F2DFF9E2390}" type="presOf" srcId="{B27309B9-3A10-4720-AF8F-4AC3C35AB979}" destId="{6F5E28CB-010A-4621-824A-17783B04E27A}" srcOrd="0" destOrd="0" presId="urn:microsoft.com/office/officeart/2008/layout/SquareAccentList"/>
    <dgm:cxn modelId="{E8240118-C3B5-4EDC-AA3A-7E4A5DBAA174}" srcId="{BF75B549-D6B9-44A5-B3FD-43495FAFF685}" destId="{2B5F3123-A2EF-4086-A18E-996D42DCAC7F}" srcOrd="2" destOrd="0" parTransId="{DA8E3FC9-9293-4172-8F26-C3155DEE3D84}" sibTransId="{8A8A05A9-301A-4704-B4B2-583493C350DA}"/>
    <dgm:cxn modelId="{80D80DDC-83A6-4283-92CE-BE6B5364F9AF}" type="presOf" srcId="{BF75B549-D6B9-44A5-B3FD-43495FAFF685}" destId="{4682A71D-7D5D-4C67-8EB1-D2123A67CDA0}" srcOrd="0" destOrd="0" presId="urn:microsoft.com/office/officeart/2008/layout/SquareAccentList"/>
    <dgm:cxn modelId="{3977871C-DD62-43C6-B900-FFCFE1A84B51}" type="presOf" srcId="{8A604EC4-8476-4FE1-B1AC-7A5BB9F22E62}" destId="{C3E5D2C3-0D0B-4689-8E20-C66445ADDF1A}" srcOrd="0" destOrd="0" presId="urn:microsoft.com/office/officeart/2008/layout/SquareAccentList"/>
    <dgm:cxn modelId="{6C452085-0584-426C-9B41-D074D64DDAA1}" srcId="{BF75B549-D6B9-44A5-B3FD-43495FAFF685}" destId="{8A604EC4-8476-4FE1-B1AC-7A5BB9F22E62}" srcOrd="1" destOrd="0" parTransId="{99CF9091-A339-43C4-8E70-90AB3F1B04D1}" sibTransId="{59555A19-C067-4DE4-BC4D-2D7313A8C4B7}"/>
    <dgm:cxn modelId="{44DAA805-966E-45D5-826C-C088F48F1F14}" srcId="{BF75B549-D6B9-44A5-B3FD-43495FAFF685}" destId="{3AC4EBED-7CC6-42BA-883B-3F1F1FDE3BDE}" srcOrd="3" destOrd="0" parTransId="{2B2C0C5D-5403-4267-B1F9-BD4730799B0D}" sibTransId="{FC827316-462B-432D-8133-033FA1ADE8B4}"/>
    <dgm:cxn modelId="{1C0B9C3D-E8BB-4F68-8EBE-496CCE74E0AE}" type="presOf" srcId="{2B5F3123-A2EF-4086-A18E-996D42DCAC7F}" destId="{616C93DB-31A1-40D3-9BE3-AB62ACE8E408}" srcOrd="0" destOrd="0" presId="urn:microsoft.com/office/officeart/2008/layout/SquareAccentList"/>
    <dgm:cxn modelId="{F7F1236A-7F9C-48AA-A36F-3BA87E9DEFBA}" type="presParOf" srcId="{368D5E85-B95D-4934-AAEC-34060A5BD684}" destId="{27ABA016-D64A-4147-B64E-ABC4569FFC1A}" srcOrd="0" destOrd="0" presId="urn:microsoft.com/office/officeart/2008/layout/SquareAccentList"/>
    <dgm:cxn modelId="{9949C372-351E-44B7-8B2B-CDDDEE840B1B}" type="presParOf" srcId="{27ABA016-D64A-4147-B64E-ABC4569FFC1A}" destId="{EBE97E2A-794A-4635-BDC5-E3A1B3A40243}" srcOrd="0" destOrd="0" presId="urn:microsoft.com/office/officeart/2008/layout/SquareAccentList"/>
    <dgm:cxn modelId="{5DB145DA-AF17-4BC2-AD23-CF23438B91B1}" type="presParOf" srcId="{EBE97E2A-794A-4635-BDC5-E3A1B3A40243}" destId="{39973AC8-4766-4A13-9113-4BC75BA4382C}" srcOrd="0" destOrd="0" presId="urn:microsoft.com/office/officeart/2008/layout/SquareAccentList"/>
    <dgm:cxn modelId="{5CA020B1-B643-4DCD-9092-8F1DCD2E946E}" type="presParOf" srcId="{EBE97E2A-794A-4635-BDC5-E3A1B3A40243}" destId="{47CC500D-4D40-47E7-9B1C-95FA5FD36E5A}" srcOrd="1" destOrd="0" presId="urn:microsoft.com/office/officeart/2008/layout/SquareAccentList"/>
    <dgm:cxn modelId="{CDE8FF3B-3759-4D2B-9649-29149231A927}" type="presParOf" srcId="{EBE97E2A-794A-4635-BDC5-E3A1B3A40243}" destId="{4682A71D-7D5D-4C67-8EB1-D2123A67CDA0}" srcOrd="2" destOrd="0" presId="urn:microsoft.com/office/officeart/2008/layout/SquareAccentList"/>
    <dgm:cxn modelId="{3DFDA707-A6C8-4A9F-89CC-F187FE8E3C3F}" type="presParOf" srcId="{27ABA016-D64A-4147-B64E-ABC4569FFC1A}" destId="{189C8863-267B-4AA8-87A8-76581C867D01}" srcOrd="1" destOrd="0" presId="urn:microsoft.com/office/officeart/2008/layout/SquareAccentList"/>
    <dgm:cxn modelId="{A4A7C7E0-29FF-4D44-8DBB-7E56DA4C727B}" type="presParOf" srcId="{189C8863-267B-4AA8-87A8-76581C867D01}" destId="{54A2A045-B91F-45DB-927A-8CE2354A8B39}" srcOrd="0" destOrd="0" presId="urn:microsoft.com/office/officeart/2008/layout/SquareAccentList"/>
    <dgm:cxn modelId="{72DCD58A-5F43-4569-82CE-661C5A756BF0}" type="presParOf" srcId="{54A2A045-B91F-45DB-927A-8CE2354A8B39}" destId="{A43D9401-D7E3-4087-BB36-924A42300841}" srcOrd="0" destOrd="0" presId="urn:microsoft.com/office/officeart/2008/layout/SquareAccentList"/>
    <dgm:cxn modelId="{B9B427AE-FDD3-45D9-BE1B-28BAFB61664B}" type="presParOf" srcId="{54A2A045-B91F-45DB-927A-8CE2354A8B39}" destId="{5CAA01D9-6359-46AB-96EC-635871A3AD39}" srcOrd="1" destOrd="0" presId="urn:microsoft.com/office/officeart/2008/layout/SquareAccentList"/>
    <dgm:cxn modelId="{7050D82C-3D76-463B-89D2-3CAB11D36347}" type="presParOf" srcId="{189C8863-267B-4AA8-87A8-76581C867D01}" destId="{88FB6DE2-4985-41F7-B4F0-865AC96827E5}" srcOrd="1" destOrd="0" presId="urn:microsoft.com/office/officeart/2008/layout/SquareAccentList"/>
    <dgm:cxn modelId="{8C2FBDD4-C539-4E83-BC26-77F2387BC8DD}" type="presParOf" srcId="{88FB6DE2-4985-41F7-B4F0-865AC96827E5}" destId="{C489C28E-4479-4434-91A0-73F43D93FE1F}" srcOrd="0" destOrd="0" presId="urn:microsoft.com/office/officeart/2008/layout/SquareAccentList"/>
    <dgm:cxn modelId="{C7323D47-862E-4DF2-9008-28D831DABD58}" type="presParOf" srcId="{88FB6DE2-4985-41F7-B4F0-865AC96827E5}" destId="{C3E5D2C3-0D0B-4689-8E20-C66445ADDF1A}" srcOrd="1" destOrd="0" presId="urn:microsoft.com/office/officeart/2008/layout/SquareAccentList"/>
    <dgm:cxn modelId="{BEA48BBE-B9F3-4C6D-AD94-3C479AF5BEED}" type="presParOf" srcId="{189C8863-267B-4AA8-87A8-76581C867D01}" destId="{FFCC978D-CEB3-46C4-BBEF-81DBF6B2C42E}" srcOrd="2" destOrd="0" presId="urn:microsoft.com/office/officeart/2008/layout/SquareAccentList"/>
    <dgm:cxn modelId="{780CC38C-7ED8-42C3-B7FE-5577D1B6455B}" type="presParOf" srcId="{FFCC978D-CEB3-46C4-BBEF-81DBF6B2C42E}" destId="{C060D581-AA64-4FD1-83EC-A5222FED0DE4}" srcOrd="0" destOrd="0" presId="urn:microsoft.com/office/officeart/2008/layout/SquareAccentList"/>
    <dgm:cxn modelId="{6C412BB3-49E2-4DC8-92ED-5B30285EDDD4}" type="presParOf" srcId="{FFCC978D-CEB3-46C4-BBEF-81DBF6B2C42E}" destId="{616C93DB-31A1-40D3-9BE3-AB62ACE8E408}" srcOrd="1" destOrd="0" presId="urn:microsoft.com/office/officeart/2008/layout/SquareAccentList"/>
    <dgm:cxn modelId="{8F9FABB8-0426-41AB-A3F8-FA3DC8B49E4A}" type="presParOf" srcId="{189C8863-267B-4AA8-87A8-76581C867D01}" destId="{5BBB054A-D645-4ADE-B781-10A81E39A363}" srcOrd="3" destOrd="0" presId="urn:microsoft.com/office/officeart/2008/layout/SquareAccentList"/>
    <dgm:cxn modelId="{3B745FE3-D942-4E96-AF96-65FD9049EA06}" type="presParOf" srcId="{5BBB054A-D645-4ADE-B781-10A81E39A363}" destId="{24CCCE3A-3F3E-457F-91DA-3146096106C9}" srcOrd="0" destOrd="0" presId="urn:microsoft.com/office/officeart/2008/layout/SquareAccentList"/>
    <dgm:cxn modelId="{E5392EF7-196D-4129-B4D5-87EE1915953A}" type="presParOf" srcId="{5BBB054A-D645-4ADE-B781-10A81E39A363}" destId="{BD88CC8E-3144-42B7-9277-B161373E4EC0}" srcOrd="1" destOrd="0" presId="urn:microsoft.com/office/officeart/2008/layout/SquareAccentList"/>
    <dgm:cxn modelId="{C0A9A827-CC0F-460A-9A04-95FABE5DDDA2}" type="presParOf" srcId="{189C8863-267B-4AA8-87A8-76581C867D01}" destId="{BA1262DA-2D92-419C-BDB4-D406A18FFA66}" srcOrd="4" destOrd="0" presId="urn:microsoft.com/office/officeart/2008/layout/SquareAccentList"/>
    <dgm:cxn modelId="{1B864C71-3E85-4494-8CF1-A99AA8779EB2}" type="presParOf" srcId="{BA1262DA-2D92-419C-BDB4-D406A18FFA66}" destId="{5F9D9682-CAD0-48EA-895E-6ADCE2323E2D}" srcOrd="0" destOrd="0" presId="urn:microsoft.com/office/officeart/2008/layout/SquareAccentList"/>
    <dgm:cxn modelId="{A3CB6087-8D2E-4C80-8F70-E903347525B6}" type="presParOf" srcId="{BA1262DA-2D92-419C-BDB4-D406A18FFA66}" destId="{6F5E28CB-010A-4621-824A-17783B04E27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F85D6-B8D0-42CF-8386-DBEDDF5C8057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977C6-D820-4701-8514-92DBD5B6829D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1C2F2-5605-4C03-8EAB-A5CB450B121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25F9B-D435-4B67-8170-28259CBF0512}">
      <dsp:nvSpPr>
        <dsp:cNvPr id="0" name=""/>
        <dsp:cNvSpPr/>
      </dsp:nvSpPr>
      <dsp:spPr>
        <a:xfrm>
          <a:off x="2156891" y="953758"/>
          <a:ext cx="1782216" cy="891108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Комп’ютерні</a:t>
          </a:r>
          <a:endParaRPr lang="ru-RU" sz="14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00391" y="997258"/>
        <a:ext cx="1695216" cy="804108"/>
      </dsp:txXfrm>
    </dsp:sp>
    <dsp:sp modelId="{375C1442-B2CB-4AC6-B73B-C7DE1FA03DB1}">
      <dsp:nvSpPr>
        <dsp:cNvPr id="0" name=""/>
        <dsp:cNvSpPr/>
      </dsp:nvSpPr>
      <dsp:spPr>
        <a:xfrm>
          <a:off x="409" y="2219132"/>
          <a:ext cx="1782216" cy="891108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Прикладні</a:t>
          </a:r>
          <a:endParaRPr lang="ru-RU" sz="1400" b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909" y="2262632"/>
        <a:ext cx="1695216" cy="804108"/>
      </dsp:txXfrm>
    </dsp:sp>
    <dsp:sp modelId="{51C1A1C7-11B0-454B-88B8-7506C42AC185}">
      <dsp:nvSpPr>
        <dsp:cNvPr id="0" name=""/>
        <dsp:cNvSpPr/>
      </dsp:nvSpPr>
      <dsp:spPr>
        <a:xfrm>
          <a:off x="2156891" y="2219132"/>
          <a:ext cx="1782216" cy="891108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Системні</a:t>
          </a:r>
          <a:endParaRPr lang="ru-RU" sz="1400" b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програми</a:t>
          </a:r>
          <a:endParaRPr lang="ru-RU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00391" y="2262632"/>
        <a:ext cx="1695216" cy="804108"/>
      </dsp:txXfrm>
    </dsp:sp>
    <dsp:sp modelId="{B32090A5-DECE-4014-9216-2B64EB2B5A4A}">
      <dsp:nvSpPr>
        <dsp:cNvPr id="0" name=""/>
        <dsp:cNvSpPr/>
      </dsp:nvSpPr>
      <dsp:spPr>
        <a:xfrm>
          <a:off x="4313373" y="2219132"/>
          <a:ext cx="1782216" cy="891108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Інструментальні</a:t>
          </a:r>
          <a:endParaRPr lang="ru-RU" sz="1400" b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системи</a:t>
          </a:r>
          <a:endParaRPr lang="ru-RU" sz="14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56873" y="2262632"/>
        <a:ext cx="1695216" cy="804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73AC8-4766-4A13-9113-4BC75BA4382C}">
      <dsp:nvSpPr>
        <dsp:cNvPr id="0" name=""/>
        <dsp:cNvSpPr/>
      </dsp:nvSpPr>
      <dsp:spPr>
        <a:xfrm>
          <a:off x="1504237" y="1873352"/>
          <a:ext cx="2575538" cy="30300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C500D-4D40-47E7-9B1C-95FA5FD36E5A}">
      <dsp:nvSpPr>
        <dsp:cNvPr id="0" name=""/>
        <dsp:cNvSpPr/>
      </dsp:nvSpPr>
      <dsp:spPr>
        <a:xfrm>
          <a:off x="752118" y="658119"/>
          <a:ext cx="189208" cy="189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A71D-7D5D-4C67-8EB1-D2123A67CDA0}">
      <dsp:nvSpPr>
        <dsp:cNvPr id="0" name=""/>
        <dsp:cNvSpPr/>
      </dsp:nvSpPr>
      <dsp:spPr>
        <a:xfrm>
          <a:off x="576054" y="216025"/>
          <a:ext cx="2575538" cy="54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latin typeface="Times New Roman" pitchFamily="18" charset="0"/>
              <a:cs typeface="Times New Roman" pitchFamily="18" charset="0"/>
            </a:rPr>
            <a:t>Переваги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k-UA" sz="2400" b="1" kern="1200" dirty="0" smtClean="0">
              <a:latin typeface="Times New Roman" pitchFamily="18" charset="0"/>
              <a:cs typeface="Times New Roman" pitchFamily="18" charset="0"/>
            </a:rPr>
            <a:t>х</a:t>
          </a:r>
          <a:r>
            <a:rPr lang="ru-RU" sz="2400" b="1" kern="1200" dirty="0" err="1" smtClean="0">
              <a:latin typeface="Times New Roman" pitchFamily="18" charset="0"/>
              <a:cs typeface="Times New Roman" pitchFamily="18" charset="0"/>
            </a:rPr>
            <a:t>марних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b="1" kern="1200" dirty="0" err="1" smtClean="0">
              <a:latin typeface="Times New Roman" pitchFamily="18" charset="0"/>
              <a:cs typeface="Times New Roman" pitchFamily="18" charset="0"/>
            </a:rPr>
            <a:t>технологій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76054" y="216025"/>
        <a:ext cx="2575538" cy="544323"/>
      </dsp:txXfrm>
    </dsp:sp>
    <dsp:sp modelId="{A43D9401-D7E3-4087-BB36-924A42300841}">
      <dsp:nvSpPr>
        <dsp:cNvPr id="0" name=""/>
        <dsp:cNvSpPr/>
      </dsp:nvSpPr>
      <dsp:spPr>
        <a:xfrm>
          <a:off x="752118" y="1099158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A01D9-6359-46AB-96EC-635871A3AD39}">
      <dsp:nvSpPr>
        <dsp:cNvPr id="0" name=""/>
        <dsp:cNvSpPr/>
      </dsp:nvSpPr>
      <dsp:spPr>
        <a:xfrm>
          <a:off x="932406" y="973243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Економія</a:t>
          </a:r>
          <a:r>
            <a:rPr lang="ru-RU" sz="1600" kern="1200" dirty="0" smtClean="0"/>
            <a:t>.</a:t>
          </a:r>
          <a:endParaRPr lang="ru-RU" sz="1600" kern="1200" dirty="0"/>
        </a:p>
      </dsp:txBody>
      <dsp:txXfrm>
        <a:off x="932406" y="973243"/>
        <a:ext cx="2395250" cy="441034"/>
      </dsp:txXfrm>
    </dsp:sp>
    <dsp:sp modelId="{C489C28E-4479-4434-91A0-73F43D93FE1F}">
      <dsp:nvSpPr>
        <dsp:cNvPr id="0" name=""/>
        <dsp:cNvSpPr/>
      </dsp:nvSpPr>
      <dsp:spPr>
        <a:xfrm>
          <a:off x="752118" y="1540192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5D2C3-0D0B-4689-8E20-C66445ADDF1A}">
      <dsp:nvSpPr>
        <dsp:cNvPr id="0" name=""/>
        <dsp:cNvSpPr/>
      </dsp:nvSpPr>
      <dsp:spPr>
        <a:xfrm>
          <a:off x="932406" y="1414277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Мобільність</a:t>
          </a:r>
          <a:r>
            <a:rPr lang="ru-RU" sz="1600" kern="1200" dirty="0" smtClean="0"/>
            <a:t>.</a:t>
          </a:r>
          <a:endParaRPr lang="ru-RU" sz="1600" kern="1200" dirty="0"/>
        </a:p>
      </dsp:txBody>
      <dsp:txXfrm>
        <a:off x="932406" y="1414277"/>
        <a:ext cx="2395250" cy="441034"/>
      </dsp:txXfrm>
    </dsp:sp>
    <dsp:sp modelId="{C060D581-AA64-4FD1-83EC-A5222FED0DE4}">
      <dsp:nvSpPr>
        <dsp:cNvPr id="0" name=""/>
        <dsp:cNvSpPr/>
      </dsp:nvSpPr>
      <dsp:spPr>
        <a:xfrm>
          <a:off x="752118" y="1981227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93DB-31A1-40D3-9BE3-AB62ACE8E408}">
      <dsp:nvSpPr>
        <dsp:cNvPr id="0" name=""/>
        <dsp:cNvSpPr/>
      </dsp:nvSpPr>
      <dsp:spPr>
        <a:xfrm>
          <a:off x="932406" y="1855311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Експлуатація</a:t>
          </a:r>
          <a:r>
            <a:rPr lang="ru-RU" sz="1600" kern="1200" dirty="0" smtClean="0"/>
            <a:t>.</a:t>
          </a:r>
          <a:endParaRPr lang="ru-RU" sz="1600" kern="1200" dirty="0"/>
        </a:p>
      </dsp:txBody>
      <dsp:txXfrm>
        <a:off x="932406" y="1855311"/>
        <a:ext cx="2395250" cy="441034"/>
      </dsp:txXfrm>
    </dsp:sp>
    <dsp:sp modelId="{24CCCE3A-3F3E-457F-91DA-3146096106C9}">
      <dsp:nvSpPr>
        <dsp:cNvPr id="0" name=""/>
        <dsp:cNvSpPr/>
      </dsp:nvSpPr>
      <dsp:spPr>
        <a:xfrm>
          <a:off x="752118" y="2422261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CC8E-3144-42B7-9277-B161373E4EC0}">
      <dsp:nvSpPr>
        <dsp:cNvPr id="0" name=""/>
        <dsp:cNvSpPr/>
      </dsp:nvSpPr>
      <dsp:spPr>
        <a:xfrm>
          <a:off x="932406" y="2296346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Мультиплатформеність</a:t>
          </a:r>
          <a:r>
            <a:rPr lang="ru-RU" sz="1600" kern="1200" dirty="0" smtClean="0"/>
            <a:t>.</a:t>
          </a:r>
          <a:endParaRPr lang="ru-RU" sz="1600" kern="1200" dirty="0"/>
        </a:p>
      </dsp:txBody>
      <dsp:txXfrm>
        <a:off x="932406" y="2296346"/>
        <a:ext cx="2395250" cy="441034"/>
      </dsp:txXfrm>
    </dsp:sp>
    <dsp:sp modelId="{5F9D9682-CAD0-48EA-895E-6ADCE2323E2D}">
      <dsp:nvSpPr>
        <dsp:cNvPr id="0" name=""/>
        <dsp:cNvSpPr/>
      </dsp:nvSpPr>
      <dsp:spPr>
        <a:xfrm>
          <a:off x="752118" y="2863295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E28CB-010A-4621-824A-17783B04E27A}">
      <dsp:nvSpPr>
        <dsp:cNvPr id="0" name=""/>
        <dsp:cNvSpPr/>
      </dsp:nvSpPr>
      <dsp:spPr>
        <a:xfrm>
          <a:off x="932406" y="2737380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Швидкість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установки.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2406" y="2737380"/>
        <a:ext cx="2395250" cy="441034"/>
      </dsp:txXfrm>
    </dsp:sp>
    <dsp:sp modelId="{914A3738-30E6-4FB7-A42E-495E6BDB4C10}">
      <dsp:nvSpPr>
        <dsp:cNvPr id="0" name=""/>
        <dsp:cNvSpPr/>
      </dsp:nvSpPr>
      <dsp:spPr>
        <a:xfrm>
          <a:off x="752118" y="3304330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2213E-076C-439E-87EE-25177D5259A2}">
      <dsp:nvSpPr>
        <dsp:cNvPr id="0" name=""/>
        <dsp:cNvSpPr/>
      </dsp:nvSpPr>
      <dsp:spPr>
        <a:xfrm>
          <a:off x="932406" y="3178414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Гнучкість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2406" y="3178414"/>
        <a:ext cx="2395250" cy="441034"/>
      </dsp:txXfrm>
    </dsp:sp>
    <dsp:sp modelId="{03F11602-3FB0-421D-884B-8040012D2945}">
      <dsp:nvSpPr>
        <dsp:cNvPr id="0" name=""/>
        <dsp:cNvSpPr/>
      </dsp:nvSpPr>
      <dsp:spPr>
        <a:xfrm>
          <a:off x="752118" y="3745364"/>
          <a:ext cx="189203" cy="18920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1218-DD28-4576-9053-49EE9DB10A6F}">
      <dsp:nvSpPr>
        <dsp:cNvPr id="0" name=""/>
        <dsp:cNvSpPr/>
      </dsp:nvSpPr>
      <dsp:spPr>
        <a:xfrm>
          <a:off x="932406" y="3619449"/>
          <a:ext cx="2395250" cy="44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Масштабованість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2406" y="3619449"/>
        <a:ext cx="2395250" cy="441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73AC8-4766-4A13-9113-4BC75BA4382C}">
      <dsp:nvSpPr>
        <dsp:cNvPr id="0" name=""/>
        <dsp:cNvSpPr/>
      </dsp:nvSpPr>
      <dsp:spPr>
        <a:xfrm>
          <a:off x="792496" y="2391047"/>
          <a:ext cx="3287279" cy="3867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C500D-4D40-47E7-9B1C-95FA5FD36E5A}">
      <dsp:nvSpPr>
        <dsp:cNvPr id="0" name=""/>
        <dsp:cNvSpPr/>
      </dsp:nvSpPr>
      <dsp:spPr>
        <a:xfrm>
          <a:off x="396248" y="839988"/>
          <a:ext cx="241495" cy="2414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A71D-7D5D-4C67-8EB1-D2123A67CDA0}">
      <dsp:nvSpPr>
        <dsp:cNvPr id="0" name=""/>
        <dsp:cNvSpPr/>
      </dsp:nvSpPr>
      <dsp:spPr>
        <a:xfrm>
          <a:off x="171529" y="275723"/>
          <a:ext cx="3287279" cy="69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latin typeface="Times New Roman" pitchFamily="18" charset="0"/>
              <a:cs typeface="Times New Roman" pitchFamily="18" charset="0"/>
            </a:rPr>
            <a:t>Недоліки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1529" y="275723"/>
        <a:ext cx="3287279" cy="694745"/>
      </dsp:txXfrm>
    </dsp:sp>
    <dsp:sp modelId="{A43D9401-D7E3-4087-BB36-924A42300841}">
      <dsp:nvSpPr>
        <dsp:cNvPr id="0" name=""/>
        <dsp:cNvSpPr/>
      </dsp:nvSpPr>
      <dsp:spPr>
        <a:xfrm>
          <a:off x="396248" y="1402907"/>
          <a:ext cx="241489" cy="24148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A01D9-6359-46AB-96EC-635871A3AD39}">
      <dsp:nvSpPr>
        <dsp:cNvPr id="0" name=""/>
        <dsp:cNvSpPr/>
      </dsp:nvSpPr>
      <dsp:spPr>
        <a:xfrm>
          <a:off x="626357" y="1242195"/>
          <a:ext cx="3057170" cy="5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Безпека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57" y="1242195"/>
        <a:ext cx="3057170" cy="562912"/>
      </dsp:txXfrm>
    </dsp:sp>
    <dsp:sp modelId="{C489C28E-4479-4434-91A0-73F43D93FE1F}">
      <dsp:nvSpPr>
        <dsp:cNvPr id="0" name=""/>
        <dsp:cNvSpPr/>
      </dsp:nvSpPr>
      <dsp:spPr>
        <a:xfrm>
          <a:off x="396248" y="1965820"/>
          <a:ext cx="241489" cy="24148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5D2C3-0D0B-4689-8E20-C66445ADDF1A}">
      <dsp:nvSpPr>
        <dsp:cNvPr id="0" name=""/>
        <dsp:cNvSpPr/>
      </dsp:nvSpPr>
      <dsp:spPr>
        <a:xfrm>
          <a:off x="626357" y="1805108"/>
          <a:ext cx="3057170" cy="5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Залежність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від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якості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Інтернет-з'єднання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57" y="1805108"/>
        <a:ext cx="3057170" cy="562912"/>
      </dsp:txXfrm>
    </dsp:sp>
    <dsp:sp modelId="{C060D581-AA64-4FD1-83EC-A5222FED0DE4}">
      <dsp:nvSpPr>
        <dsp:cNvPr id="0" name=""/>
        <dsp:cNvSpPr/>
      </dsp:nvSpPr>
      <dsp:spPr>
        <a:xfrm>
          <a:off x="396248" y="2528732"/>
          <a:ext cx="241489" cy="24148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93DB-31A1-40D3-9BE3-AB62ACE8E408}">
      <dsp:nvSpPr>
        <dsp:cNvPr id="0" name=""/>
        <dsp:cNvSpPr/>
      </dsp:nvSpPr>
      <dsp:spPr>
        <a:xfrm>
          <a:off x="626357" y="2368021"/>
          <a:ext cx="3057170" cy="5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Залежність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від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провайдера.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57" y="2368021"/>
        <a:ext cx="3057170" cy="562912"/>
      </dsp:txXfrm>
    </dsp:sp>
    <dsp:sp modelId="{24CCCE3A-3F3E-457F-91DA-3146096106C9}">
      <dsp:nvSpPr>
        <dsp:cNvPr id="0" name=""/>
        <dsp:cNvSpPr/>
      </dsp:nvSpPr>
      <dsp:spPr>
        <a:xfrm>
          <a:off x="396248" y="3091645"/>
          <a:ext cx="241489" cy="24148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CC8E-3144-42B7-9277-B161373E4EC0}">
      <dsp:nvSpPr>
        <dsp:cNvPr id="0" name=""/>
        <dsp:cNvSpPr/>
      </dsp:nvSpPr>
      <dsp:spPr>
        <a:xfrm>
          <a:off x="626357" y="2930933"/>
          <a:ext cx="3057170" cy="5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Обмеження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можливості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настройки.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57" y="2930933"/>
        <a:ext cx="3057170" cy="562912"/>
      </dsp:txXfrm>
    </dsp:sp>
    <dsp:sp modelId="{5F9D9682-CAD0-48EA-895E-6ADCE2323E2D}">
      <dsp:nvSpPr>
        <dsp:cNvPr id="0" name=""/>
        <dsp:cNvSpPr/>
      </dsp:nvSpPr>
      <dsp:spPr>
        <a:xfrm>
          <a:off x="396248" y="3654557"/>
          <a:ext cx="241489" cy="24148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E28CB-010A-4621-824A-17783B04E27A}">
      <dsp:nvSpPr>
        <dsp:cNvPr id="0" name=""/>
        <dsp:cNvSpPr/>
      </dsp:nvSpPr>
      <dsp:spPr>
        <a:xfrm>
          <a:off x="626357" y="3493846"/>
          <a:ext cx="3057170" cy="56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Додаткові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витрати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на </a:t>
          </a:r>
          <a:r>
            <a:rPr lang="ru-RU" sz="1400" kern="1200" dirty="0" err="1" smtClean="0">
              <a:latin typeface="Times New Roman" pitchFamily="18" charset="0"/>
              <a:cs typeface="Times New Roman" pitchFamily="18" charset="0"/>
            </a:rPr>
            <a:t>навчання</a:t>
          </a: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 персоналу.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357" y="3493846"/>
        <a:ext cx="3057170" cy="5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B0372C-F2E3-45D1-B5F7-2D08F3E0FAB1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A26FE60-7DD2-4B4B-A830-84955FCB9D2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5638151" cy="546469"/>
          </a:xfrm>
        </p:spPr>
        <p:txBody>
          <a:bodyPr/>
          <a:lstStyle/>
          <a:p>
            <a:r>
              <a:rPr lang="uk-UA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Пакети </a:t>
            </a:r>
            <a:r>
              <a:rPr lang="uk-UA" b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прикладних </a:t>
            </a:r>
            <a:r>
              <a:rPr lang="uk-UA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програм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96136" y="5589240"/>
            <a:ext cx="30522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Лабораторна</a:t>
            </a:r>
            <a:r>
              <a:rPr lang="ru-RU" sz="1400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робота </a:t>
            </a:r>
            <a:r>
              <a:rPr lang="en-US" sz="1400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No4</a:t>
            </a:r>
            <a:endParaRPr lang="uk-UA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Виконав </a:t>
            </a:r>
            <a:r>
              <a:rPr lang="uk-UA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Маньківський</a:t>
            </a:r>
            <a:r>
              <a:rPr lang="uk-UA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Владислав</a:t>
            </a:r>
            <a:endParaRPr lang="ru-RU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20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408492"/>
          </a:xfrm>
        </p:spPr>
        <p:txBody>
          <a:bodyPr/>
          <a:lstStyle/>
          <a:p>
            <a:pPr>
              <a:buAutoNum type="arabicPeriod"/>
            </a:pPr>
            <a:r>
              <a:rPr lang="uk-UA" sz="1400" b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  <a:hlinkClick r:id="" action="ppaction://hlinkshowjump?jump=firstslide"/>
              </a:rPr>
              <a:t>Пакети прикладних програм</a:t>
            </a:r>
            <a:endParaRPr lang="uk-UA" sz="1400" b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/>
            </a:pPr>
            <a:r>
              <a:rPr lang="uk-UA" sz="1400" b="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Зміст</a:t>
            </a:r>
            <a:endParaRPr lang="uk-UA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/>
            </a:pP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Види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комп’ютерних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програм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/>
            </a:pP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Прикладні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програми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/>
            </a:pP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Хмарні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технології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/>
            </a:pPr>
            <a:r>
              <a:rPr lang="ru-RU" sz="1400" b="0" dirty="0" err="1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Моделі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надання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послуг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хмарних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обчислень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AutoNum type="arabicPeriod"/>
            </a:pPr>
            <a:r>
              <a:rPr lang="ru-RU" sz="1400" b="0" dirty="0" err="1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Переваги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</a:t>
            </a:r>
            <a:r>
              <a:rPr lang="uk-UA" sz="1400" b="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х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марних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технологій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AutoNum type="arabicPeriod"/>
            </a:pP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Недоліки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AutoNum type="arabicPeriod"/>
            </a:pP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Приклади</a:t>
            </a:r>
            <a:endParaRPr lang="ru-RU" sz="1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8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allAtOnce"/>
      <p:bldP spid="3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комп’ютерних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програм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067767090"/>
              </p:ext>
            </p:extLst>
          </p:nvPr>
        </p:nvGraphicFramePr>
        <p:xfrm>
          <a:off x="755576" y="8367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трелка влево 5">
            <a:hlinkClick r:id="rId7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7" name="Стрелка вправо 6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2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4" grpId="0">
        <p:bldAsOne/>
      </p:bldGraphic>
      <p:bldGraphic spid="4" grpId="1">
        <p:bldAsOne/>
      </p:bldGraphic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програми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30436"/>
              </p:ext>
            </p:extLst>
          </p:nvPr>
        </p:nvGraphicFramePr>
        <p:xfrm>
          <a:off x="899592" y="1196752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види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прикладних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програм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текстові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редактори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видавничі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системи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електронні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таблиці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або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табличні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процесори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засоби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створення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демонстраційного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матеріалу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системи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управління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базами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даних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системи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автоматичного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проектування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системи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штучного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інтелекту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графічні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редактори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навчальні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програми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системи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мультимедіа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комп’ютерні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ігри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Стрелка влево 5">
            <a:hlinkClick r:id="rId2" action="ppaction://hlinksldjump"/>
          </p:cNvPr>
          <p:cNvSpPr/>
          <p:nvPr/>
        </p:nvSpPr>
        <p:spPr>
          <a:xfrm>
            <a:off x="611560" y="566124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7" name="Стрелка вправо 6">
            <a:hlinkClick r:id="" action="ppaction://hlinkshowjump?jump=endshow"/>
          </p:cNvPr>
          <p:cNvSpPr/>
          <p:nvPr/>
        </p:nvSpPr>
        <p:spPr>
          <a:xfrm>
            <a:off x="6300192" y="566124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383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Хмарні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технології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328372"/>
          </a:xfrm>
        </p:spPr>
        <p:txBody>
          <a:bodyPr>
            <a:norm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Хмарні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парадигма,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що</a:t>
            </a:r>
            <a:endParaRPr lang="ru-RU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віддалену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зберігання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Ця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технологія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надає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користувачам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, доступ до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комп'ютерних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ресурсів</a:t>
            </a:r>
            <a:endParaRPr lang="ru-RU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сервера і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забезпечення</a:t>
            </a:r>
            <a:endParaRPr lang="ru-RU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як онлайн-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сервісу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будь-яке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, яке взято з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мережі</a:t>
            </a:r>
            <a:endParaRPr lang="ru-RU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за запитом "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Хмарні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".</a:t>
            </a:r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5" name="Стрелка вправо 4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53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allAtOnce"/>
      <p:bldP spid="3" grpId="1" build="allAtOnce"/>
      <p:bldP spid="4" grpId="0" build="allAtOnce" animBg="1"/>
      <p:bldP spid="4" grpId="1" build="allAtOnce" animBg="1"/>
      <p:bldP spid="5" grpId="0" build="allAtOnce" animBg="1"/>
      <p:bldP spid="5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послуг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хмарних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обчислень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Platform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 a service,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як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послуга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інтегрованої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ІТ-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платформи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розгортання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підтримки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додатків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Клієнт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отримує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дистанційний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доступ до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програмної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інфраструктурі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засобів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 a service,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послуга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– провайдер </a:t>
            </a:r>
            <a:r>
              <a:rPr lang="ru-RU" sz="1400" b="0" dirty="0" err="1">
                <a:latin typeface="Times New Roman" pitchFamily="18" charset="0"/>
                <a:cs typeface="Times New Roman" pitchFamily="18" charset="0"/>
              </a:rPr>
              <a:t>розміщує</a:t>
            </a:r>
            <a:r>
              <a:rPr lang="ru-RU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себе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додаток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надаючи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платного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доступу до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нього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Інтернет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Користувачі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платять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користування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програмою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і не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оплачують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володіння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нею.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 as a service,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Дані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послуга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вимогу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користувача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незалежно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географічного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розташування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провайдера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організаційної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приналежності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Infrastructure as a Service,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Інфраструктура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послуга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обчислювальних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ресурсів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за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запитом, на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яких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замовник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розгорнути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запустити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довільне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включає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в себе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операційні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400" b="0" dirty="0" err="1" smtClean="0">
                <a:latin typeface="Times New Roman" pitchFamily="18" charset="0"/>
                <a:cs typeface="Times New Roman" pitchFamily="18" charset="0"/>
              </a:rPr>
              <a:t>додатки</a:t>
            </a:r>
            <a:r>
              <a:rPr lang="ru-RU" sz="1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5" name="Стрелка вправо 4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687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allAtOnce"/>
      <p:bldP spid="3" grpId="1" build="allAtOnce"/>
      <p:bldP spid="4" grpId="0" build="allAtOnce" animBg="1"/>
      <p:bldP spid="4" grpId="1" build="allAtOnce" animBg="1"/>
      <p:bldP spid="5" grpId="0" build="allAtOnce" animBg="1"/>
      <p:bldP spid="5" grpI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37101371"/>
              </p:ext>
            </p:extLst>
          </p:nvPr>
        </p:nvGraphicFramePr>
        <p:xfrm>
          <a:off x="179512" y="188640"/>
          <a:ext cx="4079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Стрелка влево 8">
            <a:hlinkClick r:id="rId7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10" name="Стрелка вправо 9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72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90312020"/>
              </p:ext>
            </p:extLst>
          </p:nvPr>
        </p:nvGraphicFramePr>
        <p:xfrm>
          <a:off x="179512" y="188640"/>
          <a:ext cx="4079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лево 4">
            <a:hlinkClick r:id="rId7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6" name="Стрелка вправо 5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09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Приклади</a:t>
            </a:r>
            <a:endParaRPr lang="ru-RU" dirty="0"/>
          </a:p>
        </p:txBody>
      </p:sp>
      <p:pic>
        <p:nvPicPr>
          <p:cNvPr id="1030" name="Picture 6" descr="C:\Users\vt211_mvv\Desktop\Cloud_computing-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278997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vt211_mvv\Desktop\хмар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08" y="764704"/>
            <a:ext cx="2923803" cy="1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vt211_mvv\Desktop\luchshie-oblachnye-servisy-dlya-hraneniya-dannyh-varian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05" y="2646846"/>
            <a:ext cx="2608787" cy="16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vt211_mvv\Desktop\Cloud_tehnolog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7" y="3356992"/>
            <a:ext cx="3154590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лево 11">
            <a:hlinkClick r:id="rId6" action="ppaction://hlinksldjump"/>
          </p:cNvPr>
          <p:cNvSpPr/>
          <p:nvPr/>
        </p:nvSpPr>
        <p:spPr>
          <a:xfrm>
            <a:off x="755576" y="5301208"/>
            <a:ext cx="1584176" cy="936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 змісту</a:t>
            </a:r>
            <a:endParaRPr lang="ru-RU" dirty="0"/>
          </a:p>
        </p:txBody>
      </p:sp>
      <p:sp>
        <p:nvSpPr>
          <p:cNvPr id="13" name="Стрелка вправо 12">
            <a:hlinkClick r:id="" action="ppaction://hlinkshowjump?jump=endshow"/>
          </p:cNvPr>
          <p:cNvSpPr/>
          <p:nvPr/>
        </p:nvSpPr>
        <p:spPr>
          <a:xfrm>
            <a:off x="6300192" y="5301208"/>
            <a:ext cx="16201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Завершити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0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2" grpId="1" animBg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106</TotalTime>
  <Words>204</Words>
  <Application>Microsoft Office PowerPoint</Application>
  <PresentationFormat>Экран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Углы</vt:lpstr>
      <vt:lpstr>Пакети прикладних програм</vt:lpstr>
      <vt:lpstr>Зміст</vt:lpstr>
      <vt:lpstr>Види комп’ютерних програм</vt:lpstr>
      <vt:lpstr>Прикладні програми</vt:lpstr>
      <vt:lpstr>Хмарні технології</vt:lpstr>
      <vt:lpstr>Моделі надання послуг хмарних обчислень</vt:lpstr>
      <vt:lpstr>Презентация PowerPoint</vt:lpstr>
      <vt:lpstr>Презентация PowerPoint</vt:lpstr>
      <vt:lpstr>Приклади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Маньківський Владислав Вячеславович</dc:creator>
  <cp:lastModifiedBy>Маньківський Владислав Вячеславович</cp:lastModifiedBy>
  <cp:revision>10</cp:revision>
  <dcterms:created xsi:type="dcterms:W3CDTF">2021-09-29T10:40:49Z</dcterms:created>
  <dcterms:modified xsi:type="dcterms:W3CDTF">2021-09-29T12:43:06Z</dcterms:modified>
</cp:coreProperties>
</file>