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4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74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05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092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22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17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97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97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34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05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20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00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10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4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65C2-BCF3-429B-B71C-D25CFA20E7E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11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D4B1D-A1B9-4DAC-9F08-D0C5E57BD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95" y="227321"/>
            <a:ext cx="9108140" cy="2471055"/>
          </a:xfrm>
        </p:spPr>
        <p:txBody>
          <a:bodyPr/>
          <a:lstStyle/>
          <a:p>
            <a:pPr algn="ctr"/>
            <a:r>
              <a:rPr lang="en-US" dirty="0"/>
              <a:t>Dangers </a:t>
            </a:r>
            <a:br>
              <a:rPr lang="en-US" dirty="0"/>
            </a:br>
            <a:r>
              <a:rPr lang="en-US" dirty="0"/>
              <a:t>from Using Drugs, Alcohol, Unhealthy Food, Smoking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ED5E9E-1DF3-49E9-A9B0-1BB4A177E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4563" y="4011772"/>
            <a:ext cx="2635625" cy="880532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Done by</a:t>
            </a:r>
            <a:r>
              <a:rPr lang="uk-UA" dirty="0"/>
              <a:t> </a:t>
            </a:r>
            <a:r>
              <a:rPr lang="en-US" dirty="0" err="1"/>
              <a:t>Mankivskiy</a:t>
            </a:r>
            <a:r>
              <a:rPr lang="en-US" dirty="0"/>
              <a:t> Vlad </a:t>
            </a:r>
          </a:p>
          <a:p>
            <a:pPr algn="ctr"/>
            <a:r>
              <a:rPr lang="en-US" dirty="0"/>
              <a:t>WT-21-1[2]</a:t>
            </a:r>
            <a:endParaRPr lang="ru-RU" dirty="0"/>
          </a:p>
        </p:txBody>
      </p:sp>
      <p:pic>
        <p:nvPicPr>
          <p:cNvPr id="4" name="Picture 2" descr="Цигарки можуть подорожчати до 100 гривень за пачку - Главком">
            <a:extLst>
              <a:ext uri="{FF2B5EF4-FFF2-40B4-BE49-F238E27FC236}">
                <a16:creationId xmlns:a16="http://schemas.microsoft.com/office/drawing/2014/main" id="{4ADB0AA5-066C-47C3-A74E-015C64DD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26" y="2999972"/>
            <a:ext cx="5446061" cy="363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7924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889D6-36AF-447D-B978-45C184F8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61" y="282050"/>
            <a:ext cx="8090982" cy="127780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Harm of drugs</a:t>
            </a:r>
            <a:endParaRPr lang="ru-RU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EBE769-6023-4453-BCBD-C711A15FA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425" y="1872433"/>
            <a:ext cx="2993218" cy="163635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Drug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use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develops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drug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addiction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Наркоманія - проблема сучасного суспільства - Офіційний сайт Запорізької  міської ради">
            <a:extLst>
              <a:ext uri="{FF2B5EF4-FFF2-40B4-BE49-F238E27FC236}">
                <a16:creationId xmlns:a16="http://schemas.microsoft.com/office/drawing/2014/main" id="{6D90DD2D-6DB0-4CD3-A2E9-BA8D866D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979" y="1353672"/>
            <a:ext cx="5562101" cy="312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648A384-6901-4B66-9C69-6432AE35A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5310" y="11263843"/>
            <a:ext cx="2152290" cy="66716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499E0F9-61F1-42FD-A4A1-D5E099870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929" y="4951244"/>
            <a:ext cx="6750425" cy="120546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4000" dirty="0">
                <a:solidFill>
                  <a:srgbClr val="202124"/>
                </a:solidFill>
                <a:latin typeface="inherit"/>
              </a:rPr>
              <a:t>S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eizures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severe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pain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muscles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internal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organs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3089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31D46-A964-40BC-875B-F081A350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404" y="301167"/>
            <a:ext cx="4880783" cy="747704"/>
          </a:xfrm>
        </p:spPr>
        <p:txBody>
          <a:bodyPr>
            <a:noAutofit/>
          </a:bodyPr>
          <a:lstStyle/>
          <a:p>
            <a:r>
              <a:rPr lang="en-US" sz="4800" dirty="0"/>
              <a:t>Harm of alcohol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86A05-2858-4FF5-989A-8D4B857C2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714" y="4590025"/>
            <a:ext cx="7310733" cy="1730093"/>
          </a:xfrm>
        </p:spPr>
        <p:txBody>
          <a:bodyPr>
            <a:normAutofit/>
          </a:bodyPr>
          <a:lstStyle/>
          <a:p>
            <a:r>
              <a:rPr lang="en-US" sz="3600" dirty="0"/>
              <a:t>It affects the brain, heart, lungs, stomach, liver, kidneys.</a:t>
            </a:r>
            <a:endParaRPr lang="ru-RU" sz="3600" dirty="0"/>
          </a:p>
        </p:txBody>
      </p:sp>
      <p:pic>
        <p:nvPicPr>
          <p:cNvPr id="3074" name="Picture 2" descr="Шкода алкоголю для печінки і способи його зменшення">
            <a:extLst>
              <a:ext uri="{FF2B5EF4-FFF2-40B4-BE49-F238E27FC236}">
                <a16:creationId xmlns:a16="http://schemas.microsoft.com/office/drawing/2014/main" id="{AD270568-F0D8-4CA9-AC5C-E746EE64F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38" y="1219200"/>
            <a:ext cx="5868910" cy="352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21441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07495-BF84-45B7-9ED5-E7E541CB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164" y="304800"/>
            <a:ext cx="5625367" cy="762000"/>
          </a:xfrm>
        </p:spPr>
        <p:txBody>
          <a:bodyPr/>
          <a:lstStyle/>
          <a:p>
            <a:pPr algn="ctr"/>
            <a:r>
              <a:rPr lang="en-US" dirty="0"/>
              <a:t>Harm of unhealthy food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6C6A2-0825-43A3-84EA-AC6004A0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4" y="4284534"/>
            <a:ext cx="3551971" cy="540347"/>
          </a:xfrm>
        </p:spPr>
        <p:txBody>
          <a:bodyPr/>
          <a:lstStyle/>
          <a:p>
            <a:r>
              <a:rPr lang="en-US" dirty="0"/>
              <a:t>Fast food impairs memory</a:t>
            </a:r>
            <a:endParaRPr lang="ru-RU" dirty="0"/>
          </a:p>
        </p:txBody>
      </p:sp>
      <p:pic>
        <p:nvPicPr>
          <p:cNvPr id="4098" name="Picture 2" descr="Найбільш шкідлива їжа">
            <a:extLst>
              <a:ext uri="{FF2B5EF4-FFF2-40B4-BE49-F238E27FC236}">
                <a16:creationId xmlns:a16="http://schemas.microsoft.com/office/drawing/2014/main" id="{8194F2BE-A4A9-4F03-A179-67B84CA06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761" y="1163929"/>
            <a:ext cx="4445702" cy="295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06441C01-C191-461B-8C7C-264D8F98C70C}"/>
              </a:ext>
            </a:extLst>
          </p:cNvPr>
          <p:cNvSpPr txBox="1">
            <a:spLocks/>
          </p:cNvSpPr>
          <p:nvPr/>
        </p:nvSpPr>
        <p:spPr>
          <a:xfrm>
            <a:off x="96664" y="1348744"/>
            <a:ext cx="4789497" cy="108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Nutritionists do not often recommend that you eat fast food, so it is likely to gain extra pounds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8BDD074-33DE-48A6-B16A-A101AB463BC9}"/>
              </a:ext>
            </a:extLst>
          </p:cNvPr>
          <p:cNvSpPr txBox="1">
            <a:spLocks/>
          </p:cNvSpPr>
          <p:nvPr/>
        </p:nvSpPr>
        <p:spPr>
          <a:xfrm>
            <a:off x="96664" y="2571091"/>
            <a:ext cx="4637097" cy="108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People who eat fast food are more prone to depression than those who eat a healthy diet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82C628A-1B24-4FE1-9A2D-7FB5625F0893}"/>
              </a:ext>
            </a:extLst>
          </p:cNvPr>
          <p:cNvSpPr txBox="1">
            <a:spLocks/>
          </p:cNvSpPr>
          <p:nvPr/>
        </p:nvSpPr>
        <p:spPr>
          <a:xfrm>
            <a:off x="4389966" y="4402265"/>
            <a:ext cx="4789497" cy="108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faster we chew food, the less we get full, and in the end we eat more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2BC3896-4CFF-4F27-8FCB-6FA6927DADDF}"/>
              </a:ext>
            </a:extLst>
          </p:cNvPr>
          <p:cNvSpPr txBox="1">
            <a:spLocks/>
          </p:cNvSpPr>
          <p:nvPr/>
        </p:nvSpPr>
        <p:spPr>
          <a:xfrm>
            <a:off x="20464" y="3677105"/>
            <a:ext cx="4789497" cy="540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Fast food causes premature aging;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7481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3F5DDE5-AFE2-4D18-B65E-F75C45BD5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365" y="4751295"/>
            <a:ext cx="5800166" cy="1204632"/>
          </a:xfrm>
        </p:spPr>
        <p:txBody>
          <a:bodyPr>
            <a:normAutofit/>
          </a:bodyPr>
          <a:lstStyle/>
          <a:p>
            <a:r>
              <a:rPr lang="en-US" dirty="0"/>
              <a:t>Tobacco smoke contains more than 7,000 chemical elements, of which at least 250 are toxic and about 70 cause cancer.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950D861-58F5-43D6-87D9-8B36BD751D25}"/>
              </a:ext>
            </a:extLst>
          </p:cNvPr>
          <p:cNvSpPr txBox="1">
            <a:spLocks/>
          </p:cNvSpPr>
          <p:nvPr/>
        </p:nvSpPr>
        <p:spPr>
          <a:xfrm>
            <a:off x="1990164" y="304800"/>
            <a:ext cx="5625367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Harm of smoking</a:t>
            </a:r>
            <a:endParaRPr lang="ru-RU" dirty="0"/>
          </a:p>
        </p:txBody>
      </p:sp>
      <p:pic>
        <p:nvPicPr>
          <p:cNvPr id="5122" name="Picture 2" descr="цигарки | Шкільне життя">
            <a:extLst>
              <a:ext uri="{FF2B5EF4-FFF2-40B4-BE49-F238E27FC236}">
                <a16:creationId xmlns:a16="http://schemas.microsoft.com/office/drawing/2014/main" id="{37C76BC9-DDD5-4E2E-9366-988FBAB1B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30" y="1066800"/>
            <a:ext cx="5625367" cy="317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22739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138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inherit</vt:lpstr>
      <vt:lpstr>Trebuchet MS</vt:lpstr>
      <vt:lpstr>Wingdings 3</vt:lpstr>
      <vt:lpstr>Аспект</vt:lpstr>
      <vt:lpstr>Dangers  from Using Drugs, Alcohol, Unhealthy Food, Smoking</vt:lpstr>
      <vt:lpstr>Harm of drugs</vt:lpstr>
      <vt:lpstr>Harm of alcohol</vt:lpstr>
      <vt:lpstr>Harm of unhealthy food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Poland</dc:title>
  <dc:creator>Владислав Маньковський</dc:creator>
  <cp:lastModifiedBy>Владислав Маньковський</cp:lastModifiedBy>
  <cp:revision>20</cp:revision>
  <dcterms:created xsi:type="dcterms:W3CDTF">2021-11-05T19:35:43Z</dcterms:created>
  <dcterms:modified xsi:type="dcterms:W3CDTF">2021-12-06T09:44:43Z</dcterms:modified>
</cp:coreProperties>
</file>