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7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0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93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883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73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8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8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9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2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4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15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8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5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8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65C2-BCF3-429B-B71C-D25CFA20E7E6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8AB771-8025-4504-BF49-6CC274738A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24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D4B1D-A1B9-4DAC-9F08-D0C5E57B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025" y="858520"/>
            <a:ext cx="8166846" cy="1730188"/>
          </a:xfrm>
        </p:spPr>
        <p:txBody>
          <a:bodyPr/>
          <a:lstStyle/>
          <a:p>
            <a:pPr algn="ctr"/>
            <a:r>
              <a:rPr lang="en-US" dirty="0"/>
              <a:t>Code of Conduct at Your </a:t>
            </a:r>
            <a:br>
              <a:rPr lang="en-US" dirty="0"/>
            </a:br>
            <a:r>
              <a:rPr lang="en-US" dirty="0"/>
              <a:t>English Classes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ED5E9E-1DF3-49E9-A9B0-1BB4A177E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8351" y="3829027"/>
            <a:ext cx="2635625" cy="88053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Done by</a:t>
            </a:r>
            <a:r>
              <a:rPr lang="uk-UA" dirty="0"/>
              <a:t> </a:t>
            </a:r>
            <a:r>
              <a:rPr lang="en-US" dirty="0" err="1"/>
              <a:t>Mankivskiy</a:t>
            </a:r>
            <a:r>
              <a:rPr lang="en-US" dirty="0"/>
              <a:t> Vlad </a:t>
            </a:r>
          </a:p>
          <a:p>
            <a:pPr algn="ctr"/>
            <a:r>
              <a:rPr lang="en-US" dirty="0"/>
              <a:t>WT-21-1[2]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4F3E49-4B81-44DF-99D2-62939019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72" y="3137551"/>
            <a:ext cx="5322397" cy="31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792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30373-A2FF-425C-ABA4-F5B8DCE8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22" y="215153"/>
            <a:ext cx="7319184" cy="878541"/>
          </a:xfrm>
        </p:spPr>
        <p:txBody>
          <a:bodyPr>
            <a:normAutofit fontScale="90000"/>
          </a:bodyPr>
          <a:lstStyle/>
          <a:p>
            <a:r>
              <a:rPr lang="en-US" dirty="0"/>
              <a:t>All Students have the following Responsibilities: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BC37C-DF7B-40C9-BAC6-8F1DBBB2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22" y="1326774"/>
            <a:ext cx="4405654" cy="4778191"/>
          </a:xfrm>
        </p:spPr>
        <p:txBody>
          <a:bodyPr/>
          <a:lstStyle/>
          <a:p>
            <a:r>
              <a:rPr lang="en-US" dirty="0"/>
              <a:t>To complete all academic work in an honest and responsible way, rejecting all forms of cheating, plagiarism or dishonest presentation of one’s work</a:t>
            </a:r>
          </a:p>
          <a:p>
            <a:r>
              <a:rPr lang="en-US" dirty="0"/>
              <a:t>To behave in a safe and responsible manner by refraining from all forms of misconduct or aggressive or disrespectful </a:t>
            </a:r>
            <a:r>
              <a:rPr lang="en-US" dirty="0" err="1"/>
              <a:t>behaviour</a:t>
            </a:r>
            <a:r>
              <a:rPr lang="en-US" dirty="0"/>
              <a:t> toward individuals or property</a:t>
            </a:r>
          </a:p>
          <a:p>
            <a:r>
              <a:rPr lang="en-US" dirty="0"/>
              <a:t>To respect the rights and responsibilities of all individuals in university</a:t>
            </a: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5A62B7-F25E-4FF4-9709-338E575F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1654036"/>
            <a:ext cx="4971793" cy="33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4617C-351A-4EF3-9490-268A530E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2" y="1653676"/>
            <a:ext cx="4456875" cy="372514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30373-A2FF-425C-ABA4-F5B8DCE8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22" y="215153"/>
            <a:ext cx="7319184" cy="878541"/>
          </a:xfrm>
        </p:spPr>
        <p:txBody>
          <a:bodyPr>
            <a:normAutofit fontScale="90000"/>
          </a:bodyPr>
          <a:lstStyle/>
          <a:p>
            <a:r>
              <a:rPr lang="en-US" dirty="0"/>
              <a:t>All Students have the following Responsibilities: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BC37C-DF7B-40C9-BAC6-8F1DBBB2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97" y="1882275"/>
            <a:ext cx="4995909" cy="2976595"/>
          </a:xfrm>
        </p:spPr>
        <p:txBody>
          <a:bodyPr>
            <a:normAutofit/>
          </a:bodyPr>
          <a:lstStyle/>
          <a:p>
            <a:r>
              <a:rPr lang="en-US" sz="1900" dirty="0"/>
              <a:t>To refrain from the use of disrespectful communication to or about others</a:t>
            </a:r>
          </a:p>
          <a:p>
            <a:r>
              <a:rPr lang="en-US" sz="1900" dirty="0"/>
              <a:t>To reject all forms of discrimination or harassment toward others</a:t>
            </a:r>
          </a:p>
          <a:p>
            <a:r>
              <a:rPr lang="en-US" sz="1900" dirty="0"/>
              <a:t>To attend all classes on time</a:t>
            </a:r>
          </a:p>
          <a:p>
            <a:r>
              <a:rPr lang="en-US" sz="1900" dirty="0"/>
              <a:t>To meet university standards on appearance and dress/uniform regulations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D02621-0F86-4285-B9A3-C4F7E1EA8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22" y="1802559"/>
            <a:ext cx="5535207" cy="2859088"/>
          </a:xfrm>
        </p:spPr>
        <p:txBody>
          <a:bodyPr/>
          <a:lstStyle/>
          <a:p>
            <a:r>
              <a:rPr lang="en-US" dirty="0"/>
              <a:t>To refrain from the use of mobile phones and extraneous electronic equipment while in classes or educational activities</a:t>
            </a:r>
          </a:p>
          <a:p>
            <a:r>
              <a:rPr lang="en-US" dirty="0"/>
              <a:t>To not engage in any </a:t>
            </a:r>
            <a:r>
              <a:rPr lang="en-US" dirty="0" err="1"/>
              <a:t>behaviours</a:t>
            </a:r>
            <a:r>
              <a:rPr lang="en-US" dirty="0"/>
              <a:t> involving the use of drugs, alcohol, addictive substances or smoking</a:t>
            </a:r>
          </a:p>
          <a:p>
            <a:r>
              <a:rPr lang="en-US" dirty="0"/>
              <a:t>To participate as required in all school activities and functions, including all lessons and sporting activities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B0FB322-507D-49A3-A1D0-FBD227FE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22" y="215153"/>
            <a:ext cx="7319184" cy="878541"/>
          </a:xfrm>
        </p:spPr>
        <p:txBody>
          <a:bodyPr>
            <a:normAutofit fontScale="90000"/>
          </a:bodyPr>
          <a:lstStyle/>
          <a:p>
            <a:r>
              <a:rPr lang="en-US" dirty="0"/>
              <a:t>All Students have the following Responsibilities: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51E30-302B-4EA6-A478-D23DD8A9D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94" y="2214378"/>
            <a:ext cx="3411932" cy="31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2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F0F3FD-C541-4019-B00B-584B5F2E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22" y="1461342"/>
            <a:ext cx="5346949" cy="3795830"/>
          </a:xfrm>
        </p:spPr>
        <p:txBody>
          <a:bodyPr>
            <a:normAutofit/>
          </a:bodyPr>
          <a:lstStyle/>
          <a:p>
            <a:r>
              <a:rPr lang="en-US" dirty="0"/>
              <a:t>To refrain from any political party campaigning or promotion in the university</a:t>
            </a:r>
          </a:p>
          <a:p>
            <a:r>
              <a:rPr lang="en-US" dirty="0"/>
              <a:t>To act at all times in a manner which will not bring discredit upon themselves, their family and their university</a:t>
            </a:r>
          </a:p>
          <a:p>
            <a:r>
              <a:rPr lang="en-US" dirty="0"/>
              <a:t>To use the internet and ICT in School safely and to refrain from using social networking sites or the internet to harass other students or staff</a:t>
            </a:r>
          </a:p>
          <a:p>
            <a:r>
              <a:rPr lang="en-US" dirty="0"/>
              <a:t>To refrain from the use of violence towards other students and staff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76B59B-BEA3-4EA7-BF17-76BAC7FEB086}"/>
              </a:ext>
            </a:extLst>
          </p:cNvPr>
          <p:cNvSpPr txBox="1">
            <a:spLocks/>
          </p:cNvSpPr>
          <p:nvPr/>
        </p:nvSpPr>
        <p:spPr>
          <a:xfrm>
            <a:off x="273922" y="215153"/>
            <a:ext cx="7319184" cy="8785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All Students have the following Responsibilities: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79FF8-7260-4B90-AF9A-E795082FF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34352"/>
            <a:ext cx="3866729" cy="37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03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262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Code of Conduct at Your  English Classes</vt:lpstr>
      <vt:lpstr>All Students have the following Responsibilities:</vt:lpstr>
      <vt:lpstr>All Students have the following Responsibilities:</vt:lpstr>
      <vt:lpstr>All Students have the following Responsibilities: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Poland</dc:title>
  <dc:creator>Владислав Маньковський</dc:creator>
  <cp:lastModifiedBy>Владислав Маньковський</cp:lastModifiedBy>
  <cp:revision>25</cp:revision>
  <dcterms:created xsi:type="dcterms:W3CDTF">2021-11-05T19:35:43Z</dcterms:created>
  <dcterms:modified xsi:type="dcterms:W3CDTF">2021-12-13T10:18:49Z</dcterms:modified>
</cp:coreProperties>
</file>