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00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306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2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97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11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7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3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56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9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7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30C0-F5D9-4856-9FD1-C31621BEAA2B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8A9B9-CCEC-4066-AA76-DDAF392F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277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6094E-D8E6-4DD2-A62C-BAF1E7EF6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262021"/>
            <a:ext cx="8183894" cy="1646302"/>
          </a:xfrm>
        </p:spPr>
        <p:txBody>
          <a:bodyPr/>
          <a:lstStyle/>
          <a:p>
            <a:r>
              <a:rPr lang="ru-RU" sz="6000" dirty="0" err="1"/>
              <a:t>Лінгвоцид</a:t>
            </a:r>
            <a:r>
              <a:rPr lang="ru-RU" sz="6000" dirty="0"/>
              <a:t> </a:t>
            </a:r>
            <a:r>
              <a:rPr lang="ru-RU" sz="6000" dirty="0" err="1"/>
              <a:t>української</a:t>
            </a:r>
            <a:r>
              <a:rPr lang="ru-RU" sz="6000" dirty="0"/>
              <a:t> </a:t>
            </a:r>
            <a:r>
              <a:rPr lang="ru-RU" sz="6000" dirty="0" err="1"/>
              <a:t>мови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6A6BC5-6DB4-4DD0-B6B0-DC9F96DAB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185521" y="6390622"/>
            <a:ext cx="7766936" cy="1096899"/>
          </a:xfrm>
        </p:spPr>
        <p:txBody>
          <a:bodyPr/>
          <a:lstStyle/>
          <a:p>
            <a:r>
              <a:rPr lang="uk-UA" dirty="0"/>
              <a:t>Маньківський В.В. ВТ-21-1</a:t>
            </a:r>
            <a:r>
              <a:rPr lang="en-US" dirty="0"/>
              <a:t>[2]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18C201-4C5C-4123-BB2E-3706BF8D1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62" y="1583542"/>
            <a:ext cx="3180309" cy="442713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0699E70-FE51-404B-AD75-8259E7D97F72}"/>
              </a:ext>
            </a:extLst>
          </p:cNvPr>
          <p:cNvSpPr/>
          <p:nvPr/>
        </p:nvSpPr>
        <p:spPr>
          <a:xfrm rot="3171520">
            <a:off x="368740" y="3584114"/>
            <a:ext cx="4853662" cy="1212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C0C751-8CAD-4E3E-877A-86B190C1B0EE}"/>
              </a:ext>
            </a:extLst>
          </p:cNvPr>
          <p:cNvSpPr/>
          <p:nvPr/>
        </p:nvSpPr>
        <p:spPr>
          <a:xfrm rot="7426339">
            <a:off x="521140" y="3736514"/>
            <a:ext cx="4853662" cy="1212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774ECB-6E4A-4441-A809-F8A18C048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549">
            <a:off x="4764649" y="2154268"/>
            <a:ext cx="4319025" cy="29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245F5-656E-40D6-8A7E-05DCDC5C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7" y="156238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b="1" dirty="0" err="1"/>
              <a:t>Лінгвоцид</a:t>
            </a:r>
            <a:r>
              <a:rPr lang="ru-RU" sz="4800" b="1" dirty="0"/>
              <a:t> </a:t>
            </a:r>
            <a:r>
              <a:rPr lang="ru-RU" sz="4800" b="1" dirty="0" err="1"/>
              <a:t>української</a:t>
            </a:r>
            <a:r>
              <a:rPr lang="ru-RU" sz="4800" b="1" dirty="0"/>
              <a:t> </a:t>
            </a:r>
            <a:r>
              <a:rPr lang="ru-RU" sz="4800" b="1" dirty="0" err="1"/>
              <a:t>мови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7A3B6-21EA-4B49-9EBB-49654144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97" y="5029295"/>
            <a:ext cx="8596668" cy="3880773"/>
          </a:xfrm>
        </p:spPr>
        <p:txBody>
          <a:bodyPr/>
          <a:lstStyle/>
          <a:p>
            <a:r>
              <a:rPr lang="ru-RU" dirty="0" err="1"/>
              <a:t>цілеспрямовані</a:t>
            </a:r>
            <a:r>
              <a:rPr lang="ru-RU" dirty="0"/>
              <a:t> </a:t>
            </a:r>
            <a:r>
              <a:rPr lang="ru-RU" dirty="0" err="1"/>
              <a:t>кількасотлітні</a:t>
            </a:r>
            <a:r>
              <a:rPr lang="ru-RU" dirty="0"/>
              <a:t> заборони та </a:t>
            </a:r>
            <a:r>
              <a:rPr lang="ru-RU" dirty="0" err="1"/>
              <a:t>обмеження</a:t>
            </a:r>
            <a:r>
              <a:rPr lang="ru-RU" dirty="0"/>
              <a:t> </a:t>
            </a:r>
            <a:r>
              <a:rPr lang="ru-RU" dirty="0" err="1"/>
              <a:t>української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в </a:t>
            </a:r>
            <a:r>
              <a:rPr lang="ru-RU" dirty="0" err="1"/>
              <a:t>Речі</a:t>
            </a:r>
            <a:r>
              <a:rPr lang="ru-RU" dirty="0"/>
              <a:t> </a:t>
            </a:r>
            <a:r>
              <a:rPr lang="ru-RU" dirty="0" err="1"/>
              <a:t>Посполитій</a:t>
            </a:r>
            <a:r>
              <a:rPr lang="ru-RU" dirty="0"/>
              <a:t>, </a:t>
            </a:r>
            <a:r>
              <a:rPr lang="ru-RU" dirty="0" err="1"/>
              <a:t>Імперії</a:t>
            </a:r>
            <a:r>
              <a:rPr lang="ru-RU" dirty="0"/>
              <a:t> </a:t>
            </a:r>
            <a:r>
              <a:rPr lang="ru-RU" dirty="0" err="1"/>
              <a:t>Габсбургів</a:t>
            </a:r>
            <a:r>
              <a:rPr lang="ru-RU" dirty="0"/>
              <a:t>, </a:t>
            </a:r>
            <a:r>
              <a:rPr lang="ru-RU" dirty="0" err="1"/>
              <a:t>Російській</a:t>
            </a:r>
            <a:r>
              <a:rPr lang="ru-RU" dirty="0"/>
              <a:t> </a:t>
            </a:r>
            <a:r>
              <a:rPr lang="ru-RU" dirty="0" err="1"/>
              <a:t>імперіїї</a:t>
            </a:r>
            <a:r>
              <a:rPr lang="ru-RU" dirty="0"/>
              <a:t> </a:t>
            </a:r>
            <a:r>
              <a:rPr lang="ru-RU" dirty="0" err="1"/>
              <a:t>які</a:t>
            </a:r>
            <a:r>
              <a:rPr lang="ru-RU" dirty="0"/>
              <a:t> є </a:t>
            </a:r>
            <a:r>
              <a:rPr lang="ru-RU" dirty="0" err="1"/>
              <a:t>загальновідомими</a:t>
            </a:r>
            <a:r>
              <a:rPr lang="ru-RU" dirty="0"/>
              <a:t>, як і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продовження</a:t>
            </a:r>
            <a:r>
              <a:rPr lang="ru-RU" dirty="0"/>
              <a:t> – в </a:t>
            </a:r>
            <a:r>
              <a:rPr lang="ru-RU" dirty="0" err="1"/>
              <a:t>оновлених</a:t>
            </a:r>
            <a:r>
              <a:rPr lang="ru-RU" dirty="0"/>
              <a:t> формах та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наслідками</a:t>
            </a:r>
            <a:r>
              <a:rPr lang="ru-RU" dirty="0"/>
              <a:t> – в час </a:t>
            </a:r>
            <a:r>
              <a:rPr lang="ru-RU" dirty="0" err="1"/>
              <a:t>перебування</a:t>
            </a:r>
            <a:r>
              <a:rPr lang="ru-RU" dirty="0"/>
              <a:t> </a:t>
            </a:r>
            <a:r>
              <a:rPr lang="ru-RU" dirty="0" err="1"/>
              <a:t>України</a:t>
            </a:r>
            <a:r>
              <a:rPr lang="ru-RU" dirty="0"/>
              <a:t> в </a:t>
            </a:r>
            <a:r>
              <a:rPr lang="ru-RU" dirty="0" err="1"/>
              <a:t>складі</a:t>
            </a:r>
            <a:r>
              <a:rPr lang="ru-RU" dirty="0"/>
              <a:t> СРСР та </a:t>
            </a:r>
            <a:r>
              <a:rPr lang="ru-RU" dirty="0" err="1"/>
              <a:t>російської</a:t>
            </a:r>
            <a:r>
              <a:rPr lang="ru-RU" dirty="0"/>
              <a:t> </a:t>
            </a:r>
            <a:r>
              <a:rPr lang="ru-RU" dirty="0" err="1"/>
              <a:t>окупації</a:t>
            </a:r>
            <a:r>
              <a:rPr lang="ru-RU" dirty="0"/>
              <a:t> </a:t>
            </a:r>
            <a:r>
              <a:rPr lang="ru-RU" dirty="0" err="1"/>
              <a:t>українських</a:t>
            </a:r>
            <a:r>
              <a:rPr lang="ru-RU" dirty="0"/>
              <a:t> </a:t>
            </a:r>
            <a:r>
              <a:rPr lang="ru-RU" dirty="0" err="1"/>
              <a:t>територій</a:t>
            </a:r>
            <a:r>
              <a:rPr lang="ru-RU" dirty="0"/>
              <a:t> у </a:t>
            </a:r>
            <a:r>
              <a:rPr lang="ru-RU" dirty="0" err="1"/>
              <a:t>першій</a:t>
            </a:r>
            <a:r>
              <a:rPr lang="ru-RU" dirty="0"/>
              <a:t> </a:t>
            </a:r>
            <a:r>
              <a:rPr lang="ru-RU" dirty="0" err="1"/>
              <a:t>половині</a:t>
            </a:r>
            <a:r>
              <a:rPr lang="ru-RU" dirty="0"/>
              <a:t> </a:t>
            </a:r>
            <a:r>
              <a:rPr lang="en-US" dirty="0"/>
              <a:t>XXI </a:t>
            </a:r>
            <a:r>
              <a:rPr lang="ru-RU" dirty="0" err="1"/>
              <a:t>століття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643D83-8862-49D8-87D8-D0E2FC41D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92" y="1477038"/>
            <a:ext cx="5705678" cy="3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8A8F4-E81D-49B7-80CC-F18440EC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2" y="259976"/>
            <a:ext cx="9804642" cy="197223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err="1"/>
              <a:t>Валуєвський</a:t>
            </a:r>
            <a:r>
              <a:rPr lang="ru-RU" sz="4400" b="1" dirty="0"/>
              <a:t> циркуляр</a:t>
            </a:r>
            <a:r>
              <a:rPr lang="ru-RU" sz="4400" dirty="0"/>
              <a:t> </a:t>
            </a:r>
            <a:br>
              <a:rPr lang="ru-RU" sz="4400" dirty="0"/>
            </a:br>
            <a:r>
              <a:rPr lang="ru-RU" sz="4400" dirty="0"/>
              <a:t>(18 липня 1863 року)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ABE446-2344-497B-BC89-5ABE1B01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039" y="2236694"/>
            <a:ext cx="8596668" cy="3880773"/>
          </a:xfrm>
        </p:spPr>
        <p:txBody>
          <a:bodyPr>
            <a:normAutofit/>
          </a:bodyPr>
          <a:lstStyle/>
          <a:p>
            <a:r>
              <a:rPr lang="ru-RU" sz="2000" dirty="0" err="1"/>
              <a:t>таємне</a:t>
            </a:r>
            <a:r>
              <a:rPr lang="ru-RU" sz="2000" dirty="0"/>
              <a:t> </a:t>
            </a:r>
            <a:r>
              <a:rPr lang="ru-RU" sz="2000" dirty="0" err="1"/>
              <a:t>розпорядження</a:t>
            </a:r>
            <a:r>
              <a:rPr lang="ru-RU" sz="2000" dirty="0"/>
              <a:t> </a:t>
            </a:r>
            <a:r>
              <a:rPr lang="ru-RU" sz="2000" dirty="0" err="1"/>
              <a:t>міністра</a:t>
            </a:r>
            <a:r>
              <a:rPr lang="ru-RU" sz="2000" dirty="0"/>
              <a:t> </a:t>
            </a:r>
            <a:r>
              <a:rPr lang="ru-RU" sz="2000" dirty="0" err="1"/>
              <a:t>внутрішніх</a:t>
            </a:r>
            <a:r>
              <a:rPr lang="ru-RU" sz="2000" dirty="0"/>
              <a:t> справ </a:t>
            </a:r>
            <a:r>
              <a:rPr lang="ru-RU" sz="2000" dirty="0" err="1"/>
              <a:t>Російської</a:t>
            </a:r>
            <a:r>
              <a:rPr lang="ru-RU" sz="2000" dirty="0"/>
              <a:t> </a:t>
            </a:r>
            <a:r>
              <a:rPr lang="ru-RU" sz="2000" dirty="0" err="1"/>
              <a:t>імперії</a:t>
            </a:r>
            <a:r>
              <a:rPr lang="ru-RU" sz="2000" dirty="0"/>
              <a:t> до </a:t>
            </a:r>
            <a:r>
              <a:rPr lang="ru-RU" sz="2000" dirty="0" err="1"/>
              <a:t>територіальних</a:t>
            </a:r>
            <a:r>
              <a:rPr lang="ru-RU" sz="2000" dirty="0"/>
              <a:t> </a:t>
            </a:r>
            <a:r>
              <a:rPr lang="ru-RU" sz="2000" dirty="0" err="1"/>
              <a:t>цензурних</a:t>
            </a:r>
            <a:r>
              <a:rPr lang="ru-RU" sz="2000" dirty="0"/>
              <a:t> </a:t>
            </a:r>
            <a:r>
              <a:rPr lang="ru-RU" sz="2000" dirty="0" err="1"/>
              <a:t>комітетів</a:t>
            </a:r>
            <a:r>
              <a:rPr lang="ru-RU" sz="2000" dirty="0"/>
              <a:t>, в </a:t>
            </a:r>
            <a:r>
              <a:rPr lang="ru-RU" sz="2000" dirty="0" err="1"/>
              <a:t>якому</a:t>
            </a:r>
            <a:r>
              <a:rPr lang="ru-RU" sz="2000" dirty="0"/>
              <a:t> </a:t>
            </a:r>
            <a:r>
              <a:rPr lang="ru-RU" sz="2000" dirty="0" err="1"/>
              <a:t>наказувалося</a:t>
            </a:r>
            <a:r>
              <a:rPr lang="ru-RU" sz="2000" dirty="0"/>
              <a:t> </a:t>
            </a:r>
            <a:r>
              <a:rPr lang="ru-RU" sz="2000" dirty="0" err="1"/>
              <a:t>призупинити</a:t>
            </a:r>
            <a:r>
              <a:rPr lang="ru-RU" sz="2000" dirty="0"/>
              <a:t> </a:t>
            </a:r>
            <a:r>
              <a:rPr lang="ru-RU" sz="2000" dirty="0" err="1"/>
              <a:t>видання</a:t>
            </a:r>
            <a:r>
              <a:rPr lang="ru-RU" sz="2000" dirty="0"/>
              <a:t> </a:t>
            </a:r>
            <a:r>
              <a:rPr lang="ru-RU" sz="2000" dirty="0" err="1"/>
              <a:t>значної</a:t>
            </a:r>
            <a:r>
              <a:rPr lang="ru-RU" sz="2000" dirty="0"/>
              <a:t> </a:t>
            </a:r>
            <a:r>
              <a:rPr lang="ru-RU" sz="2000" dirty="0" err="1"/>
              <a:t>частини</a:t>
            </a:r>
            <a:r>
              <a:rPr lang="ru-RU" sz="2000" dirty="0"/>
              <a:t> книг, </a:t>
            </a:r>
            <a:r>
              <a:rPr lang="ru-RU" sz="2000" dirty="0" err="1"/>
              <a:t>написаних</a:t>
            </a:r>
            <a:r>
              <a:rPr lang="ru-RU" sz="2000" dirty="0"/>
              <a:t>  </a:t>
            </a:r>
            <a:r>
              <a:rPr lang="ru-RU" sz="2000" dirty="0" err="1"/>
              <a:t>українською</a:t>
            </a:r>
            <a:r>
              <a:rPr lang="ru-RU" sz="2000" dirty="0"/>
              <a:t> </a:t>
            </a:r>
            <a:r>
              <a:rPr lang="ru-RU" sz="2000" dirty="0" err="1"/>
              <a:t>мовою</a:t>
            </a:r>
            <a:r>
              <a:rPr lang="ru-RU" sz="2000" dirty="0"/>
              <a:t>. </a:t>
            </a:r>
            <a:r>
              <a:rPr lang="ru-RU" sz="2000" dirty="0" err="1"/>
              <a:t>Згідно</a:t>
            </a:r>
            <a:r>
              <a:rPr lang="ru-RU" sz="2000" dirty="0"/>
              <a:t> з указом </a:t>
            </a:r>
            <a:r>
              <a:rPr lang="ru-RU" sz="2000" dirty="0" err="1"/>
              <a:t>заборонялась</a:t>
            </a:r>
            <a:r>
              <a:rPr lang="ru-RU" sz="2000" dirty="0"/>
              <a:t> </a:t>
            </a:r>
            <a:r>
              <a:rPr lang="ru-RU" sz="2000" dirty="0" err="1"/>
              <a:t>публікація</a:t>
            </a:r>
            <a:r>
              <a:rPr lang="ru-RU" sz="2000" dirty="0"/>
              <a:t> </a:t>
            </a:r>
            <a:r>
              <a:rPr lang="ru-RU" sz="2000" dirty="0" err="1"/>
              <a:t>релігійних</a:t>
            </a:r>
            <a:r>
              <a:rPr lang="ru-RU" sz="2000" dirty="0"/>
              <a:t>, </a:t>
            </a:r>
            <a:r>
              <a:rPr lang="ru-RU" sz="2000" dirty="0" err="1"/>
              <a:t>навчальних</a:t>
            </a:r>
            <a:r>
              <a:rPr lang="ru-RU" sz="2000" dirty="0"/>
              <a:t> і </a:t>
            </a:r>
            <a:r>
              <a:rPr lang="ru-RU" sz="2000" dirty="0" err="1"/>
              <a:t>освітніх</a:t>
            </a:r>
            <a:r>
              <a:rPr lang="ru-RU" sz="2000" dirty="0"/>
              <a:t> книг, </a:t>
            </a:r>
            <a:r>
              <a:rPr lang="ru-RU" sz="2000" dirty="0" err="1"/>
              <a:t>однак</a:t>
            </a:r>
            <a:r>
              <a:rPr lang="ru-RU" sz="2000" dirty="0"/>
              <a:t> дозволялась </a:t>
            </a:r>
            <a:r>
              <a:rPr lang="ru-RU" sz="2000" dirty="0" err="1"/>
              <a:t>публікація</a:t>
            </a:r>
            <a:r>
              <a:rPr lang="ru-RU" sz="2000" dirty="0"/>
              <a:t> </a:t>
            </a:r>
            <a:r>
              <a:rPr lang="ru-RU" sz="2000" dirty="0" err="1"/>
              <a:t>художньої</a:t>
            </a:r>
            <a:r>
              <a:rPr lang="ru-RU" sz="2000" dirty="0"/>
              <a:t> </a:t>
            </a:r>
            <a:r>
              <a:rPr lang="ru-RU" sz="2000" dirty="0" err="1"/>
              <a:t>літератури</a:t>
            </a:r>
            <a:r>
              <a:rPr lang="ru-RU" sz="2000" dirty="0"/>
              <a:t>.</a:t>
            </a:r>
          </a:p>
          <a:p>
            <a:r>
              <a:rPr lang="ru-RU" sz="2000" dirty="0"/>
              <a:t>Мотивом до </a:t>
            </a:r>
            <a:r>
              <a:rPr lang="ru-RU" sz="2000" dirty="0" err="1"/>
              <a:t>видання</a:t>
            </a:r>
            <a:r>
              <a:rPr lang="ru-RU" sz="2000" dirty="0"/>
              <a:t> циркуляру стали </a:t>
            </a:r>
            <a:r>
              <a:rPr lang="ru-RU" sz="2000" dirty="0" err="1"/>
              <a:t>підозри</a:t>
            </a:r>
            <a:r>
              <a:rPr lang="ru-RU" sz="2000" dirty="0"/>
              <a:t> </a:t>
            </a:r>
            <a:r>
              <a:rPr lang="ru-RU" sz="2000" dirty="0" err="1"/>
              <a:t>царської</a:t>
            </a:r>
            <a:r>
              <a:rPr lang="ru-RU" sz="2000" dirty="0"/>
              <a:t> </a:t>
            </a:r>
            <a:r>
              <a:rPr lang="ru-RU" sz="2000" dirty="0" err="1"/>
              <a:t>влади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публікації</a:t>
            </a:r>
            <a:r>
              <a:rPr lang="ru-RU" sz="2000" dirty="0"/>
              <a:t> книг </a:t>
            </a:r>
            <a:r>
              <a:rPr lang="ru-RU" sz="2000" dirty="0" err="1"/>
              <a:t>українською</a:t>
            </a:r>
            <a:r>
              <a:rPr lang="ru-RU" sz="2000" dirty="0"/>
              <a:t> </a:t>
            </a:r>
            <a:r>
              <a:rPr lang="ru-RU" sz="2000" dirty="0" err="1"/>
              <a:t>мовою</a:t>
            </a:r>
            <a:r>
              <a:rPr lang="ru-RU" sz="2000" dirty="0"/>
              <a:t> </a:t>
            </a:r>
            <a:r>
              <a:rPr lang="ru-RU" sz="2000" dirty="0" err="1"/>
              <a:t>стимулюють</a:t>
            </a:r>
            <a:r>
              <a:rPr lang="ru-RU" sz="2000" dirty="0"/>
              <a:t> </a:t>
            </a:r>
            <a:r>
              <a:rPr lang="ru-RU" sz="2000" dirty="0" err="1"/>
              <a:t>зростання</a:t>
            </a:r>
            <a:r>
              <a:rPr lang="ru-RU" sz="2000" dirty="0"/>
              <a:t> </a:t>
            </a:r>
            <a:r>
              <a:rPr lang="ru-RU" sz="2000" dirty="0" err="1"/>
              <a:t>сепаратистських</a:t>
            </a:r>
            <a:r>
              <a:rPr lang="ru-RU" sz="2000" dirty="0"/>
              <a:t>, </a:t>
            </a:r>
            <a:r>
              <a:rPr lang="ru-RU" sz="2000" dirty="0" err="1"/>
              <a:t>пропольських</a:t>
            </a:r>
            <a:r>
              <a:rPr lang="ru-RU" sz="2000" dirty="0"/>
              <a:t> та </a:t>
            </a:r>
            <a:r>
              <a:rPr lang="ru-RU" sz="2000" dirty="0" err="1"/>
              <a:t>антицарських</a:t>
            </a:r>
            <a:r>
              <a:rPr lang="ru-RU" sz="2000" dirty="0"/>
              <a:t> </a:t>
            </a:r>
            <a:r>
              <a:rPr lang="ru-RU" sz="2000" dirty="0" err="1"/>
              <a:t>настроїв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0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EE1D6C-8BF6-44C6-A8C8-21BBED0E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039" y="2232211"/>
            <a:ext cx="8596668" cy="3880773"/>
          </a:xfrm>
        </p:spPr>
        <p:txBody>
          <a:bodyPr>
            <a:normAutofit/>
          </a:bodyPr>
          <a:lstStyle/>
          <a:p>
            <a:r>
              <a:rPr lang="ru-RU" sz="2000" dirty="0" err="1"/>
              <a:t>Дію</a:t>
            </a:r>
            <a:r>
              <a:rPr lang="ru-RU" sz="2000" dirty="0"/>
              <a:t> </a:t>
            </a:r>
            <a:r>
              <a:rPr lang="ru-RU" sz="2000" dirty="0" err="1"/>
              <a:t>Валуєвського</a:t>
            </a:r>
            <a:r>
              <a:rPr lang="ru-RU" sz="2000" dirty="0"/>
              <a:t> циркуляра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закріплено</a:t>
            </a:r>
            <a:r>
              <a:rPr lang="ru-RU" sz="2000" dirty="0"/>
              <a:t> і </a:t>
            </a:r>
            <a:r>
              <a:rPr lang="ru-RU" sz="2000" dirty="0" err="1"/>
              <a:t>розширено</a:t>
            </a:r>
            <a:r>
              <a:rPr lang="ru-RU" sz="2000" dirty="0"/>
              <a:t> шляхом </a:t>
            </a:r>
            <a:r>
              <a:rPr lang="ru-RU" sz="2000" dirty="0" err="1"/>
              <a:t>видання</a:t>
            </a:r>
            <a:r>
              <a:rPr lang="en-US" sz="2000" dirty="0"/>
              <a:t> </a:t>
            </a:r>
            <a:r>
              <a:rPr lang="ru-RU" sz="2000" dirty="0" err="1"/>
              <a:t>Емського</a:t>
            </a:r>
            <a:r>
              <a:rPr lang="ru-RU" sz="2000" dirty="0"/>
              <a:t> указу 1876 року, </a:t>
            </a:r>
            <a:r>
              <a:rPr lang="ru-RU" sz="2000" dirty="0" err="1"/>
              <a:t>згідно</a:t>
            </a:r>
            <a:r>
              <a:rPr lang="ru-RU" sz="2000" dirty="0"/>
              <a:t> з </a:t>
            </a:r>
            <a:r>
              <a:rPr lang="ru-RU" sz="2000" dirty="0" err="1"/>
              <a:t>яким</a:t>
            </a:r>
            <a:r>
              <a:rPr lang="ru-RU" sz="2000" dirty="0"/>
              <a:t> </a:t>
            </a:r>
            <a:r>
              <a:rPr lang="ru-RU" sz="2000" dirty="0" err="1"/>
              <a:t>видання</a:t>
            </a:r>
            <a:r>
              <a:rPr lang="ru-RU" sz="2000" dirty="0"/>
              <a:t> </a:t>
            </a:r>
            <a:r>
              <a:rPr lang="ru-RU" sz="2000" dirty="0" err="1"/>
              <a:t>творів</a:t>
            </a:r>
            <a:r>
              <a:rPr lang="ru-RU" sz="2000" dirty="0"/>
              <a:t> </a:t>
            </a:r>
            <a:r>
              <a:rPr lang="ru-RU" sz="2000" dirty="0" err="1"/>
              <a:t>українською</a:t>
            </a:r>
            <a:r>
              <a:rPr lang="ru-RU" sz="2000" dirty="0"/>
              <a:t> </a:t>
            </a:r>
            <a:r>
              <a:rPr lang="ru-RU" sz="2000" dirty="0" err="1"/>
              <a:t>мовою</a:t>
            </a:r>
            <a:r>
              <a:rPr lang="ru-RU" sz="2000" dirty="0"/>
              <a:t> </a:t>
            </a:r>
            <a:r>
              <a:rPr lang="ru-RU" sz="2000" dirty="0" err="1"/>
              <a:t>заборонялося</a:t>
            </a:r>
            <a:r>
              <a:rPr lang="ru-RU" sz="2000" dirty="0"/>
              <a:t> практично </a:t>
            </a:r>
            <a:r>
              <a:rPr lang="ru-RU" sz="2000" dirty="0" err="1"/>
              <a:t>повністю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Валуєвський</a:t>
            </a:r>
            <a:r>
              <a:rPr lang="ru-RU" sz="2000" dirty="0"/>
              <a:t> циркуляр </a:t>
            </a:r>
            <a:r>
              <a:rPr lang="ru-RU" sz="2000" dirty="0" err="1"/>
              <a:t>вважається</a:t>
            </a:r>
            <a:r>
              <a:rPr lang="ru-RU" sz="2000" dirty="0"/>
              <a:t> одним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яскравих</a:t>
            </a:r>
            <a:r>
              <a:rPr lang="ru-RU" sz="2000" dirty="0"/>
              <a:t> </a:t>
            </a:r>
            <a:r>
              <a:rPr lang="ru-RU" sz="2000" dirty="0" err="1"/>
              <a:t>виявів</a:t>
            </a:r>
            <a:r>
              <a:rPr lang="ru-RU" sz="2000" dirty="0"/>
              <a:t> </a:t>
            </a:r>
            <a:r>
              <a:rPr lang="ru-RU" sz="2000" dirty="0" err="1"/>
              <a:t>шовіністичної</a:t>
            </a:r>
            <a:r>
              <a:rPr lang="ru-RU" sz="2000" dirty="0"/>
              <a:t> </a:t>
            </a:r>
            <a:r>
              <a:rPr lang="ru-RU" sz="2000" dirty="0" err="1"/>
              <a:t>політики</a:t>
            </a:r>
            <a:r>
              <a:rPr lang="ru-RU" sz="2000" dirty="0"/>
              <a:t> </a:t>
            </a:r>
            <a:r>
              <a:rPr lang="ru-RU" sz="2000" dirty="0" err="1"/>
              <a:t>російського</a:t>
            </a:r>
            <a:r>
              <a:rPr lang="ru-RU" sz="2000" dirty="0"/>
              <a:t> </a:t>
            </a:r>
            <a:r>
              <a:rPr lang="ru-RU" sz="2000" dirty="0" err="1"/>
              <a:t>самодержавства</a:t>
            </a:r>
            <a:r>
              <a:rPr lang="ru-RU" sz="2000" dirty="0"/>
              <a:t>, </a:t>
            </a:r>
            <a:r>
              <a:rPr lang="ru-RU" sz="2000" dirty="0" err="1"/>
              <a:t>спрямованої</a:t>
            </a:r>
            <a:r>
              <a:rPr lang="ru-RU" sz="2000" dirty="0"/>
              <a:t> на </a:t>
            </a:r>
            <a:r>
              <a:rPr lang="ru-RU" sz="2000" dirty="0" err="1"/>
              <a:t>посилення</a:t>
            </a:r>
            <a:r>
              <a:rPr lang="ru-RU" sz="2000" dirty="0"/>
              <a:t> </a:t>
            </a:r>
            <a:r>
              <a:rPr lang="ru-RU" sz="2000" dirty="0" err="1"/>
              <a:t>національного</a:t>
            </a:r>
            <a:r>
              <a:rPr lang="ru-RU" sz="2000" dirty="0"/>
              <a:t>, духовного і </a:t>
            </a:r>
            <a:r>
              <a:rPr lang="ru-RU" sz="2000" dirty="0" err="1"/>
              <a:t>політичного</a:t>
            </a:r>
            <a:r>
              <a:rPr lang="ru-RU" sz="2000" dirty="0"/>
              <a:t> </a:t>
            </a:r>
            <a:r>
              <a:rPr lang="ru-RU" sz="2000" dirty="0" err="1"/>
              <a:t>гноблення</a:t>
            </a:r>
            <a:r>
              <a:rPr lang="ru-RU" sz="2000" dirty="0"/>
              <a:t> </a:t>
            </a:r>
            <a:r>
              <a:rPr lang="ru-RU" sz="2000" dirty="0" err="1"/>
              <a:t>українського</a:t>
            </a:r>
            <a:r>
              <a:rPr lang="ru-RU" sz="2000" dirty="0"/>
              <a:t> народу.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DEB3E54-4921-420E-98FD-BB297D58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2" y="259976"/>
            <a:ext cx="9804642" cy="197223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err="1"/>
              <a:t>Валуєвський</a:t>
            </a:r>
            <a:r>
              <a:rPr lang="ru-RU" sz="4400" b="1" dirty="0"/>
              <a:t> циркуляр</a:t>
            </a:r>
            <a:r>
              <a:rPr lang="ru-RU" sz="4400" dirty="0"/>
              <a:t> </a:t>
            </a:r>
            <a:br>
              <a:rPr lang="ru-RU" sz="4400" dirty="0"/>
            </a:br>
            <a:r>
              <a:rPr lang="ru-RU" sz="4400" dirty="0"/>
              <a:t>(18 липня 1863 року)</a:t>
            </a:r>
          </a:p>
        </p:txBody>
      </p:sp>
    </p:spTree>
    <p:extLst>
      <p:ext uri="{BB962C8B-B14F-4D97-AF65-F5344CB8AC3E}">
        <p14:creationId xmlns:p14="http://schemas.microsoft.com/office/powerpoint/2010/main" val="31686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984E1-0820-42C5-BA5A-A3831AA1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8290"/>
            <a:ext cx="8596668" cy="165533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err="1"/>
              <a:t>Емський</a:t>
            </a:r>
            <a:r>
              <a:rPr lang="ru-RU" sz="4400" b="1" dirty="0"/>
              <a:t> указ</a:t>
            </a:r>
            <a:br>
              <a:rPr lang="en-US" sz="4400" b="1" dirty="0"/>
            </a:br>
            <a:r>
              <a:rPr lang="uk-UA" sz="4400" b="1" dirty="0"/>
              <a:t>(</a:t>
            </a:r>
            <a:r>
              <a:rPr lang="en-US" sz="4400" b="1" dirty="0"/>
              <a:t>18 </a:t>
            </a:r>
            <a:r>
              <a:rPr lang="uk-UA" sz="4400" b="1" dirty="0"/>
              <a:t>травня 1876)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0DA90-BD5F-4ED6-8EC2-55F1B64A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4284"/>
            <a:ext cx="8596668" cy="3774142"/>
          </a:xfrm>
        </p:spPr>
        <p:txBody>
          <a:bodyPr>
            <a:normAutofit/>
          </a:bodyPr>
          <a:lstStyle/>
          <a:p>
            <a:r>
              <a:rPr lang="ru-RU" sz="2000" dirty="0" err="1"/>
              <a:t>розпорядження</a:t>
            </a:r>
            <a:r>
              <a:rPr lang="ru-RU" sz="2000" dirty="0"/>
              <a:t> </a:t>
            </a:r>
            <a:r>
              <a:rPr lang="ru-RU" sz="2000" dirty="0" err="1"/>
              <a:t>російського</a:t>
            </a:r>
            <a:r>
              <a:rPr lang="ru-RU" sz="2000" dirty="0"/>
              <a:t> </a:t>
            </a:r>
            <a:r>
              <a:rPr lang="ru-RU" sz="2000" dirty="0" err="1"/>
              <a:t>імператора</a:t>
            </a:r>
            <a:r>
              <a:rPr lang="en-US" sz="2000" dirty="0"/>
              <a:t> </a:t>
            </a:r>
            <a:r>
              <a:rPr lang="ru-RU" sz="2000" dirty="0" err="1"/>
              <a:t>від</a:t>
            </a:r>
            <a:r>
              <a:rPr lang="ru-RU" sz="2000" dirty="0"/>
              <a:t> 18 </a:t>
            </a:r>
            <a:r>
              <a:rPr lang="ru-RU" sz="2000" dirty="0" err="1"/>
              <a:t>травня</a:t>
            </a:r>
            <a:r>
              <a:rPr lang="ru-RU" sz="2000" dirty="0"/>
              <a:t> 1876 року, </a:t>
            </a:r>
            <a:r>
              <a:rPr lang="ru-RU" sz="2000" dirty="0" err="1"/>
              <a:t>підписане</a:t>
            </a:r>
            <a:r>
              <a:rPr lang="ru-RU" sz="2000" dirty="0"/>
              <a:t> в </a:t>
            </a:r>
            <a:r>
              <a:rPr lang="ru-RU" sz="2000" dirty="0" err="1"/>
              <a:t>Бад-Емсі</a:t>
            </a:r>
            <a:r>
              <a:rPr lang="ru-RU" sz="2000" dirty="0"/>
              <a:t> і </a:t>
            </a:r>
            <a:r>
              <a:rPr lang="ru-RU" sz="2000" dirty="0" err="1"/>
              <a:t>спрямоване</a:t>
            </a:r>
            <a:r>
              <a:rPr lang="ru-RU" sz="2000" dirty="0"/>
              <a:t> на </a:t>
            </a:r>
            <a:r>
              <a:rPr lang="ru-RU" sz="2000" dirty="0" err="1"/>
              <a:t>витіснення</a:t>
            </a:r>
            <a:r>
              <a:rPr lang="ru-RU" sz="2000" dirty="0"/>
              <a:t> </a:t>
            </a:r>
            <a:r>
              <a:rPr lang="ru-RU" sz="2000" dirty="0" err="1"/>
              <a:t>української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 з </a:t>
            </a:r>
            <a:r>
              <a:rPr lang="ru-RU" sz="2000" dirty="0" err="1"/>
              <a:t>культурної</a:t>
            </a:r>
            <a:r>
              <a:rPr lang="ru-RU" sz="2000" dirty="0"/>
              <a:t> </a:t>
            </a:r>
            <a:r>
              <a:rPr lang="ru-RU" sz="2000" dirty="0" err="1"/>
              <a:t>сфери</a:t>
            </a:r>
            <a:r>
              <a:rPr lang="ru-RU" sz="2000" dirty="0"/>
              <a:t>. </a:t>
            </a:r>
            <a:r>
              <a:rPr lang="ru-RU" sz="2000" dirty="0" err="1"/>
              <a:t>Емський</a:t>
            </a:r>
            <a:r>
              <a:rPr lang="ru-RU" sz="2000" dirty="0"/>
              <a:t> указ </a:t>
            </a:r>
            <a:r>
              <a:rPr lang="ru-RU" sz="2000" dirty="0" err="1"/>
              <a:t>забороняв</a:t>
            </a:r>
            <a:r>
              <a:rPr lang="ru-RU" sz="2000" dirty="0"/>
              <a:t> </a:t>
            </a:r>
            <a:r>
              <a:rPr lang="ru-RU" sz="2000" dirty="0" err="1"/>
              <a:t>українську</a:t>
            </a:r>
            <a:r>
              <a:rPr lang="ru-RU" sz="2000" dirty="0"/>
              <a:t> </a:t>
            </a:r>
            <a:r>
              <a:rPr lang="ru-RU" sz="2000" dirty="0" err="1"/>
              <a:t>мову</a:t>
            </a:r>
            <a:r>
              <a:rPr lang="ru-RU" sz="2000" dirty="0"/>
              <a:t> у </a:t>
            </a:r>
            <a:r>
              <a:rPr lang="ru-RU" sz="2000" dirty="0" err="1"/>
              <a:t>багатьох</a:t>
            </a:r>
            <a:r>
              <a:rPr lang="ru-RU" sz="2000" dirty="0"/>
              <a:t> сферах </a:t>
            </a:r>
            <a:r>
              <a:rPr lang="ru-RU" sz="2000" dirty="0" err="1"/>
              <a:t>життя</a:t>
            </a:r>
            <a:r>
              <a:rPr lang="ru-RU" sz="2000" dirty="0"/>
              <a:t> (</a:t>
            </a:r>
            <a:r>
              <a:rPr lang="ru-RU" sz="2000" dirty="0" err="1"/>
              <a:t>церква</a:t>
            </a:r>
            <a:r>
              <a:rPr lang="ru-RU" sz="2000" dirty="0"/>
              <a:t>, </a:t>
            </a:r>
            <a:r>
              <a:rPr lang="ru-RU" sz="2000" dirty="0" err="1"/>
              <a:t>музика</a:t>
            </a:r>
            <a:r>
              <a:rPr lang="ru-RU" sz="2000" dirty="0"/>
              <a:t>, театр, </a:t>
            </a:r>
            <a:r>
              <a:rPr lang="ru-RU" sz="2000" dirty="0" err="1"/>
              <a:t>книгодрукування</a:t>
            </a:r>
            <a:r>
              <a:rPr lang="ru-RU" sz="2000" dirty="0"/>
              <a:t> (заборона </a:t>
            </a:r>
            <a:r>
              <a:rPr lang="ru-RU" sz="2000" dirty="0" err="1"/>
              <a:t>ввезення</a:t>
            </a:r>
            <a:r>
              <a:rPr lang="ru-RU" sz="2000" dirty="0"/>
              <a:t> на </a:t>
            </a:r>
            <a:r>
              <a:rPr lang="ru-RU" sz="2000" dirty="0" err="1"/>
              <a:t>територію</a:t>
            </a:r>
            <a:r>
              <a:rPr lang="ru-RU" sz="2000" dirty="0"/>
              <a:t> </a:t>
            </a:r>
            <a:r>
              <a:rPr lang="ru-RU" sz="2000" dirty="0" err="1"/>
              <a:t>імперії</a:t>
            </a:r>
            <a:r>
              <a:rPr lang="ru-RU" sz="2000" dirty="0"/>
              <a:t> книг,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надруковані</a:t>
            </a:r>
            <a:r>
              <a:rPr lang="ru-RU" sz="2000" dirty="0"/>
              <a:t> </a:t>
            </a:r>
            <a:r>
              <a:rPr lang="ru-RU" sz="2000" dirty="0" err="1"/>
              <a:t>українською</a:t>
            </a:r>
            <a:r>
              <a:rPr lang="ru-RU" sz="2000" dirty="0"/>
              <a:t> </a:t>
            </a:r>
            <a:r>
              <a:rPr lang="ru-RU" sz="2000" dirty="0" err="1"/>
              <a:t>мовою</a:t>
            </a:r>
            <a:r>
              <a:rPr lang="ru-RU" sz="2000" dirty="0"/>
              <a:t>) і </a:t>
            </a:r>
            <a:r>
              <a:rPr lang="ru-RU" sz="2000" dirty="0" err="1"/>
              <a:t>обмежував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/>
              <a:t>побутовим</a:t>
            </a:r>
            <a:r>
              <a:rPr lang="ru-RU" sz="2000" dirty="0"/>
              <a:t> </a:t>
            </a:r>
            <a:r>
              <a:rPr lang="ru-RU" sz="2000" dirty="0" err="1"/>
              <a:t>вжитком</a:t>
            </a:r>
            <a:r>
              <a:rPr lang="ru-RU" sz="2000" dirty="0"/>
              <a:t>; </a:t>
            </a:r>
            <a:r>
              <a:rPr lang="ru-RU" sz="2000" dirty="0" err="1"/>
              <a:t>забороняв</a:t>
            </a:r>
            <a:r>
              <a:rPr lang="ru-RU" sz="2000" dirty="0"/>
              <a:t> </a:t>
            </a:r>
            <a:r>
              <a:rPr lang="ru-RU" sz="2000" dirty="0" err="1"/>
              <a:t>театральні</a:t>
            </a:r>
            <a:r>
              <a:rPr lang="ru-RU" sz="2000" dirty="0"/>
              <a:t> </a:t>
            </a:r>
            <a:r>
              <a:rPr lang="ru-RU" sz="2000" dirty="0" err="1"/>
              <a:t>виступи</a:t>
            </a:r>
            <a:r>
              <a:rPr lang="ru-RU" sz="2000" dirty="0"/>
              <a:t> </a:t>
            </a:r>
            <a:r>
              <a:rPr lang="ru-RU" sz="2000" dirty="0" err="1"/>
              <a:t>українською</a:t>
            </a:r>
            <a:r>
              <a:rPr lang="ru-RU" sz="2000" dirty="0"/>
              <a:t> </a:t>
            </a:r>
            <a:r>
              <a:rPr lang="ru-RU" sz="2000" dirty="0" err="1"/>
              <a:t>мовою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470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FDDA4C-A038-4780-BBB1-A9FE9754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err="1"/>
              <a:t>Емський</a:t>
            </a:r>
            <a:r>
              <a:rPr lang="ru-RU" sz="2000" dirty="0"/>
              <a:t> указ </a:t>
            </a:r>
            <a:r>
              <a:rPr lang="ru-RU" sz="2000" dirty="0" err="1"/>
              <a:t>був</a:t>
            </a:r>
            <a:r>
              <a:rPr lang="ru-RU" sz="2000" dirty="0"/>
              <a:t> </a:t>
            </a:r>
            <a:r>
              <a:rPr lang="ru-RU" sz="2000" dirty="0" err="1"/>
              <a:t>спрямований</a:t>
            </a:r>
            <a:r>
              <a:rPr lang="ru-RU" sz="2000" dirty="0"/>
              <a:t> на </a:t>
            </a:r>
            <a:r>
              <a:rPr lang="ru-RU" sz="2000" dirty="0" err="1"/>
              <a:t>придушення</a:t>
            </a:r>
            <a:r>
              <a:rPr lang="ru-RU" sz="2000" dirty="0"/>
              <a:t> </a:t>
            </a:r>
            <a:r>
              <a:rPr lang="ru-RU" sz="2000" dirty="0" err="1"/>
              <a:t>спроб</a:t>
            </a:r>
            <a:r>
              <a:rPr lang="ru-RU" sz="2000" dirty="0"/>
              <a:t> </a:t>
            </a:r>
            <a:r>
              <a:rPr lang="ru-RU" sz="2000" dirty="0" err="1"/>
              <a:t>національно</a:t>
            </a:r>
            <a:r>
              <a:rPr lang="ru-RU" sz="2000" dirty="0"/>
              <a:t>- культурного </a:t>
            </a:r>
            <a:r>
              <a:rPr lang="ru-RU" sz="2000" dirty="0" err="1"/>
              <a:t>відродження</a:t>
            </a:r>
            <a:r>
              <a:rPr lang="ru-RU" sz="2000" dirty="0"/>
              <a:t>, </a:t>
            </a:r>
            <a:r>
              <a:rPr lang="ru-RU" sz="2000" dirty="0" err="1"/>
              <a:t>далі</a:t>
            </a:r>
            <a:r>
              <a:rPr lang="ru-RU" sz="2000" dirty="0"/>
              <a:t> </a:t>
            </a:r>
            <a:r>
              <a:rPr lang="ru-RU" sz="2000" dirty="0" err="1"/>
              <a:t>зросійщення</a:t>
            </a:r>
            <a:r>
              <a:rPr lang="ru-RU" sz="2000" dirty="0"/>
              <a:t> </a:t>
            </a:r>
            <a:r>
              <a:rPr lang="ru-RU" sz="2000" dirty="0" err="1"/>
              <a:t>українського</a:t>
            </a:r>
            <a:r>
              <a:rPr lang="ru-RU" sz="2000" dirty="0"/>
              <a:t> </a:t>
            </a:r>
            <a:r>
              <a:rPr lang="ru-RU" sz="2000" dirty="0" err="1"/>
              <a:t>населення</a:t>
            </a:r>
            <a:r>
              <a:rPr lang="ru-RU" sz="2000" dirty="0"/>
              <a:t>. Став </a:t>
            </a:r>
            <a:r>
              <a:rPr lang="ru-RU" sz="2000" dirty="0" err="1"/>
              <a:t>черговим</a:t>
            </a:r>
            <a:r>
              <a:rPr lang="ru-RU" sz="2000" dirty="0"/>
              <a:t> актом </a:t>
            </a:r>
            <a:r>
              <a:rPr lang="ru-RU" sz="2000" dirty="0" err="1"/>
              <a:t>шовіністичної</a:t>
            </a:r>
            <a:r>
              <a:rPr lang="ru-RU" sz="2000" dirty="0"/>
              <a:t> </a:t>
            </a:r>
            <a:r>
              <a:rPr lang="ru-RU" sz="2000" dirty="0" err="1"/>
              <a:t>політики</a:t>
            </a:r>
            <a:r>
              <a:rPr lang="ru-RU" sz="2000" dirty="0"/>
              <a:t> </a:t>
            </a:r>
            <a:r>
              <a:rPr lang="ru-RU" sz="2000" dirty="0" err="1"/>
              <a:t>російського</a:t>
            </a:r>
            <a:r>
              <a:rPr lang="ru-RU" sz="2000" dirty="0"/>
              <a:t> </a:t>
            </a:r>
            <a:r>
              <a:rPr lang="ru-RU" sz="2000" dirty="0" err="1"/>
              <a:t>самодержавства</a:t>
            </a:r>
            <a:r>
              <a:rPr lang="ru-RU" sz="2000" dirty="0"/>
              <a:t>, </a:t>
            </a:r>
            <a:r>
              <a:rPr lang="ru-RU" sz="2000" dirty="0" err="1"/>
              <a:t>спрямованої</a:t>
            </a:r>
            <a:r>
              <a:rPr lang="ru-RU" sz="2000" dirty="0"/>
              <a:t> на </a:t>
            </a:r>
            <a:r>
              <a:rPr lang="ru-RU" sz="2000" dirty="0" err="1"/>
              <a:t>посилення</a:t>
            </a:r>
            <a:r>
              <a:rPr lang="ru-RU" sz="2000" dirty="0"/>
              <a:t> </a:t>
            </a:r>
            <a:r>
              <a:rPr lang="ru-RU" sz="2000" dirty="0" err="1"/>
              <a:t>національного</a:t>
            </a:r>
            <a:r>
              <a:rPr lang="ru-RU" sz="2000" dirty="0"/>
              <a:t> </a:t>
            </a:r>
            <a:r>
              <a:rPr lang="ru-RU" sz="2000" dirty="0" err="1"/>
              <a:t>гноблення</a:t>
            </a:r>
            <a:r>
              <a:rPr lang="ru-RU" sz="2000" dirty="0"/>
              <a:t> </a:t>
            </a:r>
            <a:r>
              <a:rPr lang="ru-RU" sz="2000" dirty="0" err="1"/>
              <a:t>українського</a:t>
            </a:r>
            <a:r>
              <a:rPr lang="ru-RU" sz="2000" dirty="0"/>
              <a:t> народу.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986094E-D30F-4B35-85C2-8605C407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8290"/>
            <a:ext cx="8596668" cy="165533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err="1"/>
              <a:t>Емський</a:t>
            </a:r>
            <a:r>
              <a:rPr lang="ru-RU" sz="4400" b="1" dirty="0"/>
              <a:t> указ</a:t>
            </a:r>
            <a:br>
              <a:rPr lang="en-US" sz="4400" b="1" dirty="0"/>
            </a:br>
            <a:r>
              <a:rPr lang="uk-UA" sz="4400" b="1" dirty="0"/>
              <a:t>(</a:t>
            </a:r>
            <a:r>
              <a:rPr lang="en-US" sz="4400" b="1" dirty="0"/>
              <a:t>18 </a:t>
            </a:r>
            <a:r>
              <a:rPr lang="uk-UA" sz="4400" b="1" dirty="0"/>
              <a:t>травня 1876)</a:t>
            </a:r>
            <a:endParaRPr lang="ru-RU" sz="4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054D06-0C26-440D-A365-879C865F7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10" y="4100975"/>
            <a:ext cx="26098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031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50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Лінгвоцид української мови </vt:lpstr>
      <vt:lpstr>Лінгвоцид української мови</vt:lpstr>
      <vt:lpstr>Валуєвський циркуляр  (18 липня 1863 року)</vt:lpstr>
      <vt:lpstr>Валуєвський циркуляр  (18 липня 1863 року)</vt:lpstr>
      <vt:lpstr>Емський указ (18 травня 1876)</vt:lpstr>
      <vt:lpstr>Емський указ (18 травня 1876)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Лінгвоцид української мови </dc:title>
  <dc:creator>Владислав Маньковський</dc:creator>
  <cp:lastModifiedBy>Владислав Маньковський</cp:lastModifiedBy>
  <cp:revision>7</cp:revision>
  <dcterms:created xsi:type="dcterms:W3CDTF">2022-05-25T11:56:34Z</dcterms:created>
  <dcterms:modified xsi:type="dcterms:W3CDTF">2022-05-25T18:39:04Z</dcterms:modified>
</cp:coreProperties>
</file>