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85476-9886-4229-847E-77A0F7E1E446}" type="datetimeFigureOut">
              <a:rPr lang="ru-RU" smtClean="0"/>
              <a:t>18.07.2022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58248-E801-4DF6-BAD6-B5EF815BD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315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58248-E801-4DF6-BAD6-B5EF815BD81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77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6FB-38BB-4177-9F54-44EE4B572F72}" type="datetimeFigureOut">
              <a:rPr lang="ru-RU" smtClean="0"/>
              <a:t>18.07.2022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6DDE-ABB7-4053-A3B8-F707B0E7F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09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6FB-38BB-4177-9F54-44EE4B572F72}" type="datetimeFigureOut">
              <a:rPr lang="ru-RU" smtClean="0"/>
              <a:t>18.07.2022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6DDE-ABB7-4053-A3B8-F707B0E7F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77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6FB-38BB-4177-9F54-44EE4B572F72}" type="datetimeFigureOut">
              <a:rPr lang="ru-RU" smtClean="0"/>
              <a:t>18.07.2022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6DDE-ABB7-4053-A3B8-F707B0E7FEFF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1608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6FB-38BB-4177-9F54-44EE4B572F72}" type="datetimeFigureOut">
              <a:rPr lang="ru-RU" smtClean="0"/>
              <a:t>18.07.2022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6DDE-ABB7-4053-A3B8-F707B0E7F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36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6FB-38BB-4177-9F54-44EE4B572F72}" type="datetimeFigureOut">
              <a:rPr lang="ru-RU" smtClean="0"/>
              <a:t>18.07.2022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6DDE-ABB7-4053-A3B8-F707B0E7FEF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9941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6FB-38BB-4177-9F54-44EE4B572F72}" type="datetimeFigureOut">
              <a:rPr lang="ru-RU" smtClean="0"/>
              <a:t>18.07.2022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6DDE-ABB7-4053-A3B8-F707B0E7F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091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6FB-38BB-4177-9F54-44EE4B572F72}" type="datetimeFigureOut">
              <a:rPr lang="ru-RU" smtClean="0"/>
              <a:t>18.07.2022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6DDE-ABB7-4053-A3B8-F707B0E7F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327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6FB-38BB-4177-9F54-44EE4B572F72}" type="datetimeFigureOut">
              <a:rPr lang="ru-RU" smtClean="0"/>
              <a:t>18.07.2022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6DDE-ABB7-4053-A3B8-F707B0E7F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53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6FB-38BB-4177-9F54-44EE4B572F72}" type="datetimeFigureOut">
              <a:rPr lang="ru-RU" smtClean="0"/>
              <a:t>18.07.2022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6DDE-ABB7-4053-A3B8-F707B0E7F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79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6FB-38BB-4177-9F54-44EE4B572F72}" type="datetimeFigureOut">
              <a:rPr lang="ru-RU" smtClean="0"/>
              <a:t>18.07.2022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6DDE-ABB7-4053-A3B8-F707B0E7F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61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6FB-38BB-4177-9F54-44EE4B572F72}" type="datetimeFigureOut">
              <a:rPr lang="ru-RU" smtClean="0"/>
              <a:t>18.07.2022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6DDE-ABB7-4053-A3B8-F707B0E7F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37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6FB-38BB-4177-9F54-44EE4B572F72}" type="datetimeFigureOut">
              <a:rPr lang="ru-RU" smtClean="0"/>
              <a:t>18.07.2022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6DDE-ABB7-4053-A3B8-F707B0E7F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15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6FB-38BB-4177-9F54-44EE4B572F72}" type="datetimeFigureOut">
              <a:rPr lang="ru-RU" smtClean="0"/>
              <a:t>18.07.2022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6DDE-ABB7-4053-A3B8-F707B0E7F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59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6FB-38BB-4177-9F54-44EE4B572F72}" type="datetimeFigureOut">
              <a:rPr lang="ru-RU" smtClean="0"/>
              <a:t>18.07.2022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6DDE-ABB7-4053-A3B8-F707B0E7F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30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6FB-38BB-4177-9F54-44EE4B572F72}" type="datetimeFigureOut">
              <a:rPr lang="ru-RU" smtClean="0"/>
              <a:t>18.07.2022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6DDE-ABB7-4053-A3B8-F707B0E7F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9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46FB-38BB-4177-9F54-44EE4B572F72}" type="datetimeFigureOut">
              <a:rPr lang="ru-RU" smtClean="0"/>
              <a:t>18.07.2022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6DDE-ABB7-4053-A3B8-F707B0E7F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48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A46FB-38BB-4177-9F54-44EE4B572F72}" type="datetimeFigureOut">
              <a:rPr lang="ru-RU" smtClean="0"/>
              <a:t>18.07.2022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BF6DDE-ABB7-4053-A3B8-F707B0E7F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34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59A3B7-9F90-4F3F-828D-05EA898EC0C4}"/>
              </a:ext>
            </a:extLst>
          </p:cNvPr>
          <p:cNvSpPr txBox="1"/>
          <p:nvPr/>
        </p:nvSpPr>
        <p:spPr>
          <a:xfrm>
            <a:off x="2595280" y="143436"/>
            <a:ext cx="4957482" cy="1077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Міністерство освіти і науки України</a:t>
            </a:r>
          </a:p>
          <a:p>
            <a:pPr algn="ctr"/>
            <a:r>
              <a:rPr lang="uk-UA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Державний університет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uk-UA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Житомирська політехніка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uk-UA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інформаційно-комп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ютерних</a:t>
            </a:r>
            <a:r>
              <a:rPr lang="uk-UA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технологій</a:t>
            </a:r>
          </a:p>
          <a:p>
            <a:pPr algn="ctr"/>
            <a:r>
              <a:rPr lang="uk-UA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</a:t>
            </a:r>
            <a:r>
              <a:rPr lang="ru-RU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інженерії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програмного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забезпечення</a:t>
            </a:r>
            <a:r>
              <a:rPr lang="uk-UA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E1C52F-8B8A-4E6E-A7DE-5B39FA801CB3}"/>
              </a:ext>
            </a:extLst>
          </p:cNvPr>
          <p:cNvSpPr txBox="1"/>
          <p:nvPr/>
        </p:nvSpPr>
        <p:spPr>
          <a:xfrm>
            <a:off x="3823446" y="2312893"/>
            <a:ext cx="335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Сапер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4FA2C8-9AA2-4B2A-AD39-D3AB8736200A}"/>
              </a:ext>
            </a:extLst>
          </p:cNvPr>
          <p:cNvSpPr txBox="1"/>
          <p:nvPr/>
        </p:nvSpPr>
        <p:spPr>
          <a:xfrm>
            <a:off x="2595280" y="3451412"/>
            <a:ext cx="4580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 студент 1 курсу, групи ВТ-21-1</a:t>
            </a:r>
          </a:p>
          <a:p>
            <a:pPr algn="ctr"/>
            <a:r>
              <a:rPr lang="uk-UA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Маньківський Владислав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37E5E1-234E-423E-987E-F44816749F80}"/>
              </a:ext>
            </a:extLst>
          </p:cNvPr>
          <p:cNvSpPr txBox="1"/>
          <p:nvPr/>
        </p:nvSpPr>
        <p:spPr>
          <a:xfrm>
            <a:off x="4347880" y="6406787"/>
            <a:ext cx="2303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Житомир 202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41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4EDE2-4A16-47B1-9992-4DAA4342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Актуальність теми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79DEB7-E9A2-49EA-8790-BD6DBA80C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ru-RU" dirty="0" err="1"/>
              <a:t>Сучасні</a:t>
            </a:r>
            <a:r>
              <a:rPr lang="ru-RU" dirty="0"/>
              <a:t> </a:t>
            </a:r>
            <a:r>
              <a:rPr lang="ru-RU" dirty="0" err="1"/>
              <a:t>ігри</a:t>
            </a:r>
            <a:r>
              <a:rPr lang="ru-RU" dirty="0"/>
              <a:t> почали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надто</a:t>
            </a:r>
            <a:r>
              <a:rPr lang="ru-RU" dirty="0"/>
              <a:t> </a:t>
            </a:r>
            <a:r>
              <a:rPr lang="ru-RU" dirty="0" err="1"/>
              <a:t>казуальними</a:t>
            </a:r>
            <a:r>
              <a:rPr lang="ru-RU" dirty="0"/>
              <a:t>, в </a:t>
            </a:r>
            <a:r>
              <a:rPr lang="ru-RU" dirty="0" err="1"/>
              <a:t>яких</a:t>
            </a:r>
            <a:r>
              <a:rPr lang="ru-RU" dirty="0"/>
              <a:t> не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думати</a:t>
            </a:r>
            <a:r>
              <a:rPr lang="ru-RU" dirty="0"/>
              <a:t> головою та бути максимально </a:t>
            </a:r>
            <a:r>
              <a:rPr lang="ru-RU" dirty="0" err="1"/>
              <a:t>зосередженим</a:t>
            </a:r>
            <a:r>
              <a:rPr lang="ru-RU" dirty="0"/>
              <a:t>. </a:t>
            </a:r>
            <a:r>
              <a:rPr lang="ru-RU" dirty="0" err="1"/>
              <a:t>Тоді</a:t>
            </a:r>
            <a:r>
              <a:rPr lang="ru-RU" dirty="0"/>
              <a:t> </a:t>
            </a:r>
            <a:r>
              <a:rPr lang="ru-RU" dirty="0" err="1"/>
              <a:t>чому</a:t>
            </a:r>
            <a:r>
              <a:rPr lang="ru-RU" dirty="0"/>
              <a:t> б не </a:t>
            </a:r>
            <a:r>
              <a:rPr lang="ru-RU" dirty="0" err="1"/>
              <a:t>робити</a:t>
            </a:r>
            <a:r>
              <a:rPr lang="ru-RU" dirty="0"/>
              <a:t> </a:t>
            </a:r>
            <a:r>
              <a:rPr lang="ru-RU" dirty="0" err="1"/>
              <a:t>ремастери</a:t>
            </a:r>
            <a:r>
              <a:rPr lang="ru-RU" dirty="0"/>
              <a:t> </a:t>
            </a:r>
            <a:r>
              <a:rPr lang="ru-RU" dirty="0" err="1"/>
              <a:t>старих</a:t>
            </a:r>
            <a:r>
              <a:rPr lang="ru-RU" dirty="0"/>
              <a:t> </a:t>
            </a:r>
            <a:r>
              <a:rPr lang="ru-RU" dirty="0" err="1"/>
              <a:t>ігор</a:t>
            </a:r>
            <a:r>
              <a:rPr lang="ru-RU" dirty="0"/>
              <a:t>, таких як </a:t>
            </a:r>
            <a:r>
              <a:rPr lang="ru-RU" dirty="0" err="1"/>
              <a:t>наприклад</a:t>
            </a:r>
            <a:r>
              <a:rPr lang="ru-RU" dirty="0"/>
              <a:t> “Сапер”. На перший </a:t>
            </a:r>
            <a:r>
              <a:rPr lang="ru-RU" dirty="0" err="1"/>
              <a:t>погляд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проста </a:t>
            </a:r>
            <a:r>
              <a:rPr lang="ru-RU" dirty="0" err="1"/>
              <a:t>гра</a:t>
            </a:r>
            <a:r>
              <a:rPr lang="ru-RU" dirty="0"/>
              <a:t> без </a:t>
            </a:r>
            <a:r>
              <a:rPr lang="ru-RU" dirty="0" err="1"/>
              <a:t>сенсу</a:t>
            </a:r>
            <a:r>
              <a:rPr lang="ru-RU" dirty="0"/>
              <a:t>, але </a:t>
            </a:r>
            <a:r>
              <a:rPr lang="ru-RU" dirty="0" err="1"/>
              <a:t>якшо</a:t>
            </a:r>
            <a:r>
              <a:rPr lang="ru-RU" dirty="0"/>
              <a:t> </a:t>
            </a:r>
            <a:r>
              <a:rPr lang="ru-RU" dirty="0" err="1"/>
              <a:t>почати</a:t>
            </a:r>
            <a:r>
              <a:rPr lang="ru-RU" dirty="0"/>
              <a:t> в </a:t>
            </a:r>
            <a:r>
              <a:rPr lang="ru-RU" dirty="0" err="1"/>
              <a:t>неї</a:t>
            </a:r>
            <a:r>
              <a:rPr lang="ru-RU" dirty="0"/>
              <a:t> </a:t>
            </a:r>
            <a:r>
              <a:rPr lang="ru-RU" dirty="0" err="1"/>
              <a:t>грати</a:t>
            </a:r>
            <a:r>
              <a:rPr lang="ru-RU" dirty="0"/>
              <a:t>,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зрозуміти</a:t>
            </a:r>
            <a:r>
              <a:rPr lang="ru-RU" dirty="0"/>
              <a:t> </a:t>
            </a:r>
            <a:r>
              <a:rPr lang="ru-RU" dirty="0" err="1"/>
              <a:t>що</a:t>
            </a:r>
            <a:r>
              <a:rPr lang="ru-RU" dirty="0"/>
              <a:t> все не так легко.</a:t>
            </a:r>
          </a:p>
          <a:p>
            <a:r>
              <a:rPr lang="ru-RU" dirty="0"/>
              <a:t> </a:t>
            </a:r>
            <a:r>
              <a:rPr lang="ru-RU" dirty="0" err="1"/>
              <a:t>Мова</a:t>
            </a:r>
            <a:r>
              <a:rPr lang="ru-RU" dirty="0"/>
              <a:t> С# актуальна в першу </a:t>
            </a:r>
            <a:r>
              <a:rPr lang="ru-RU" dirty="0" err="1"/>
              <a:t>чергу</a:t>
            </a:r>
            <a:r>
              <a:rPr lang="ru-RU" dirty="0"/>
              <a:t> тому,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раціонально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популярні</a:t>
            </a:r>
            <a:r>
              <a:rPr lang="ru-RU" dirty="0"/>
              <a:t> на </a:t>
            </a:r>
            <a:r>
              <a:rPr lang="ru-RU" dirty="0" err="1"/>
              <a:t>сьогодні</a:t>
            </a:r>
            <a:r>
              <a:rPr lang="ru-RU" dirty="0"/>
              <a:t> </a:t>
            </a:r>
            <a:r>
              <a:rPr lang="ru-RU" dirty="0" err="1"/>
              <a:t>інтернет-додатки</a:t>
            </a:r>
            <a:r>
              <a:rPr lang="ru-RU" dirty="0"/>
              <a:t>. С# </a:t>
            </a:r>
            <a:r>
              <a:rPr lang="ru-RU" dirty="0" err="1"/>
              <a:t>тісно</a:t>
            </a:r>
            <a:r>
              <a:rPr lang="ru-RU" dirty="0"/>
              <a:t> </a:t>
            </a:r>
            <a:r>
              <a:rPr lang="ru-RU" dirty="0" err="1"/>
              <a:t>інтегрована</a:t>
            </a:r>
            <a:r>
              <a:rPr lang="ru-RU" dirty="0"/>
              <a:t> з </a:t>
            </a:r>
            <a:r>
              <a:rPr lang="ru-RU" dirty="0" err="1"/>
              <a:t>мовою</a:t>
            </a:r>
            <a:r>
              <a:rPr lang="ru-RU" dirty="0"/>
              <a:t> </a:t>
            </a:r>
            <a:r>
              <a:rPr lang="en-US" dirty="0"/>
              <a:t>XML, </a:t>
            </a:r>
            <a:r>
              <a:rPr lang="ru-RU" dirty="0" err="1"/>
              <a:t>різноманітними</a:t>
            </a:r>
            <a:r>
              <a:rPr lang="ru-RU" dirty="0"/>
              <a:t> веб-</a:t>
            </a:r>
            <a:r>
              <a:rPr lang="ru-RU" dirty="0" err="1"/>
              <a:t>технологіями</a:t>
            </a:r>
            <a:r>
              <a:rPr lang="ru-RU" dirty="0"/>
              <a:t>.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популярність</a:t>
            </a:r>
            <a:r>
              <a:rPr lang="ru-RU" dirty="0"/>
              <a:t> С# </a:t>
            </a:r>
            <a:r>
              <a:rPr lang="ru-RU" dirty="0" err="1"/>
              <a:t>серед</a:t>
            </a:r>
            <a:r>
              <a:rPr lang="ru-RU" dirty="0"/>
              <a:t> </a:t>
            </a:r>
            <a:r>
              <a:rPr lang="ru-RU" dirty="0" err="1"/>
              <a:t>розробників</a:t>
            </a:r>
            <a:r>
              <a:rPr lang="ru-RU" dirty="0"/>
              <a:t> </a:t>
            </a:r>
            <a:r>
              <a:rPr lang="ru-RU" dirty="0" err="1"/>
              <a:t>обумовлена</a:t>
            </a:r>
            <a:r>
              <a:rPr lang="ru-RU" dirty="0"/>
              <a:t> </a:t>
            </a:r>
            <a:r>
              <a:rPr lang="ru-RU" dirty="0" err="1"/>
              <a:t>тим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вона </a:t>
            </a:r>
            <a:r>
              <a:rPr lang="ru-RU" dirty="0" err="1"/>
              <a:t>інтегрувала</a:t>
            </a:r>
            <a:r>
              <a:rPr lang="ru-RU" dirty="0"/>
              <a:t> в </a:t>
            </a:r>
            <a:r>
              <a:rPr lang="ru-RU" dirty="0" err="1"/>
              <a:t>собі</a:t>
            </a:r>
            <a:r>
              <a:rPr lang="ru-RU" dirty="0"/>
              <a:t> </a:t>
            </a:r>
            <a:r>
              <a:rPr lang="ru-RU" dirty="0" err="1"/>
              <a:t>переваги</a:t>
            </a:r>
            <a:r>
              <a:rPr lang="ru-RU" dirty="0"/>
              <a:t> </a:t>
            </a:r>
            <a:r>
              <a:rPr lang="ru-RU" dirty="0" err="1"/>
              <a:t>мов</a:t>
            </a:r>
            <a:r>
              <a:rPr lang="ru-RU" dirty="0"/>
              <a:t> </a:t>
            </a:r>
            <a:r>
              <a:rPr lang="en-US" dirty="0"/>
              <a:t>Java </a:t>
            </a:r>
            <a:r>
              <a:rPr lang="ru-RU" dirty="0"/>
              <a:t>та С++, при </a:t>
            </a:r>
            <a:r>
              <a:rPr lang="ru-RU" dirty="0" err="1"/>
              <a:t>чому</a:t>
            </a:r>
            <a:r>
              <a:rPr lang="ru-RU" dirty="0"/>
              <a:t> з </a:t>
            </a:r>
            <a:r>
              <a:rPr lang="en-US" dirty="0"/>
              <a:t>C# </a:t>
            </a:r>
            <a:r>
              <a:rPr lang="ru-RU" dirty="0" err="1"/>
              <a:t>були</a:t>
            </a:r>
            <a:r>
              <a:rPr lang="ru-RU" dirty="0"/>
              <a:t> </a:t>
            </a:r>
            <a:r>
              <a:rPr lang="ru-RU" dirty="0" err="1"/>
              <a:t>виключені</a:t>
            </a:r>
            <a:r>
              <a:rPr lang="ru-RU" dirty="0"/>
              <a:t> </a:t>
            </a:r>
            <a:r>
              <a:rPr lang="ru-RU" dirty="0" err="1"/>
              <a:t>деякі</a:t>
            </a:r>
            <a:r>
              <a:rPr lang="ru-RU" dirty="0"/>
              <a:t> </a:t>
            </a:r>
            <a:r>
              <a:rPr lang="ru-RU" dirty="0" err="1"/>
              <a:t>сумнівні</a:t>
            </a:r>
            <a:r>
              <a:rPr lang="ru-RU" dirty="0"/>
              <a:t> </a:t>
            </a:r>
            <a:r>
              <a:rPr lang="ru-RU" dirty="0" err="1"/>
              <a:t>директиви</a:t>
            </a:r>
            <a:r>
              <a:rPr lang="ru-RU" dirty="0"/>
              <a:t>, </a:t>
            </a:r>
            <a:r>
              <a:rPr lang="ru-RU" dirty="0" err="1"/>
              <a:t>макроси</a:t>
            </a:r>
            <a:r>
              <a:rPr lang="ru-RU" dirty="0"/>
              <a:t>, </a:t>
            </a:r>
            <a:r>
              <a:rPr lang="ru-RU" dirty="0" err="1"/>
              <a:t>відмінені</a:t>
            </a:r>
            <a:r>
              <a:rPr lang="ru-RU" dirty="0"/>
              <a:t> </a:t>
            </a:r>
            <a:r>
              <a:rPr lang="ru-RU" dirty="0" err="1"/>
              <a:t>глобальні</a:t>
            </a:r>
            <a:r>
              <a:rPr lang="ru-RU" dirty="0"/>
              <a:t> </a:t>
            </a:r>
            <a:r>
              <a:rPr lang="ru-RU" dirty="0" err="1"/>
              <a:t>перемінні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9178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08BA31-8B68-4EEB-A193-68CDF6690803}"/>
              </a:ext>
            </a:extLst>
          </p:cNvPr>
          <p:cNvSpPr txBox="1"/>
          <p:nvPr/>
        </p:nvSpPr>
        <p:spPr>
          <a:xfrm>
            <a:off x="152399" y="161365"/>
            <a:ext cx="219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Аналіз аналогів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B4A8ED-27E7-4535-8704-49602C1C9526}"/>
              </a:ext>
            </a:extLst>
          </p:cNvPr>
          <p:cNvSpPr txBox="1"/>
          <p:nvPr/>
        </p:nvSpPr>
        <p:spPr>
          <a:xfrm>
            <a:off x="3532095" y="887506"/>
            <a:ext cx="240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Minesweeper Online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D68DE60-3CC6-4819-B581-8F1C5405B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636" y="174209"/>
            <a:ext cx="1795925" cy="1795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BAD14E-88B0-4204-AED5-03C525F2D889}"/>
              </a:ext>
            </a:extLst>
          </p:cNvPr>
          <p:cNvSpPr txBox="1"/>
          <p:nvPr/>
        </p:nvSpPr>
        <p:spPr>
          <a:xfrm>
            <a:off x="582706" y="2187388"/>
            <a:ext cx="4132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Переваги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uk-UA" dirty="0"/>
              <a:t>рейтинг</a:t>
            </a:r>
          </a:p>
          <a:p>
            <a:pPr marL="285750" indent="-285750">
              <a:buFontTx/>
              <a:buChar char="-"/>
            </a:pPr>
            <a:r>
              <a:rPr lang="uk-UA" dirty="0"/>
              <a:t>присутня </a:t>
            </a:r>
            <a:r>
              <a:rPr lang="uk-UA" dirty="0" err="1"/>
              <a:t>кастомізація</a:t>
            </a:r>
            <a:r>
              <a:rPr lang="uk-UA" dirty="0"/>
              <a:t> рівнів</a:t>
            </a:r>
          </a:p>
          <a:p>
            <a:r>
              <a:rPr lang="uk-UA" dirty="0"/>
              <a:t>Недоліки</a:t>
            </a:r>
            <a:r>
              <a:rPr lang="en-US" dirty="0"/>
              <a:t>:</a:t>
            </a:r>
          </a:p>
          <a:p>
            <a:r>
              <a:rPr lang="uk-UA" dirty="0"/>
              <a:t>-   застарілий дизайн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828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08BA31-8B68-4EEB-A193-68CDF6690803}"/>
              </a:ext>
            </a:extLst>
          </p:cNvPr>
          <p:cNvSpPr txBox="1"/>
          <p:nvPr/>
        </p:nvSpPr>
        <p:spPr>
          <a:xfrm>
            <a:off x="152399" y="161365"/>
            <a:ext cx="219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Аналіз аналогів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B4A8ED-27E7-4535-8704-49602C1C9526}"/>
              </a:ext>
            </a:extLst>
          </p:cNvPr>
          <p:cNvSpPr txBox="1"/>
          <p:nvPr/>
        </p:nvSpPr>
        <p:spPr>
          <a:xfrm>
            <a:off x="3532095" y="887506"/>
            <a:ext cx="240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Minesweeper Google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BAD14E-88B0-4204-AED5-03C525F2D889}"/>
              </a:ext>
            </a:extLst>
          </p:cNvPr>
          <p:cNvSpPr txBox="1"/>
          <p:nvPr/>
        </p:nvSpPr>
        <p:spPr>
          <a:xfrm>
            <a:off x="582706" y="2187388"/>
            <a:ext cx="4132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Переваги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uk-UA" dirty="0"/>
              <a:t>дизайн</a:t>
            </a:r>
          </a:p>
          <a:p>
            <a:pPr marL="285750" indent="-285750">
              <a:buFontTx/>
              <a:buChar char="-"/>
            </a:pPr>
            <a:r>
              <a:rPr lang="uk-UA" dirty="0"/>
              <a:t>популярність</a:t>
            </a:r>
          </a:p>
          <a:p>
            <a:r>
              <a:rPr lang="uk-UA" dirty="0"/>
              <a:t>Недоліки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uk-UA" dirty="0"/>
              <a:t>відсутній рейтинг</a:t>
            </a:r>
            <a:endParaRPr lang="ru-RU" dirty="0"/>
          </a:p>
          <a:p>
            <a:r>
              <a:rPr lang="uk-UA" dirty="0"/>
              <a:t>-   відсутня </a:t>
            </a:r>
            <a:r>
              <a:rPr lang="uk-UA" dirty="0" err="1"/>
              <a:t>кастомізація</a:t>
            </a:r>
            <a:r>
              <a:rPr lang="uk-UA" dirty="0"/>
              <a:t> рівнів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2B3460-3271-48C6-A905-E992018B7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1112"/>
            <a:ext cx="2224855" cy="158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8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08BA31-8B68-4EEB-A193-68CDF6690803}"/>
              </a:ext>
            </a:extLst>
          </p:cNvPr>
          <p:cNvSpPr txBox="1"/>
          <p:nvPr/>
        </p:nvSpPr>
        <p:spPr>
          <a:xfrm>
            <a:off x="152399" y="161365"/>
            <a:ext cx="219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Аналіз аналогів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B4A8ED-27E7-4535-8704-49602C1C9526}"/>
              </a:ext>
            </a:extLst>
          </p:cNvPr>
          <p:cNvSpPr txBox="1"/>
          <p:nvPr/>
        </p:nvSpPr>
        <p:spPr>
          <a:xfrm>
            <a:off x="3532095" y="887506"/>
            <a:ext cx="240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Minesweeper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BAD14E-88B0-4204-AED5-03C525F2D889}"/>
              </a:ext>
            </a:extLst>
          </p:cNvPr>
          <p:cNvSpPr txBox="1"/>
          <p:nvPr/>
        </p:nvSpPr>
        <p:spPr>
          <a:xfrm>
            <a:off x="582706" y="2187388"/>
            <a:ext cx="4132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Переваги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uk-UA" dirty="0"/>
              <a:t>гнучка </a:t>
            </a:r>
            <a:r>
              <a:rPr lang="uk-UA" dirty="0" err="1"/>
              <a:t>кастомізація</a:t>
            </a:r>
            <a:r>
              <a:rPr lang="uk-UA" dirty="0"/>
              <a:t> дисплею</a:t>
            </a:r>
          </a:p>
          <a:p>
            <a:pPr marL="285750" indent="-285750">
              <a:buFontTx/>
              <a:buChar char="-"/>
            </a:pPr>
            <a:r>
              <a:rPr lang="uk-UA" dirty="0" err="1"/>
              <a:t>кастомі</a:t>
            </a:r>
            <a:r>
              <a:rPr lang="uk-UA" dirty="0"/>
              <a:t> рівні</a:t>
            </a:r>
          </a:p>
          <a:p>
            <a:r>
              <a:rPr lang="uk-UA" dirty="0"/>
              <a:t>Недоліки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uk-UA" dirty="0"/>
              <a:t>відсутній рейтинг</a:t>
            </a:r>
            <a:endParaRPr lang="ru-RU" dirty="0"/>
          </a:p>
          <a:p>
            <a:r>
              <a:rPr lang="uk-UA" dirty="0"/>
              <a:t>-   застарілий дизайн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F8C860-6586-4AAF-A861-1C6CBFF55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509" y="224405"/>
            <a:ext cx="1849713" cy="184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CD362C8-4F36-4E59-8E03-06F41E7A54D2}"/>
              </a:ext>
            </a:extLst>
          </p:cNvPr>
          <p:cNvSpPr txBox="1"/>
          <p:nvPr/>
        </p:nvSpPr>
        <p:spPr>
          <a:xfrm>
            <a:off x="215153" y="268941"/>
            <a:ext cx="3065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Архітектура програмного забезпечення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30FF8B8-93ED-4560-85FA-9ED9EA82F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88" y="915272"/>
            <a:ext cx="7619283" cy="479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57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84A9625-3AAE-4BBA-9C99-111116B73B1B}"/>
              </a:ext>
            </a:extLst>
          </p:cNvPr>
          <p:cNvSpPr txBox="1"/>
          <p:nvPr/>
        </p:nvSpPr>
        <p:spPr>
          <a:xfrm>
            <a:off x="251012" y="233082"/>
            <a:ext cx="20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Діаграма класів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052256-BE02-433F-8FA3-44DBD62F6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74" y="602413"/>
            <a:ext cx="7479616" cy="609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8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177E93-5AC9-436F-B1CD-61F83D74168D}"/>
              </a:ext>
            </a:extLst>
          </p:cNvPr>
          <p:cNvSpPr txBox="1"/>
          <p:nvPr/>
        </p:nvSpPr>
        <p:spPr>
          <a:xfrm>
            <a:off x="2411506" y="2712765"/>
            <a:ext cx="61049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dirty="0"/>
              <a:t>Демонстрація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2963112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177E93-5AC9-436F-B1CD-61F83D74168D}"/>
              </a:ext>
            </a:extLst>
          </p:cNvPr>
          <p:cNvSpPr txBox="1"/>
          <p:nvPr/>
        </p:nvSpPr>
        <p:spPr>
          <a:xfrm>
            <a:off x="2411506" y="2712765"/>
            <a:ext cx="65800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dirty="0"/>
              <a:t>Дякую за увагу!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101603539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</TotalTime>
  <Words>222</Words>
  <Application>Microsoft Office PowerPoint</Application>
  <PresentationFormat>Широкоэкранный</PresentationFormat>
  <Paragraphs>39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Wingdings 3</vt:lpstr>
      <vt:lpstr>Аспект</vt:lpstr>
      <vt:lpstr>Презентация PowerPoint</vt:lpstr>
      <vt:lpstr>Актуальність теми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 Маньковський</dc:creator>
  <cp:lastModifiedBy>Владислав Маньковський</cp:lastModifiedBy>
  <cp:revision>9</cp:revision>
  <dcterms:created xsi:type="dcterms:W3CDTF">2022-07-09T06:48:47Z</dcterms:created>
  <dcterms:modified xsi:type="dcterms:W3CDTF">2022-07-18T14:16:34Z</dcterms:modified>
</cp:coreProperties>
</file>