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Overview |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Orders: 4,922</a:t>
            </a:r>
          </a:p>
          <a:p>
            <a:r>
              <a:t>- Average Sales: 230.77</a:t>
            </a:r>
          </a:p>
          <a:p>
            <a:r>
              <a:t>- Total Sales: 2.26 Million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and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Products by Sales: Canon, Fellowes, Cisco, HON</a:t>
            </a:r>
          </a:p>
          <a:p>
            <a:r>
              <a:t>- Top Sub-Categories: Phones (0.33M), Chairs (0.32M), Storage (0.22M)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peaked around early 2015</a:t>
            </a:r>
          </a:p>
          <a:p>
            <a:r>
              <a:t>- Gradual decline observed through 2018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Date Range: Jan 2015 to Dec 2018</a:t>
            </a:r>
          </a:p>
          <a:p>
            <a:r>
              <a:t>- Ship Mode: First, Same Day, Second, Standard</a:t>
            </a:r>
          </a:p>
          <a:p>
            <a:r>
              <a:t>- Region: Central, East, South, West</a:t>
            </a:r>
          </a:p>
          <a:p>
            <a:r>
              <a:t>- Category: Furniture, Office Supplies, Technology</a:t>
            </a:r>
          </a:p>
          <a:p>
            <a:r>
              <a:t>- Segment: Consumer, Corporate, Home Office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eeb014-4e0f-4c87-a9ac-2b30354c0f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