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447A7-7E90-3982-451A-C8A77FF2E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A3A01-021D-AD7A-12B5-3DA0A4458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DC9C0-02A4-2FA9-3301-B2F0D1E69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1AAA-D158-498A-957C-BF63B32F05FD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AC3C8-7946-68CF-1605-7B866E94E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E5499-7A8F-6583-429F-48A05B08C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AC58-93F9-4DB8-A8A1-DD42E080D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820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6343-7E7D-7E79-5771-E8033C337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46C3B-27C7-DE54-E026-204513AE1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C65B8-6C6E-2D0B-CEB2-3D5C757FE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1AAA-D158-498A-957C-BF63B32F05FD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8AA83-963F-5199-0544-DA6F75326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2791E-CA36-F380-DE59-687C1609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AC58-93F9-4DB8-A8A1-DD42E080D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076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6ED4F1-5BD8-6478-C5F0-1D7CE04854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EA29D-475B-8C41-BDB6-42B7CD841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98113-64C4-D06D-3160-3C11CE197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1AAA-D158-498A-957C-BF63B32F05FD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B80A0-191B-D25F-C891-64E734E91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A1A42-43C3-0C3F-081A-12C0FFA77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AC58-93F9-4DB8-A8A1-DD42E080D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206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B4A97-8EF5-2501-9C6E-F2F010025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A68D5-9FFA-16B3-F9E0-2B6DB8C07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0A6EC-E22F-760E-0B2D-8BB2A2256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1AAA-D158-498A-957C-BF63B32F05FD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AEDEB-F6F4-F013-AD01-15241813B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F80A3-6DB6-2FE4-34A3-EACAEFD8A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AC58-93F9-4DB8-A8A1-DD42E080D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08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88018-2AAA-45A1-9DCF-C5F1DF01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0361B-119B-8514-63AE-4C5A17AEF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3C6B7-C5B5-FBB9-8FE4-797E16A53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1AAA-D158-498A-957C-BF63B32F05FD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8069A-3C6B-2785-185E-D48FCFD8A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0EFC5-D5AF-975D-E4C7-088DF9CF4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AC58-93F9-4DB8-A8A1-DD42E080D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656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65E6-D14D-A2DB-BBBC-5957D40AB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08575-AAA5-0F51-1266-97EFD4A3A3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22A90-8D27-FC09-F188-4BBC2FF00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B824A-3C22-6CC9-3E91-AFB1426DF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1AAA-D158-498A-957C-BF63B32F05FD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1889A-1EA1-32D2-6C8F-AAF8D2735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4BB87-B00F-3723-C07E-F7397D415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AC58-93F9-4DB8-A8A1-DD42E080D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244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6EE7-1434-235E-C479-C38C776EB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1F2F8-E7F9-04B7-58F0-7BEC3CF77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2286B-0626-5928-69E1-AEBEA4073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880542-9C23-55F5-5E9B-B09D9C3D5C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60FA95-6486-6146-99BD-9512E321F9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7FB726-9B05-3408-1743-196400553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1AAA-D158-498A-957C-BF63B32F05FD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24E77F-2468-229F-105B-3EF52117C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3AB46B-7090-690C-2B33-1DBC66164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AC58-93F9-4DB8-A8A1-DD42E080D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245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1529A-7116-FB98-B2EF-A08AFBD1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8FF105-7E62-2FD8-39BC-432B998B5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1AAA-D158-498A-957C-BF63B32F05FD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7539EB-043D-A10E-1FC0-B268153F3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8F3BB-C15A-2300-33C3-341E1A068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AC58-93F9-4DB8-A8A1-DD42E080D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671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A1D3ED-6C43-3AD4-2B0E-7F81C5112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1AAA-D158-498A-957C-BF63B32F05FD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E7093F-CE8A-B25B-4950-36AD9C198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6D4C6-4728-A081-E9F4-D8BC9270B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AC58-93F9-4DB8-A8A1-DD42E080D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819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A180B-94E4-8282-B8D4-EFD81DEB1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024CE-46FC-FFF9-9A1D-19EE5694D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F7C275-DE68-912D-F1A1-7A5B1FCBD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0FC27-5414-F688-D878-3E32660A9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1AAA-D158-498A-957C-BF63B32F05FD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40ED8-DA36-FF10-56A8-8F3F40BA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8F6EE-D208-E75F-E7CF-143FB9EC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AC58-93F9-4DB8-A8A1-DD42E080D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390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DBF39-1287-C3E4-593D-17584B57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3097FB-7861-5B81-84C6-31BE0D9BCB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527407-C503-634D-9B3A-2BE102AEA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2BD14-7BE3-5D58-1944-76E88C229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1AAA-D158-498A-957C-BF63B32F05FD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CE1B7-4E8A-ED01-4803-1B2607796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D1DE67-8484-6CF6-3800-1DCF11BA1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AC58-93F9-4DB8-A8A1-DD42E080D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231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7E3AFE-80BD-4A4B-95CF-0A8CBBC88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3110E-75F9-CD8D-4DB0-8B6103497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FE4FD-CB31-4D73-1B07-5496C83A4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41AAA-D158-498A-957C-BF63B32F05FD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40CE9-E67D-471E-A33A-7771D5B8A8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4D923-9F2A-CB78-A451-CDE4BA682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6AC58-93F9-4DB8-A8A1-DD42E080D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726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oster, Print Sharks Swimming in Under Sea Water Seascape Oil Painting  Background, 40x22.2 cm">
            <a:extLst>
              <a:ext uri="{FF2B5EF4-FFF2-40B4-BE49-F238E27FC236}">
                <a16:creationId xmlns:a16="http://schemas.microsoft.com/office/drawing/2014/main" id="{3FAF5796-60A9-7F6A-0B17-8019BD91E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46F1234-50E2-FB89-70D2-676CCA45851F}"/>
              </a:ext>
            </a:extLst>
          </p:cNvPr>
          <p:cNvSpPr/>
          <p:nvPr/>
        </p:nvSpPr>
        <p:spPr>
          <a:xfrm>
            <a:off x="-1" y="4218039"/>
            <a:ext cx="12192001" cy="2639961"/>
          </a:xfrm>
          <a:custGeom>
            <a:avLst/>
            <a:gdLst/>
            <a:ahLst/>
            <a:cxnLst/>
            <a:rect l="l" t="t" r="r" b="b"/>
            <a:pathLst>
              <a:path w="12192001" h="2639961">
                <a:moveTo>
                  <a:pt x="5484368" y="2202880"/>
                </a:moveTo>
                <a:lnTo>
                  <a:pt x="5506915" y="2255008"/>
                </a:lnTo>
                <a:lnTo>
                  <a:pt x="5461151" y="2255008"/>
                </a:lnTo>
                <a:close/>
                <a:moveTo>
                  <a:pt x="7047956" y="2163143"/>
                </a:moveTo>
                <a:lnTo>
                  <a:pt x="7059899" y="2163143"/>
                </a:lnTo>
                <a:cubicBezTo>
                  <a:pt x="7071880" y="2163143"/>
                  <a:pt x="7080568" y="2165897"/>
                  <a:pt x="7085963" y="2171403"/>
                </a:cubicBezTo>
                <a:cubicBezTo>
                  <a:pt x="7091358" y="2176910"/>
                  <a:pt x="7094055" y="2185430"/>
                  <a:pt x="7094055" y="2196965"/>
                </a:cubicBezTo>
                <a:cubicBezTo>
                  <a:pt x="7094055" y="2204927"/>
                  <a:pt x="7092586" y="2211382"/>
                  <a:pt x="7089646" y="2216331"/>
                </a:cubicBezTo>
                <a:cubicBezTo>
                  <a:pt x="7086707" y="2221279"/>
                  <a:pt x="7082670" y="2224702"/>
                  <a:pt x="7077535" y="2226600"/>
                </a:cubicBezTo>
                <a:cubicBezTo>
                  <a:pt x="7072401" y="2228498"/>
                  <a:pt x="7064662" y="2229446"/>
                  <a:pt x="7054318" y="2229446"/>
                </a:cubicBezTo>
                <a:lnTo>
                  <a:pt x="7047956" y="2229446"/>
                </a:lnTo>
                <a:close/>
                <a:moveTo>
                  <a:pt x="6543131" y="2163143"/>
                </a:moveTo>
                <a:lnTo>
                  <a:pt x="6555074" y="2163143"/>
                </a:lnTo>
                <a:cubicBezTo>
                  <a:pt x="6567055" y="2163143"/>
                  <a:pt x="6575743" y="2165897"/>
                  <a:pt x="6581138" y="2171403"/>
                </a:cubicBezTo>
                <a:cubicBezTo>
                  <a:pt x="6586533" y="2176910"/>
                  <a:pt x="6589230" y="2185430"/>
                  <a:pt x="6589230" y="2196965"/>
                </a:cubicBezTo>
                <a:cubicBezTo>
                  <a:pt x="6589230" y="2204927"/>
                  <a:pt x="6587761" y="2211382"/>
                  <a:pt x="6584821" y="2216331"/>
                </a:cubicBezTo>
                <a:cubicBezTo>
                  <a:pt x="6581882" y="2221279"/>
                  <a:pt x="6577845" y="2224702"/>
                  <a:pt x="6572710" y="2226600"/>
                </a:cubicBezTo>
                <a:cubicBezTo>
                  <a:pt x="6567576" y="2228498"/>
                  <a:pt x="6559837" y="2229446"/>
                  <a:pt x="6549493" y="2229446"/>
                </a:cubicBezTo>
                <a:lnTo>
                  <a:pt x="6543131" y="2229446"/>
                </a:lnTo>
                <a:close/>
                <a:moveTo>
                  <a:pt x="5314406" y="2163143"/>
                </a:moveTo>
                <a:lnTo>
                  <a:pt x="5326350" y="2163143"/>
                </a:lnTo>
                <a:cubicBezTo>
                  <a:pt x="5338330" y="2163143"/>
                  <a:pt x="5347019" y="2165897"/>
                  <a:pt x="5352413" y="2171403"/>
                </a:cubicBezTo>
                <a:cubicBezTo>
                  <a:pt x="5357808" y="2176910"/>
                  <a:pt x="5360506" y="2185430"/>
                  <a:pt x="5360506" y="2196965"/>
                </a:cubicBezTo>
                <a:cubicBezTo>
                  <a:pt x="5360506" y="2204927"/>
                  <a:pt x="5359036" y="2211382"/>
                  <a:pt x="5356097" y="2216331"/>
                </a:cubicBezTo>
                <a:cubicBezTo>
                  <a:pt x="5353157" y="2221279"/>
                  <a:pt x="5349120" y="2224702"/>
                  <a:pt x="5343986" y="2226600"/>
                </a:cubicBezTo>
                <a:cubicBezTo>
                  <a:pt x="5338852" y="2228498"/>
                  <a:pt x="5331113" y="2229446"/>
                  <a:pt x="5320768" y="2229446"/>
                </a:cubicBezTo>
                <a:lnTo>
                  <a:pt x="5314406" y="2229446"/>
                </a:lnTo>
                <a:close/>
                <a:moveTo>
                  <a:pt x="6991476" y="2154995"/>
                </a:moveTo>
                <a:lnTo>
                  <a:pt x="6991476" y="2159125"/>
                </a:lnTo>
                <a:cubicBezTo>
                  <a:pt x="6998396" y="2159125"/>
                  <a:pt x="7003121" y="2159758"/>
                  <a:pt x="7005651" y="2161023"/>
                </a:cubicBezTo>
                <a:cubicBezTo>
                  <a:pt x="7008182" y="2162288"/>
                  <a:pt x="7009949" y="2163981"/>
                  <a:pt x="7010953" y="2166101"/>
                </a:cubicBezTo>
                <a:cubicBezTo>
                  <a:pt x="7011958" y="2168222"/>
                  <a:pt x="7012460" y="2173375"/>
                  <a:pt x="7012460" y="2181561"/>
                </a:cubicBezTo>
                <a:lnTo>
                  <a:pt x="7012460" y="2279787"/>
                </a:lnTo>
                <a:cubicBezTo>
                  <a:pt x="7012460" y="2287973"/>
                  <a:pt x="7011958" y="2293108"/>
                  <a:pt x="7010953" y="2295191"/>
                </a:cubicBezTo>
                <a:cubicBezTo>
                  <a:pt x="7009949" y="2297275"/>
                  <a:pt x="7008200" y="2298968"/>
                  <a:pt x="7005707" y="2300270"/>
                </a:cubicBezTo>
                <a:cubicBezTo>
                  <a:pt x="7003214" y="2301572"/>
                  <a:pt x="6998471" y="2302223"/>
                  <a:pt x="6991476" y="2302223"/>
                </a:cubicBezTo>
                <a:lnTo>
                  <a:pt x="6991476" y="2306353"/>
                </a:lnTo>
                <a:lnTo>
                  <a:pt x="7068941" y="2306353"/>
                </a:lnTo>
                <a:lnTo>
                  <a:pt x="7068941" y="2302223"/>
                </a:lnTo>
                <a:cubicBezTo>
                  <a:pt x="7062020" y="2302223"/>
                  <a:pt x="7057295" y="2301591"/>
                  <a:pt x="7054765" y="2300326"/>
                </a:cubicBezTo>
                <a:cubicBezTo>
                  <a:pt x="7052235" y="2299061"/>
                  <a:pt x="7050467" y="2297368"/>
                  <a:pt x="7049463" y="2295247"/>
                </a:cubicBezTo>
                <a:cubicBezTo>
                  <a:pt x="7048458" y="2293126"/>
                  <a:pt x="7047956" y="2287973"/>
                  <a:pt x="7047956" y="2279787"/>
                </a:cubicBezTo>
                <a:lnTo>
                  <a:pt x="7047956" y="2237371"/>
                </a:lnTo>
                <a:lnTo>
                  <a:pt x="7057890" y="2237371"/>
                </a:lnTo>
                <a:lnTo>
                  <a:pt x="7106669" y="2306353"/>
                </a:lnTo>
                <a:lnTo>
                  <a:pt x="7153735" y="2306353"/>
                </a:lnTo>
                <a:lnTo>
                  <a:pt x="7154331" y="2306353"/>
                </a:lnTo>
                <a:lnTo>
                  <a:pt x="7232875" y="2306353"/>
                </a:lnTo>
                <a:lnTo>
                  <a:pt x="7232875" y="2302223"/>
                </a:lnTo>
                <a:lnTo>
                  <a:pt x="7227852" y="2302223"/>
                </a:lnTo>
                <a:cubicBezTo>
                  <a:pt x="7223610" y="2302223"/>
                  <a:pt x="7220243" y="2301498"/>
                  <a:pt x="7217750" y="2300047"/>
                </a:cubicBezTo>
                <a:cubicBezTo>
                  <a:pt x="7215257" y="2298596"/>
                  <a:pt x="7213583" y="2296903"/>
                  <a:pt x="7212727" y="2294968"/>
                </a:cubicBezTo>
                <a:cubicBezTo>
                  <a:pt x="7211871" y="2293033"/>
                  <a:pt x="7211444" y="2288196"/>
                  <a:pt x="7211444" y="2280457"/>
                </a:cubicBezTo>
                <a:lnTo>
                  <a:pt x="7211444" y="2180891"/>
                </a:lnTo>
                <a:cubicBezTo>
                  <a:pt x="7211444" y="2173301"/>
                  <a:pt x="7211853" y="2168613"/>
                  <a:pt x="7212671" y="2166827"/>
                </a:cubicBezTo>
                <a:cubicBezTo>
                  <a:pt x="7213788" y="2164297"/>
                  <a:pt x="7215313" y="2162511"/>
                  <a:pt x="7217248" y="2161469"/>
                </a:cubicBezTo>
                <a:cubicBezTo>
                  <a:pt x="7219927" y="2159906"/>
                  <a:pt x="7223461" y="2159125"/>
                  <a:pt x="7227852" y="2159125"/>
                </a:cubicBezTo>
                <a:lnTo>
                  <a:pt x="7232875" y="2159125"/>
                </a:lnTo>
                <a:lnTo>
                  <a:pt x="7232875" y="2154995"/>
                </a:lnTo>
                <a:lnTo>
                  <a:pt x="7153735" y="2154995"/>
                </a:lnTo>
                <a:lnTo>
                  <a:pt x="7153735" y="2159125"/>
                </a:lnTo>
                <a:lnTo>
                  <a:pt x="7158758" y="2159125"/>
                </a:lnTo>
                <a:cubicBezTo>
                  <a:pt x="7163000" y="2159125"/>
                  <a:pt x="7166367" y="2159851"/>
                  <a:pt x="7168860" y="2161302"/>
                </a:cubicBezTo>
                <a:cubicBezTo>
                  <a:pt x="7171353" y="2162753"/>
                  <a:pt x="7173009" y="2164446"/>
                  <a:pt x="7173827" y="2166380"/>
                </a:cubicBezTo>
                <a:cubicBezTo>
                  <a:pt x="7174646" y="2168315"/>
                  <a:pt x="7175055" y="2173152"/>
                  <a:pt x="7175055" y="2180891"/>
                </a:cubicBezTo>
                <a:lnTo>
                  <a:pt x="7175055" y="2280457"/>
                </a:lnTo>
                <a:cubicBezTo>
                  <a:pt x="7175055" y="2288047"/>
                  <a:pt x="7174646" y="2292735"/>
                  <a:pt x="7173827" y="2294521"/>
                </a:cubicBezTo>
                <a:cubicBezTo>
                  <a:pt x="7172785" y="2297051"/>
                  <a:pt x="7171297" y="2298837"/>
                  <a:pt x="7169362" y="2299879"/>
                </a:cubicBezTo>
                <a:cubicBezTo>
                  <a:pt x="7166684" y="2301442"/>
                  <a:pt x="7163149" y="2302223"/>
                  <a:pt x="7158758" y="2302223"/>
                </a:cubicBezTo>
                <a:lnTo>
                  <a:pt x="7154331" y="2302223"/>
                </a:lnTo>
                <a:cubicBezTo>
                  <a:pt x="7150312" y="2302000"/>
                  <a:pt x="7146778" y="2300735"/>
                  <a:pt x="7143727" y="2298428"/>
                </a:cubicBezTo>
                <a:cubicBezTo>
                  <a:pt x="7141718" y="2296791"/>
                  <a:pt x="7138332" y="2292661"/>
                  <a:pt x="7133569" y="2286038"/>
                </a:cubicBezTo>
                <a:lnTo>
                  <a:pt x="7097181" y="2234804"/>
                </a:lnTo>
                <a:cubicBezTo>
                  <a:pt x="7106408" y="2232497"/>
                  <a:pt x="7113589" y="2229037"/>
                  <a:pt x="7118724" y="2224423"/>
                </a:cubicBezTo>
                <a:cubicBezTo>
                  <a:pt x="7126760" y="2217131"/>
                  <a:pt x="7130779" y="2207903"/>
                  <a:pt x="7130779" y="2196741"/>
                </a:cubicBezTo>
                <a:cubicBezTo>
                  <a:pt x="7130779" y="2187588"/>
                  <a:pt x="7128100" y="2179607"/>
                  <a:pt x="7122742" y="2172799"/>
                </a:cubicBezTo>
                <a:cubicBezTo>
                  <a:pt x="7117384" y="2165990"/>
                  <a:pt x="7110464" y="2161320"/>
                  <a:pt x="7101981" y="2158790"/>
                </a:cubicBezTo>
                <a:cubicBezTo>
                  <a:pt x="7093497" y="2156260"/>
                  <a:pt x="7080103" y="2154995"/>
                  <a:pt x="7061797" y="2154995"/>
                </a:cubicBezTo>
                <a:close/>
                <a:moveTo>
                  <a:pt x="6906085" y="2154995"/>
                </a:moveTo>
                <a:lnTo>
                  <a:pt x="6906085" y="2159125"/>
                </a:lnTo>
                <a:lnTo>
                  <a:pt x="6911108" y="2159125"/>
                </a:lnTo>
                <a:cubicBezTo>
                  <a:pt x="6915350" y="2159125"/>
                  <a:pt x="6918717" y="2159851"/>
                  <a:pt x="6921210" y="2161302"/>
                </a:cubicBezTo>
                <a:cubicBezTo>
                  <a:pt x="6923703" y="2162753"/>
                  <a:pt x="6925359" y="2164446"/>
                  <a:pt x="6926177" y="2166380"/>
                </a:cubicBezTo>
                <a:cubicBezTo>
                  <a:pt x="6926996" y="2168315"/>
                  <a:pt x="6927405" y="2173152"/>
                  <a:pt x="6927405" y="2180891"/>
                </a:cubicBezTo>
                <a:lnTo>
                  <a:pt x="6927405" y="2280457"/>
                </a:lnTo>
                <a:cubicBezTo>
                  <a:pt x="6927405" y="2288047"/>
                  <a:pt x="6926996" y="2292735"/>
                  <a:pt x="6926177" y="2294521"/>
                </a:cubicBezTo>
                <a:cubicBezTo>
                  <a:pt x="6925135" y="2297051"/>
                  <a:pt x="6923647" y="2298837"/>
                  <a:pt x="6921712" y="2299879"/>
                </a:cubicBezTo>
                <a:cubicBezTo>
                  <a:pt x="6919034" y="2301442"/>
                  <a:pt x="6915499" y="2302223"/>
                  <a:pt x="6911108" y="2302223"/>
                </a:cubicBezTo>
                <a:lnTo>
                  <a:pt x="6906085" y="2302223"/>
                </a:lnTo>
                <a:lnTo>
                  <a:pt x="6906085" y="2306353"/>
                </a:lnTo>
                <a:lnTo>
                  <a:pt x="6985225" y="2306353"/>
                </a:lnTo>
                <a:lnTo>
                  <a:pt x="6985225" y="2302223"/>
                </a:lnTo>
                <a:lnTo>
                  <a:pt x="6980202" y="2302223"/>
                </a:lnTo>
                <a:cubicBezTo>
                  <a:pt x="6975960" y="2302223"/>
                  <a:pt x="6972593" y="2301498"/>
                  <a:pt x="6970100" y="2300047"/>
                </a:cubicBezTo>
                <a:cubicBezTo>
                  <a:pt x="6967607" y="2298596"/>
                  <a:pt x="6965933" y="2296903"/>
                  <a:pt x="6965077" y="2294968"/>
                </a:cubicBezTo>
                <a:cubicBezTo>
                  <a:pt x="6964221" y="2293033"/>
                  <a:pt x="6963794" y="2288196"/>
                  <a:pt x="6963794" y="2280457"/>
                </a:cubicBezTo>
                <a:lnTo>
                  <a:pt x="6963794" y="2180891"/>
                </a:lnTo>
                <a:cubicBezTo>
                  <a:pt x="6963794" y="2173301"/>
                  <a:pt x="6964203" y="2168613"/>
                  <a:pt x="6965021" y="2166827"/>
                </a:cubicBezTo>
                <a:cubicBezTo>
                  <a:pt x="6966138" y="2164297"/>
                  <a:pt x="6967663" y="2162511"/>
                  <a:pt x="6969598" y="2161469"/>
                </a:cubicBezTo>
                <a:cubicBezTo>
                  <a:pt x="6972277" y="2159906"/>
                  <a:pt x="6975811" y="2159125"/>
                  <a:pt x="6980202" y="2159125"/>
                </a:cubicBezTo>
                <a:lnTo>
                  <a:pt x="6985225" y="2159125"/>
                </a:lnTo>
                <a:lnTo>
                  <a:pt x="6985225" y="2154995"/>
                </a:lnTo>
                <a:close/>
                <a:moveTo>
                  <a:pt x="6486651" y="2154995"/>
                </a:moveTo>
                <a:lnTo>
                  <a:pt x="6486651" y="2159125"/>
                </a:lnTo>
                <a:cubicBezTo>
                  <a:pt x="6493571" y="2159125"/>
                  <a:pt x="6498296" y="2159758"/>
                  <a:pt x="6500826" y="2161023"/>
                </a:cubicBezTo>
                <a:cubicBezTo>
                  <a:pt x="6503357" y="2162288"/>
                  <a:pt x="6505124" y="2163981"/>
                  <a:pt x="6506128" y="2166101"/>
                </a:cubicBezTo>
                <a:cubicBezTo>
                  <a:pt x="6507133" y="2168222"/>
                  <a:pt x="6507635" y="2173375"/>
                  <a:pt x="6507635" y="2181561"/>
                </a:cubicBezTo>
                <a:lnTo>
                  <a:pt x="6507635" y="2279787"/>
                </a:lnTo>
                <a:cubicBezTo>
                  <a:pt x="6507635" y="2287973"/>
                  <a:pt x="6507133" y="2293108"/>
                  <a:pt x="6506128" y="2295191"/>
                </a:cubicBezTo>
                <a:cubicBezTo>
                  <a:pt x="6505124" y="2297275"/>
                  <a:pt x="6503375" y="2298968"/>
                  <a:pt x="6500882" y="2300270"/>
                </a:cubicBezTo>
                <a:cubicBezTo>
                  <a:pt x="6498389" y="2301572"/>
                  <a:pt x="6493646" y="2302223"/>
                  <a:pt x="6486651" y="2302223"/>
                </a:cubicBezTo>
                <a:lnTo>
                  <a:pt x="6486651" y="2306353"/>
                </a:lnTo>
                <a:lnTo>
                  <a:pt x="6564116" y="2306353"/>
                </a:lnTo>
                <a:lnTo>
                  <a:pt x="6564116" y="2302223"/>
                </a:lnTo>
                <a:cubicBezTo>
                  <a:pt x="6557195" y="2302223"/>
                  <a:pt x="6552470" y="2301591"/>
                  <a:pt x="6549940" y="2300326"/>
                </a:cubicBezTo>
                <a:cubicBezTo>
                  <a:pt x="6547410" y="2299061"/>
                  <a:pt x="6545642" y="2297368"/>
                  <a:pt x="6544638" y="2295247"/>
                </a:cubicBezTo>
                <a:cubicBezTo>
                  <a:pt x="6543633" y="2293126"/>
                  <a:pt x="6543131" y="2287973"/>
                  <a:pt x="6543131" y="2279787"/>
                </a:cubicBezTo>
                <a:lnTo>
                  <a:pt x="6543131" y="2237371"/>
                </a:lnTo>
                <a:lnTo>
                  <a:pt x="6553065" y="2237371"/>
                </a:lnTo>
                <a:lnTo>
                  <a:pt x="6601844" y="2306353"/>
                </a:lnTo>
                <a:lnTo>
                  <a:pt x="6648910" y="2306353"/>
                </a:lnTo>
                <a:lnTo>
                  <a:pt x="6649506" y="2306353"/>
                </a:lnTo>
                <a:lnTo>
                  <a:pt x="6728050" y="2306353"/>
                </a:lnTo>
                <a:lnTo>
                  <a:pt x="6728050" y="2302223"/>
                </a:lnTo>
                <a:lnTo>
                  <a:pt x="6723027" y="2302223"/>
                </a:lnTo>
                <a:cubicBezTo>
                  <a:pt x="6718785" y="2302223"/>
                  <a:pt x="6715418" y="2301498"/>
                  <a:pt x="6712925" y="2300047"/>
                </a:cubicBezTo>
                <a:cubicBezTo>
                  <a:pt x="6710432" y="2298596"/>
                  <a:pt x="6708758" y="2296903"/>
                  <a:pt x="6707902" y="2294968"/>
                </a:cubicBezTo>
                <a:cubicBezTo>
                  <a:pt x="6707046" y="2293033"/>
                  <a:pt x="6706619" y="2288196"/>
                  <a:pt x="6706619" y="2280457"/>
                </a:cubicBezTo>
                <a:lnTo>
                  <a:pt x="6706619" y="2180891"/>
                </a:lnTo>
                <a:cubicBezTo>
                  <a:pt x="6706619" y="2173301"/>
                  <a:pt x="6707028" y="2168613"/>
                  <a:pt x="6707846" y="2166827"/>
                </a:cubicBezTo>
                <a:cubicBezTo>
                  <a:pt x="6708963" y="2164297"/>
                  <a:pt x="6710488" y="2162511"/>
                  <a:pt x="6712423" y="2161469"/>
                </a:cubicBezTo>
                <a:cubicBezTo>
                  <a:pt x="6715102" y="2159906"/>
                  <a:pt x="6718636" y="2159125"/>
                  <a:pt x="6723027" y="2159125"/>
                </a:cubicBezTo>
                <a:lnTo>
                  <a:pt x="6728050" y="2159125"/>
                </a:lnTo>
                <a:lnTo>
                  <a:pt x="6728050" y="2154995"/>
                </a:lnTo>
                <a:lnTo>
                  <a:pt x="6648910" y="2154995"/>
                </a:lnTo>
                <a:lnTo>
                  <a:pt x="6648910" y="2159125"/>
                </a:lnTo>
                <a:lnTo>
                  <a:pt x="6653933" y="2159125"/>
                </a:lnTo>
                <a:cubicBezTo>
                  <a:pt x="6658175" y="2159125"/>
                  <a:pt x="6661542" y="2159851"/>
                  <a:pt x="6664035" y="2161302"/>
                </a:cubicBezTo>
                <a:cubicBezTo>
                  <a:pt x="6666528" y="2162753"/>
                  <a:pt x="6668184" y="2164446"/>
                  <a:pt x="6669002" y="2166380"/>
                </a:cubicBezTo>
                <a:cubicBezTo>
                  <a:pt x="6669821" y="2168315"/>
                  <a:pt x="6670230" y="2173152"/>
                  <a:pt x="6670230" y="2180891"/>
                </a:cubicBezTo>
                <a:lnTo>
                  <a:pt x="6670230" y="2280457"/>
                </a:lnTo>
                <a:cubicBezTo>
                  <a:pt x="6670230" y="2288047"/>
                  <a:pt x="6669821" y="2292735"/>
                  <a:pt x="6669002" y="2294521"/>
                </a:cubicBezTo>
                <a:cubicBezTo>
                  <a:pt x="6667960" y="2297051"/>
                  <a:pt x="6666472" y="2298837"/>
                  <a:pt x="6664537" y="2299879"/>
                </a:cubicBezTo>
                <a:cubicBezTo>
                  <a:pt x="6661859" y="2301442"/>
                  <a:pt x="6658324" y="2302223"/>
                  <a:pt x="6653933" y="2302223"/>
                </a:cubicBezTo>
                <a:lnTo>
                  <a:pt x="6649506" y="2302223"/>
                </a:lnTo>
                <a:cubicBezTo>
                  <a:pt x="6645487" y="2302000"/>
                  <a:pt x="6641953" y="2300735"/>
                  <a:pt x="6638902" y="2298428"/>
                </a:cubicBezTo>
                <a:cubicBezTo>
                  <a:pt x="6636893" y="2296791"/>
                  <a:pt x="6633507" y="2292661"/>
                  <a:pt x="6628744" y="2286038"/>
                </a:cubicBezTo>
                <a:lnTo>
                  <a:pt x="6592356" y="2234804"/>
                </a:lnTo>
                <a:cubicBezTo>
                  <a:pt x="6601583" y="2232497"/>
                  <a:pt x="6608764" y="2229037"/>
                  <a:pt x="6613899" y="2224423"/>
                </a:cubicBezTo>
                <a:cubicBezTo>
                  <a:pt x="6621935" y="2217131"/>
                  <a:pt x="6625954" y="2207903"/>
                  <a:pt x="6625954" y="2196741"/>
                </a:cubicBezTo>
                <a:cubicBezTo>
                  <a:pt x="6625954" y="2187588"/>
                  <a:pt x="6623275" y="2179607"/>
                  <a:pt x="6617917" y="2172799"/>
                </a:cubicBezTo>
                <a:cubicBezTo>
                  <a:pt x="6612559" y="2165990"/>
                  <a:pt x="6605639" y="2161320"/>
                  <a:pt x="6597156" y="2158790"/>
                </a:cubicBezTo>
                <a:cubicBezTo>
                  <a:pt x="6588672" y="2156260"/>
                  <a:pt x="6575278" y="2154995"/>
                  <a:pt x="6556972" y="2154995"/>
                </a:cubicBezTo>
                <a:close/>
                <a:moveTo>
                  <a:pt x="6401260" y="2154995"/>
                </a:moveTo>
                <a:lnTo>
                  <a:pt x="6401260" y="2159125"/>
                </a:lnTo>
                <a:lnTo>
                  <a:pt x="6406283" y="2159125"/>
                </a:lnTo>
                <a:cubicBezTo>
                  <a:pt x="6410525" y="2159125"/>
                  <a:pt x="6413892" y="2159851"/>
                  <a:pt x="6416385" y="2161302"/>
                </a:cubicBezTo>
                <a:cubicBezTo>
                  <a:pt x="6418878" y="2162753"/>
                  <a:pt x="6420534" y="2164446"/>
                  <a:pt x="6421352" y="2166380"/>
                </a:cubicBezTo>
                <a:cubicBezTo>
                  <a:pt x="6422171" y="2168315"/>
                  <a:pt x="6422580" y="2173152"/>
                  <a:pt x="6422580" y="2180891"/>
                </a:cubicBezTo>
                <a:lnTo>
                  <a:pt x="6422580" y="2280457"/>
                </a:lnTo>
                <a:cubicBezTo>
                  <a:pt x="6422580" y="2288047"/>
                  <a:pt x="6422171" y="2292735"/>
                  <a:pt x="6421352" y="2294521"/>
                </a:cubicBezTo>
                <a:cubicBezTo>
                  <a:pt x="6420310" y="2297051"/>
                  <a:pt x="6418822" y="2298837"/>
                  <a:pt x="6416887" y="2299879"/>
                </a:cubicBezTo>
                <a:cubicBezTo>
                  <a:pt x="6414209" y="2301442"/>
                  <a:pt x="6410674" y="2302223"/>
                  <a:pt x="6406283" y="2302223"/>
                </a:cubicBezTo>
                <a:lnTo>
                  <a:pt x="6401260" y="2302223"/>
                </a:lnTo>
                <a:lnTo>
                  <a:pt x="6401260" y="2306353"/>
                </a:lnTo>
                <a:lnTo>
                  <a:pt x="6480400" y="2306353"/>
                </a:lnTo>
                <a:lnTo>
                  <a:pt x="6480400" y="2302223"/>
                </a:lnTo>
                <a:lnTo>
                  <a:pt x="6475377" y="2302223"/>
                </a:lnTo>
                <a:cubicBezTo>
                  <a:pt x="6471135" y="2302223"/>
                  <a:pt x="6467768" y="2301498"/>
                  <a:pt x="6465275" y="2300047"/>
                </a:cubicBezTo>
                <a:cubicBezTo>
                  <a:pt x="6462782" y="2298596"/>
                  <a:pt x="6461108" y="2296903"/>
                  <a:pt x="6460252" y="2294968"/>
                </a:cubicBezTo>
                <a:cubicBezTo>
                  <a:pt x="6459396" y="2293033"/>
                  <a:pt x="6458969" y="2288196"/>
                  <a:pt x="6458969" y="2280457"/>
                </a:cubicBezTo>
                <a:lnTo>
                  <a:pt x="6458969" y="2180891"/>
                </a:lnTo>
                <a:cubicBezTo>
                  <a:pt x="6458969" y="2173301"/>
                  <a:pt x="6459378" y="2168613"/>
                  <a:pt x="6460196" y="2166827"/>
                </a:cubicBezTo>
                <a:cubicBezTo>
                  <a:pt x="6461313" y="2164297"/>
                  <a:pt x="6462838" y="2162511"/>
                  <a:pt x="6464773" y="2161469"/>
                </a:cubicBezTo>
                <a:cubicBezTo>
                  <a:pt x="6467452" y="2159906"/>
                  <a:pt x="6470986" y="2159125"/>
                  <a:pt x="6475377" y="2159125"/>
                </a:cubicBezTo>
                <a:lnTo>
                  <a:pt x="6480400" y="2159125"/>
                </a:lnTo>
                <a:lnTo>
                  <a:pt x="6480400" y="2154995"/>
                </a:lnTo>
                <a:close/>
                <a:moveTo>
                  <a:pt x="6039534" y="2154995"/>
                </a:moveTo>
                <a:lnTo>
                  <a:pt x="6039534" y="2159125"/>
                </a:lnTo>
                <a:lnTo>
                  <a:pt x="6044557" y="2159125"/>
                </a:lnTo>
                <a:cubicBezTo>
                  <a:pt x="6048799" y="2159125"/>
                  <a:pt x="6052166" y="2159851"/>
                  <a:pt x="6054659" y="2161302"/>
                </a:cubicBezTo>
                <a:cubicBezTo>
                  <a:pt x="6057152" y="2162753"/>
                  <a:pt x="6058807" y="2164446"/>
                  <a:pt x="6059626" y="2166380"/>
                </a:cubicBezTo>
                <a:cubicBezTo>
                  <a:pt x="6060445" y="2168315"/>
                  <a:pt x="6060854" y="2173152"/>
                  <a:pt x="6060854" y="2180891"/>
                </a:cubicBezTo>
                <a:lnTo>
                  <a:pt x="6060854" y="2280457"/>
                </a:lnTo>
                <a:cubicBezTo>
                  <a:pt x="6060854" y="2288047"/>
                  <a:pt x="6060445" y="2292735"/>
                  <a:pt x="6059626" y="2294521"/>
                </a:cubicBezTo>
                <a:cubicBezTo>
                  <a:pt x="6058585" y="2297051"/>
                  <a:pt x="6057096" y="2298837"/>
                  <a:pt x="6055161" y="2299879"/>
                </a:cubicBezTo>
                <a:cubicBezTo>
                  <a:pt x="6052482" y="2301442"/>
                  <a:pt x="6048947" y="2302223"/>
                  <a:pt x="6044557" y="2302223"/>
                </a:cubicBezTo>
                <a:lnTo>
                  <a:pt x="6039534" y="2302223"/>
                </a:lnTo>
                <a:lnTo>
                  <a:pt x="6039534" y="2306353"/>
                </a:lnTo>
                <a:lnTo>
                  <a:pt x="6118673" y="2306353"/>
                </a:lnTo>
                <a:lnTo>
                  <a:pt x="6118673" y="2302223"/>
                </a:lnTo>
                <a:lnTo>
                  <a:pt x="6113650" y="2302223"/>
                </a:lnTo>
                <a:cubicBezTo>
                  <a:pt x="6109409" y="2302223"/>
                  <a:pt x="6106041" y="2301498"/>
                  <a:pt x="6103548" y="2300047"/>
                </a:cubicBezTo>
                <a:cubicBezTo>
                  <a:pt x="6101056" y="2298596"/>
                  <a:pt x="6099381" y="2296903"/>
                  <a:pt x="6098525" y="2294968"/>
                </a:cubicBezTo>
                <a:cubicBezTo>
                  <a:pt x="6097670" y="2293033"/>
                  <a:pt x="6097242" y="2288196"/>
                  <a:pt x="6097242" y="2280457"/>
                </a:cubicBezTo>
                <a:lnTo>
                  <a:pt x="6097242" y="2233576"/>
                </a:lnTo>
                <a:lnTo>
                  <a:pt x="6150708" y="2233576"/>
                </a:lnTo>
                <a:lnTo>
                  <a:pt x="6150708" y="2280457"/>
                </a:lnTo>
                <a:cubicBezTo>
                  <a:pt x="6150708" y="2288047"/>
                  <a:pt x="6150299" y="2292735"/>
                  <a:pt x="6149481" y="2294521"/>
                </a:cubicBezTo>
                <a:cubicBezTo>
                  <a:pt x="6148364" y="2297051"/>
                  <a:pt x="6146839" y="2298837"/>
                  <a:pt x="6144904" y="2299879"/>
                </a:cubicBezTo>
                <a:cubicBezTo>
                  <a:pt x="6142300" y="2301442"/>
                  <a:pt x="6138765" y="2302223"/>
                  <a:pt x="6134300" y="2302223"/>
                </a:cubicBezTo>
                <a:lnTo>
                  <a:pt x="6129389" y="2302223"/>
                </a:lnTo>
                <a:lnTo>
                  <a:pt x="6129389" y="2306353"/>
                </a:lnTo>
                <a:lnTo>
                  <a:pt x="6208416" y="2306353"/>
                </a:lnTo>
                <a:lnTo>
                  <a:pt x="6208416" y="2302223"/>
                </a:lnTo>
                <a:lnTo>
                  <a:pt x="6203505" y="2302223"/>
                </a:lnTo>
                <a:cubicBezTo>
                  <a:pt x="6199264" y="2302223"/>
                  <a:pt x="6195878" y="2301498"/>
                  <a:pt x="6193348" y="2300047"/>
                </a:cubicBezTo>
                <a:cubicBezTo>
                  <a:pt x="6190818" y="2298596"/>
                  <a:pt x="6189143" y="2296903"/>
                  <a:pt x="6188325" y="2294968"/>
                </a:cubicBezTo>
                <a:cubicBezTo>
                  <a:pt x="6187506" y="2293033"/>
                  <a:pt x="6187097" y="2288196"/>
                  <a:pt x="6187097" y="2280457"/>
                </a:cubicBezTo>
                <a:lnTo>
                  <a:pt x="6187097" y="2180891"/>
                </a:lnTo>
                <a:cubicBezTo>
                  <a:pt x="6187097" y="2173301"/>
                  <a:pt x="6187506" y="2168613"/>
                  <a:pt x="6188325" y="2166827"/>
                </a:cubicBezTo>
                <a:cubicBezTo>
                  <a:pt x="6189441" y="2164297"/>
                  <a:pt x="6190966" y="2162511"/>
                  <a:pt x="6192901" y="2161469"/>
                </a:cubicBezTo>
                <a:cubicBezTo>
                  <a:pt x="6195506" y="2159906"/>
                  <a:pt x="6199040" y="2159125"/>
                  <a:pt x="6203505" y="2159125"/>
                </a:cubicBezTo>
                <a:lnTo>
                  <a:pt x="6208416" y="2159125"/>
                </a:lnTo>
                <a:lnTo>
                  <a:pt x="6208416" y="2154995"/>
                </a:lnTo>
                <a:lnTo>
                  <a:pt x="6129389" y="2154995"/>
                </a:lnTo>
                <a:lnTo>
                  <a:pt x="6129389" y="2159125"/>
                </a:lnTo>
                <a:lnTo>
                  <a:pt x="6134300" y="2159125"/>
                </a:lnTo>
                <a:cubicBezTo>
                  <a:pt x="6138542" y="2159125"/>
                  <a:pt x="6141927" y="2159851"/>
                  <a:pt x="6144458" y="2161302"/>
                </a:cubicBezTo>
                <a:cubicBezTo>
                  <a:pt x="6146988" y="2162753"/>
                  <a:pt x="6148662" y="2164446"/>
                  <a:pt x="6149481" y="2166380"/>
                </a:cubicBezTo>
                <a:cubicBezTo>
                  <a:pt x="6150299" y="2168315"/>
                  <a:pt x="6150708" y="2173152"/>
                  <a:pt x="6150708" y="2180891"/>
                </a:cubicBezTo>
                <a:lnTo>
                  <a:pt x="6150708" y="2223754"/>
                </a:lnTo>
                <a:lnTo>
                  <a:pt x="6097242" y="2223754"/>
                </a:lnTo>
                <a:lnTo>
                  <a:pt x="6097242" y="2180891"/>
                </a:lnTo>
                <a:cubicBezTo>
                  <a:pt x="6097242" y="2173301"/>
                  <a:pt x="6097651" y="2168613"/>
                  <a:pt x="6098470" y="2166827"/>
                </a:cubicBezTo>
                <a:cubicBezTo>
                  <a:pt x="6099586" y="2164297"/>
                  <a:pt x="6101111" y="2162511"/>
                  <a:pt x="6103046" y="2161469"/>
                </a:cubicBezTo>
                <a:cubicBezTo>
                  <a:pt x="6105725" y="2159906"/>
                  <a:pt x="6109260" y="2159125"/>
                  <a:pt x="6113650" y="2159125"/>
                </a:cubicBezTo>
                <a:lnTo>
                  <a:pt x="6118673" y="2159125"/>
                </a:lnTo>
                <a:lnTo>
                  <a:pt x="6118673" y="2154995"/>
                </a:lnTo>
                <a:close/>
                <a:moveTo>
                  <a:pt x="5763086" y="2154995"/>
                </a:moveTo>
                <a:lnTo>
                  <a:pt x="5763086" y="2159125"/>
                </a:lnTo>
                <a:lnTo>
                  <a:pt x="5768109" y="2159125"/>
                </a:lnTo>
                <a:cubicBezTo>
                  <a:pt x="5773020" y="2159125"/>
                  <a:pt x="5776890" y="2160167"/>
                  <a:pt x="5779717" y="2162250"/>
                </a:cubicBezTo>
                <a:cubicBezTo>
                  <a:pt x="5781726" y="2163664"/>
                  <a:pt x="5783103" y="2165673"/>
                  <a:pt x="5783847" y="2168278"/>
                </a:cubicBezTo>
                <a:cubicBezTo>
                  <a:pt x="5784220" y="2169841"/>
                  <a:pt x="5784405" y="2174045"/>
                  <a:pt x="5784405" y="2180891"/>
                </a:cubicBezTo>
                <a:lnTo>
                  <a:pt x="5784405" y="2280457"/>
                </a:lnTo>
                <a:cubicBezTo>
                  <a:pt x="5784405" y="2288047"/>
                  <a:pt x="5783996" y="2292735"/>
                  <a:pt x="5783178" y="2294521"/>
                </a:cubicBezTo>
                <a:cubicBezTo>
                  <a:pt x="5782136" y="2297051"/>
                  <a:pt x="5780647" y="2298837"/>
                  <a:pt x="5778713" y="2299879"/>
                </a:cubicBezTo>
                <a:cubicBezTo>
                  <a:pt x="5776034" y="2301442"/>
                  <a:pt x="5772499" y="2302223"/>
                  <a:pt x="5768109" y="2302223"/>
                </a:cubicBezTo>
                <a:lnTo>
                  <a:pt x="5763086" y="2302223"/>
                </a:lnTo>
                <a:lnTo>
                  <a:pt x="5763086" y="2306353"/>
                </a:lnTo>
                <a:lnTo>
                  <a:pt x="5893906" y="2306353"/>
                </a:lnTo>
                <a:lnTo>
                  <a:pt x="5900715" y="2258245"/>
                </a:lnTo>
                <a:lnTo>
                  <a:pt x="5896585" y="2258245"/>
                </a:lnTo>
                <a:cubicBezTo>
                  <a:pt x="5892864" y="2271639"/>
                  <a:pt x="5886743" y="2281611"/>
                  <a:pt x="5878223" y="2288159"/>
                </a:cubicBezTo>
                <a:cubicBezTo>
                  <a:pt x="5869703" y="2294707"/>
                  <a:pt x="5858373" y="2297982"/>
                  <a:pt x="5844234" y="2297982"/>
                </a:cubicBezTo>
                <a:lnTo>
                  <a:pt x="5835193" y="2297982"/>
                </a:lnTo>
                <a:cubicBezTo>
                  <a:pt x="5830877" y="2297982"/>
                  <a:pt x="5827752" y="2297386"/>
                  <a:pt x="5825817" y="2296196"/>
                </a:cubicBezTo>
                <a:cubicBezTo>
                  <a:pt x="5823882" y="2295005"/>
                  <a:pt x="5822561" y="2293480"/>
                  <a:pt x="5821854" y="2291619"/>
                </a:cubicBezTo>
                <a:cubicBezTo>
                  <a:pt x="5821148" y="2289759"/>
                  <a:pt x="5820794" y="2284662"/>
                  <a:pt x="5820794" y="2276327"/>
                </a:cubicBezTo>
                <a:lnTo>
                  <a:pt x="5820794" y="2233688"/>
                </a:lnTo>
                <a:cubicBezTo>
                  <a:pt x="5828012" y="2233688"/>
                  <a:pt x="5833519" y="2234637"/>
                  <a:pt x="5837314" y="2236534"/>
                </a:cubicBezTo>
                <a:cubicBezTo>
                  <a:pt x="5841109" y="2238432"/>
                  <a:pt x="5844439" y="2242134"/>
                  <a:pt x="5847304" y="2247641"/>
                </a:cubicBezTo>
                <a:cubicBezTo>
                  <a:pt x="5850169" y="2253147"/>
                  <a:pt x="5852048" y="2260216"/>
                  <a:pt x="5852941" y="2268849"/>
                </a:cubicBezTo>
                <a:lnTo>
                  <a:pt x="5857182" y="2268849"/>
                </a:lnTo>
                <a:lnTo>
                  <a:pt x="5857182" y="2189598"/>
                </a:lnTo>
                <a:lnTo>
                  <a:pt x="5852941" y="2189598"/>
                </a:lnTo>
                <a:cubicBezTo>
                  <a:pt x="5851750" y="2201355"/>
                  <a:pt x="5848997" y="2210247"/>
                  <a:pt x="5844681" y="2216275"/>
                </a:cubicBezTo>
                <a:cubicBezTo>
                  <a:pt x="5840365" y="2222303"/>
                  <a:pt x="5833407" y="2225316"/>
                  <a:pt x="5823808" y="2225316"/>
                </a:cubicBezTo>
                <a:lnTo>
                  <a:pt x="5820794" y="2225316"/>
                </a:lnTo>
                <a:lnTo>
                  <a:pt x="5820794" y="2163701"/>
                </a:lnTo>
                <a:lnTo>
                  <a:pt x="5836421" y="2163701"/>
                </a:lnTo>
                <a:cubicBezTo>
                  <a:pt x="5847881" y="2163701"/>
                  <a:pt x="5855694" y="2164371"/>
                  <a:pt x="5859861" y="2165711"/>
                </a:cubicBezTo>
                <a:cubicBezTo>
                  <a:pt x="5867005" y="2167943"/>
                  <a:pt x="5872530" y="2171441"/>
                  <a:pt x="5876437" y="2176203"/>
                </a:cubicBezTo>
                <a:cubicBezTo>
                  <a:pt x="5880344" y="2180966"/>
                  <a:pt x="5883376" y="2188816"/>
                  <a:pt x="5885534" y="2199755"/>
                </a:cubicBezTo>
                <a:lnTo>
                  <a:pt x="5889776" y="2199755"/>
                </a:lnTo>
                <a:lnTo>
                  <a:pt x="5889776" y="2154995"/>
                </a:lnTo>
                <a:close/>
                <a:moveTo>
                  <a:pt x="5582669" y="2154995"/>
                </a:moveTo>
                <a:lnTo>
                  <a:pt x="5582669" y="2159125"/>
                </a:lnTo>
                <a:lnTo>
                  <a:pt x="5587692" y="2159125"/>
                </a:lnTo>
                <a:cubicBezTo>
                  <a:pt x="5591933" y="2159125"/>
                  <a:pt x="5595301" y="2159851"/>
                  <a:pt x="5597794" y="2161302"/>
                </a:cubicBezTo>
                <a:cubicBezTo>
                  <a:pt x="5600287" y="2162753"/>
                  <a:pt x="5601942" y="2164446"/>
                  <a:pt x="5602761" y="2166380"/>
                </a:cubicBezTo>
                <a:cubicBezTo>
                  <a:pt x="5603579" y="2168315"/>
                  <a:pt x="5603989" y="2173152"/>
                  <a:pt x="5603989" y="2180891"/>
                </a:cubicBezTo>
                <a:lnTo>
                  <a:pt x="5603989" y="2280457"/>
                </a:lnTo>
                <a:cubicBezTo>
                  <a:pt x="5603989" y="2288047"/>
                  <a:pt x="5603579" y="2292735"/>
                  <a:pt x="5602761" y="2294521"/>
                </a:cubicBezTo>
                <a:cubicBezTo>
                  <a:pt x="5601719" y="2297051"/>
                  <a:pt x="5600231" y="2298837"/>
                  <a:pt x="5598296" y="2299879"/>
                </a:cubicBezTo>
                <a:cubicBezTo>
                  <a:pt x="5595617" y="2301442"/>
                  <a:pt x="5592082" y="2302223"/>
                  <a:pt x="5587692" y="2302223"/>
                </a:cubicBezTo>
                <a:lnTo>
                  <a:pt x="5582669" y="2302223"/>
                </a:lnTo>
                <a:lnTo>
                  <a:pt x="5582669" y="2306353"/>
                </a:lnTo>
                <a:lnTo>
                  <a:pt x="5659018" y="2306353"/>
                </a:lnTo>
                <a:lnTo>
                  <a:pt x="5659018" y="2302223"/>
                </a:lnTo>
                <a:cubicBezTo>
                  <a:pt x="5653437" y="2302223"/>
                  <a:pt x="5649381" y="2301535"/>
                  <a:pt x="5646851" y="2300158"/>
                </a:cubicBezTo>
                <a:cubicBezTo>
                  <a:pt x="5644321" y="2298782"/>
                  <a:pt x="5642610" y="2297126"/>
                  <a:pt x="5641716" y="2295191"/>
                </a:cubicBezTo>
                <a:cubicBezTo>
                  <a:pt x="5640823" y="2293256"/>
                  <a:pt x="5640377" y="2288345"/>
                  <a:pt x="5640377" y="2280457"/>
                </a:cubicBezTo>
                <a:lnTo>
                  <a:pt x="5640377" y="2239157"/>
                </a:lnTo>
                <a:lnTo>
                  <a:pt x="5645959" y="2234469"/>
                </a:lnTo>
                <a:lnTo>
                  <a:pt x="5680672" y="2278113"/>
                </a:lnTo>
                <a:cubicBezTo>
                  <a:pt x="5687518" y="2286745"/>
                  <a:pt x="5690941" y="2292624"/>
                  <a:pt x="5690941" y="2295749"/>
                </a:cubicBezTo>
                <a:cubicBezTo>
                  <a:pt x="5690941" y="2297386"/>
                  <a:pt x="5690216" y="2298763"/>
                  <a:pt x="5688765" y="2299879"/>
                </a:cubicBezTo>
                <a:cubicBezTo>
                  <a:pt x="5687314" y="2300995"/>
                  <a:pt x="5684095" y="2301777"/>
                  <a:pt x="5679110" y="2302223"/>
                </a:cubicBezTo>
                <a:lnTo>
                  <a:pt x="5679110" y="2306353"/>
                </a:lnTo>
                <a:lnTo>
                  <a:pt x="5757914" y="2306353"/>
                </a:lnTo>
                <a:lnTo>
                  <a:pt x="5757914" y="2302223"/>
                </a:lnTo>
                <a:cubicBezTo>
                  <a:pt x="5753524" y="2302223"/>
                  <a:pt x="5749356" y="2301033"/>
                  <a:pt x="5745412" y="2298651"/>
                </a:cubicBezTo>
                <a:cubicBezTo>
                  <a:pt x="5739980" y="2295303"/>
                  <a:pt x="5733506" y="2288940"/>
                  <a:pt x="5725991" y="2279564"/>
                </a:cubicBezTo>
                <a:lnTo>
                  <a:pt x="5672747" y="2212926"/>
                </a:lnTo>
                <a:lnTo>
                  <a:pt x="5717061" y="2177431"/>
                </a:lnTo>
                <a:cubicBezTo>
                  <a:pt x="5727925" y="2168650"/>
                  <a:pt x="5734864" y="2163497"/>
                  <a:pt x="5737878" y="2161971"/>
                </a:cubicBezTo>
                <a:cubicBezTo>
                  <a:pt x="5740892" y="2160446"/>
                  <a:pt x="5745040" y="2159497"/>
                  <a:pt x="5750324" y="2159125"/>
                </a:cubicBezTo>
                <a:lnTo>
                  <a:pt x="5750324" y="2154995"/>
                </a:lnTo>
                <a:lnTo>
                  <a:pt x="5691276" y="2154995"/>
                </a:lnTo>
                <a:lnTo>
                  <a:pt x="5691276" y="2159125"/>
                </a:lnTo>
                <a:cubicBezTo>
                  <a:pt x="5697750" y="2159348"/>
                  <a:pt x="5701806" y="2159869"/>
                  <a:pt x="5703443" y="2160688"/>
                </a:cubicBezTo>
                <a:cubicBezTo>
                  <a:pt x="5706643" y="2162325"/>
                  <a:pt x="5708243" y="2164557"/>
                  <a:pt x="5708243" y="2167385"/>
                </a:cubicBezTo>
                <a:cubicBezTo>
                  <a:pt x="5708243" y="2171180"/>
                  <a:pt x="5704336" y="2176240"/>
                  <a:pt x="5696522" y="2182565"/>
                </a:cubicBezTo>
                <a:lnTo>
                  <a:pt x="5640377" y="2227995"/>
                </a:lnTo>
                <a:lnTo>
                  <a:pt x="5640377" y="2180891"/>
                </a:lnTo>
                <a:cubicBezTo>
                  <a:pt x="5640377" y="2173226"/>
                  <a:pt x="5640823" y="2168464"/>
                  <a:pt x="5641716" y="2166604"/>
                </a:cubicBezTo>
                <a:cubicBezTo>
                  <a:pt x="5642833" y="2164148"/>
                  <a:pt x="5644358" y="2162399"/>
                  <a:pt x="5646293" y="2161357"/>
                </a:cubicBezTo>
                <a:cubicBezTo>
                  <a:pt x="5648972" y="2159869"/>
                  <a:pt x="5652879" y="2159125"/>
                  <a:pt x="5658013" y="2159125"/>
                </a:cubicBezTo>
                <a:lnTo>
                  <a:pt x="5658013" y="2154995"/>
                </a:lnTo>
                <a:close/>
                <a:moveTo>
                  <a:pt x="5497875" y="2151870"/>
                </a:moveTo>
                <a:lnTo>
                  <a:pt x="5443738" y="2272644"/>
                </a:lnTo>
                <a:cubicBezTo>
                  <a:pt x="5438603" y="2284178"/>
                  <a:pt x="5434287" y="2291787"/>
                  <a:pt x="5430790" y="2295470"/>
                </a:cubicBezTo>
                <a:cubicBezTo>
                  <a:pt x="5429041" y="2297312"/>
                  <a:pt x="5427051" y="2298796"/>
                  <a:pt x="5424818" y="2299921"/>
                </a:cubicBezTo>
                <a:lnTo>
                  <a:pt x="5419209" y="2301661"/>
                </a:lnTo>
                <a:lnTo>
                  <a:pt x="5410177" y="2298428"/>
                </a:lnTo>
                <a:cubicBezTo>
                  <a:pt x="5408168" y="2296791"/>
                  <a:pt x="5404782" y="2292661"/>
                  <a:pt x="5400019" y="2286038"/>
                </a:cubicBezTo>
                <a:lnTo>
                  <a:pt x="5363631" y="2234804"/>
                </a:lnTo>
                <a:cubicBezTo>
                  <a:pt x="5372859" y="2232497"/>
                  <a:pt x="5380039" y="2229037"/>
                  <a:pt x="5385174" y="2224423"/>
                </a:cubicBezTo>
                <a:cubicBezTo>
                  <a:pt x="5393211" y="2217131"/>
                  <a:pt x="5397229" y="2207903"/>
                  <a:pt x="5397229" y="2196741"/>
                </a:cubicBezTo>
                <a:cubicBezTo>
                  <a:pt x="5397229" y="2187588"/>
                  <a:pt x="5394551" y="2179607"/>
                  <a:pt x="5389192" y="2172799"/>
                </a:cubicBezTo>
                <a:cubicBezTo>
                  <a:pt x="5383834" y="2165990"/>
                  <a:pt x="5376914" y="2161320"/>
                  <a:pt x="5368431" y="2158790"/>
                </a:cubicBezTo>
                <a:cubicBezTo>
                  <a:pt x="5359947" y="2156260"/>
                  <a:pt x="5346553" y="2154995"/>
                  <a:pt x="5328247" y="2154995"/>
                </a:cubicBezTo>
                <a:lnTo>
                  <a:pt x="5257926" y="2154995"/>
                </a:lnTo>
                <a:lnTo>
                  <a:pt x="5257926" y="2159125"/>
                </a:lnTo>
                <a:cubicBezTo>
                  <a:pt x="5264846" y="2159125"/>
                  <a:pt x="5269572" y="2159758"/>
                  <a:pt x="5272102" y="2161023"/>
                </a:cubicBezTo>
                <a:cubicBezTo>
                  <a:pt x="5274632" y="2162288"/>
                  <a:pt x="5276399" y="2163981"/>
                  <a:pt x="5277404" y="2166101"/>
                </a:cubicBezTo>
                <a:cubicBezTo>
                  <a:pt x="5278408" y="2168222"/>
                  <a:pt x="5278911" y="2173375"/>
                  <a:pt x="5278911" y="2181561"/>
                </a:cubicBezTo>
                <a:lnTo>
                  <a:pt x="5278911" y="2279787"/>
                </a:lnTo>
                <a:cubicBezTo>
                  <a:pt x="5278911" y="2287973"/>
                  <a:pt x="5278408" y="2293108"/>
                  <a:pt x="5277404" y="2295191"/>
                </a:cubicBezTo>
                <a:cubicBezTo>
                  <a:pt x="5276399" y="2297275"/>
                  <a:pt x="5274650" y="2298968"/>
                  <a:pt x="5272157" y="2300270"/>
                </a:cubicBezTo>
                <a:cubicBezTo>
                  <a:pt x="5269665" y="2301572"/>
                  <a:pt x="5264921" y="2302223"/>
                  <a:pt x="5257926" y="2302223"/>
                </a:cubicBezTo>
                <a:lnTo>
                  <a:pt x="5257926" y="2306353"/>
                </a:lnTo>
                <a:lnTo>
                  <a:pt x="5335392" y="2306353"/>
                </a:lnTo>
                <a:lnTo>
                  <a:pt x="5335392" y="2302223"/>
                </a:lnTo>
                <a:cubicBezTo>
                  <a:pt x="5328470" y="2302223"/>
                  <a:pt x="5323745" y="2301591"/>
                  <a:pt x="5321215" y="2300326"/>
                </a:cubicBezTo>
                <a:cubicBezTo>
                  <a:pt x="5318685" y="2299061"/>
                  <a:pt x="5316918" y="2297368"/>
                  <a:pt x="5315913" y="2295247"/>
                </a:cubicBezTo>
                <a:cubicBezTo>
                  <a:pt x="5314908" y="2293126"/>
                  <a:pt x="5314406" y="2287973"/>
                  <a:pt x="5314406" y="2279787"/>
                </a:cubicBezTo>
                <a:lnTo>
                  <a:pt x="5314406" y="2237371"/>
                </a:lnTo>
                <a:lnTo>
                  <a:pt x="5324340" y="2237371"/>
                </a:lnTo>
                <a:lnTo>
                  <a:pt x="5373119" y="2306353"/>
                </a:lnTo>
                <a:lnTo>
                  <a:pt x="5417395" y="2306353"/>
                </a:lnTo>
                <a:lnTo>
                  <a:pt x="5420781" y="2306353"/>
                </a:lnTo>
                <a:lnTo>
                  <a:pt x="5467736" y="2306353"/>
                </a:lnTo>
                <a:lnTo>
                  <a:pt x="5467736" y="2302223"/>
                </a:lnTo>
                <a:cubicBezTo>
                  <a:pt x="5459848" y="2301628"/>
                  <a:pt x="5454900" y="2300735"/>
                  <a:pt x="5452891" y="2299544"/>
                </a:cubicBezTo>
                <a:cubicBezTo>
                  <a:pt x="5449468" y="2297535"/>
                  <a:pt x="5447756" y="2294410"/>
                  <a:pt x="5447756" y="2290168"/>
                </a:cubicBezTo>
                <a:cubicBezTo>
                  <a:pt x="5447756" y="2286968"/>
                  <a:pt x="5448798" y="2282913"/>
                  <a:pt x="5450882" y="2278001"/>
                </a:cubicBezTo>
                <a:lnTo>
                  <a:pt x="5457244" y="2263267"/>
                </a:lnTo>
                <a:lnTo>
                  <a:pt x="5510710" y="2263267"/>
                </a:lnTo>
                <a:lnTo>
                  <a:pt x="5518748" y="2282131"/>
                </a:lnTo>
                <a:cubicBezTo>
                  <a:pt x="5520831" y="2287043"/>
                  <a:pt x="5521947" y="2289833"/>
                  <a:pt x="5522096" y="2290503"/>
                </a:cubicBezTo>
                <a:cubicBezTo>
                  <a:pt x="5522543" y="2291917"/>
                  <a:pt x="5522766" y="2293294"/>
                  <a:pt x="5522766" y="2294633"/>
                </a:cubicBezTo>
                <a:cubicBezTo>
                  <a:pt x="5522766" y="2296865"/>
                  <a:pt x="5521947" y="2298577"/>
                  <a:pt x="5520310" y="2299768"/>
                </a:cubicBezTo>
                <a:cubicBezTo>
                  <a:pt x="5517929" y="2301405"/>
                  <a:pt x="5513799" y="2302223"/>
                  <a:pt x="5507920" y="2302223"/>
                </a:cubicBezTo>
                <a:lnTo>
                  <a:pt x="5504906" y="2302223"/>
                </a:lnTo>
                <a:lnTo>
                  <a:pt x="5504906" y="2306353"/>
                </a:lnTo>
                <a:lnTo>
                  <a:pt x="5578130" y="2306353"/>
                </a:lnTo>
                <a:lnTo>
                  <a:pt x="5578130" y="2302223"/>
                </a:lnTo>
                <a:cubicBezTo>
                  <a:pt x="5573516" y="2301851"/>
                  <a:pt x="5569944" y="2300512"/>
                  <a:pt x="5567414" y="2298205"/>
                </a:cubicBezTo>
                <a:cubicBezTo>
                  <a:pt x="5564065" y="2295154"/>
                  <a:pt x="5559787" y="2287750"/>
                  <a:pt x="5554578" y="2275992"/>
                </a:cubicBezTo>
                <a:lnTo>
                  <a:pt x="5499995" y="2151870"/>
                </a:lnTo>
                <a:close/>
                <a:moveTo>
                  <a:pt x="6331572" y="2151535"/>
                </a:moveTo>
                <a:cubicBezTo>
                  <a:pt x="6318103" y="2151535"/>
                  <a:pt x="6306941" y="2155776"/>
                  <a:pt x="6298085" y="2164260"/>
                </a:cubicBezTo>
                <a:cubicBezTo>
                  <a:pt x="6289230" y="2172743"/>
                  <a:pt x="6284802" y="2183012"/>
                  <a:pt x="6284802" y="2195067"/>
                </a:cubicBezTo>
                <a:cubicBezTo>
                  <a:pt x="6284802" y="2202136"/>
                  <a:pt x="6286421" y="2208610"/>
                  <a:pt x="6289658" y="2214489"/>
                </a:cubicBezTo>
                <a:cubicBezTo>
                  <a:pt x="6292895" y="2220368"/>
                  <a:pt x="6297527" y="2225688"/>
                  <a:pt x="6303555" y="2230451"/>
                </a:cubicBezTo>
                <a:cubicBezTo>
                  <a:pt x="6309582" y="2235213"/>
                  <a:pt x="6319479" y="2240980"/>
                  <a:pt x="6333246" y="2247752"/>
                </a:cubicBezTo>
                <a:cubicBezTo>
                  <a:pt x="6343069" y="2252589"/>
                  <a:pt x="6349915" y="2256514"/>
                  <a:pt x="6353784" y="2259528"/>
                </a:cubicBezTo>
                <a:cubicBezTo>
                  <a:pt x="6357654" y="2262542"/>
                  <a:pt x="6360537" y="2265723"/>
                  <a:pt x="6362435" y="2269072"/>
                </a:cubicBezTo>
                <a:cubicBezTo>
                  <a:pt x="6364333" y="2272420"/>
                  <a:pt x="6365281" y="2275881"/>
                  <a:pt x="6365281" y="2279453"/>
                </a:cubicBezTo>
                <a:cubicBezTo>
                  <a:pt x="6365281" y="2285480"/>
                  <a:pt x="6362807" y="2290763"/>
                  <a:pt x="6357858" y="2295303"/>
                </a:cubicBezTo>
                <a:cubicBezTo>
                  <a:pt x="6352910" y="2299842"/>
                  <a:pt x="6346268" y="2302112"/>
                  <a:pt x="6337934" y="2302112"/>
                </a:cubicBezTo>
                <a:cubicBezTo>
                  <a:pt x="6327144" y="2302112"/>
                  <a:pt x="6317080" y="2297889"/>
                  <a:pt x="6307741" y="2289443"/>
                </a:cubicBezTo>
                <a:cubicBezTo>
                  <a:pt x="6298402" y="2280997"/>
                  <a:pt x="6292095" y="2268737"/>
                  <a:pt x="6288821" y="2252663"/>
                </a:cubicBezTo>
                <a:lnTo>
                  <a:pt x="6284691" y="2252663"/>
                </a:lnTo>
                <a:lnTo>
                  <a:pt x="6284691" y="2309813"/>
                </a:lnTo>
                <a:lnTo>
                  <a:pt x="6288821" y="2309813"/>
                </a:lnTo>
                <a:cubicBezTo>
                  <a:pt x="6290160" y="2306762"/>
                  <a:pt x="6291909" y="2304493"/>
                  <a:pt x="6294067" y="2303005"/>
                </a:cubicBezTo>
                <a:cubicBezTo>
                  <a:pt x="6296225" y="2301516"/>
                  <a:pt x="6298271" y="2300772"/>
                  <a:pt x="6300206" y="2300772"/>
                </a:cubicBezTo>
                <a:cubicBezTo>
                  <a:pt x="6302513" y="2300772"/>
                  <a:pt x="6305452" y="2301516"/>
                  <a:pt x="6309024" y="2303005"/>
                </a:cubicBezTo>
                <a:cubicBezTo>
                  <a:pt x="6315424" y="2305683"/>
                  <a:pt x="6320744" y="2307507"/>
                  <a:pt x="6324986" y="2308474"/>
                </a:cubicBezTo>
                <a:cubicBezTo>
                  <a:pt x="6329228" y="2309441"/>
                  <a:pt x="6333730" y="2309925"/>
                  <a:pt x="6338492" y="2309925"/>
                </a:cubicBezTo>
                <a:cubicBezTo>
                  <a:pt x="6353673" y="2309925"/>
                  <a:pt x="6366193" y="2305367"/>
                  <a:pt x="6376053" y="2296252"/>
                </a:cubicBezTo>
                <a:cubicBezTo>
                  <a:pt x="6385913" y="2287136"/>
                  <a:pt x="6390843" y="2276253"/>
                  <a:pt x="6390843" y="2263602"/>
                </a:cubicBezTo>
                <a:cubicBezTo>
                  <a:pt x="6390843" y="2253631"/>
                  <a:pt x="6387792" y="2244776"/>
                  <a:pt x="6381690" y="2237037"/>
                </a:cubicBezTo>
                <a:cubicBezTo>
                  <a:pt x="6375513" y="2229297"/>
                  <a:pt x="6363570" y="2221075"/>
                  <a:pt x="6345859" y="2212368"/>
                </a:cubicBezTo>
                <a:cubicBezTo>
                  <a:pt x="6333209" y="2206117"/>
                  <a:pt x="6325135" y="2201764"/>
                  <a:pt x="6321637" y="2199309"/>
                </a:cubicBezTo>
                <a:cubicBezTo>
                  <a:pt x="6316875" y="2195886"/>
                  <a:pt x="6313415" y="2192425"/>
                  <a:pt x="6311257" y="2188928"/>
                </a:cubicBezTo>
                <a:cubicBezTo>
                  <a:pt x="6309694" y="2186323"/>
                  <a:pt x="6308913" y="2183347"/>
                  <a:pt x="6308913" y="2179998"/>
                </a:cubicBezTo>
                <a:cubicBezTo>
                  <a:pt x="6308913" y="2174715"/>
                  <a:pt x="6311126" y="2170045"/>
                  <a:pt x="6315554" y="2165990"/>
                </a:cubicBezTo>
                <a:cubicBezTo>
                  <a:pt x="6319982" y="2161934"/>
                  <a:pt x="6325991" y="2159906"/>
                  <a:pt x="6333581" y="2159906"/>
                </a:cubicBezTo>
                <a:cubicBezTo>
                  <a:pt x="6343404" y="2159906"/>
                  <a:pt x="6352538" y="2163757"/>
                  <a:pt x="6360984" y="2171459"/>
                </a:cubicBezTo>
                <a:cubicBezTo>
                  <a:pt x="6369430" y="2179161"/>
                  <a:pt x="6374732" y="2189337"/>
                  <a:pt x="6376890" y="2201987"/>
                </a:cubicBezTo>
                <a:lnTo>
                  <a:pt x="6381466" y="2201987"/>
                </a:lnTo>
                <a:lnTo>
                  <a:pt x="6380239" y="2151535"/>
                </a:lnTo>
                <a:lnTo>
                  <a:pt x="6376890" y="2151535"/>
                </a:lnTo>
                <a:cubicBezTo>
                  <a:pt x="6375922" y="2156074"/>
                  <a:pt x="6374881" y="2158939"/>
                  <a:pt x="6373764" y="2160130"/>
                </a:cubicBezTo>
                <a:cubicBezTo>
                  <a:pt x="6372648" y="2161320"/>
                  <a:pt x="6371123" y="2161916"/>
                  <a:pt x="6369188" y="2161916"/>
                </a:cubicBezTo>
                <a:cubicBezTo>
                  <a:pt x="6367179" y="2161916"/>
                  <a:pt x="6363663" y="2160706"/>
                  <a:pt x="6358640" y="2158288"/>
                </a:cubicBezTo>
                <a:cubicBezTo>
                  <a:pt x="6353617" y="2155869"/>
                  <a:pt x="6349357" y="2154214"/>
                  <a:pt x="6345859" y="2153321"/>
                </a:cubicBezTo>
                <a:cubicBezTo>
                  <a:pt x="6341246" y="2152130"/>
                  <a:pt x="6336483" y="2151535"/>
                  <a:pt x="6331572" y="2151535"/>
                </a:cubicBezTo>
                <a:close/>
                <a:moveTo>
                  <a:pt x="5969622" y="2151535"/>
                </a:moveTo>
                <a:cubicBezTo>
                  <a:pt x="5956153" y="2151535"/>
                  <a:pt x="5944991" y="2155776"/>
                  <a:pt x="5936136" y="2164260"/>
                </a:cubicBezTo>
                <a:cubicBezTo>
                  <a:pt x="5927280" y="2172743"/>
                  <a:pt x="5922853" y="2183012"/>
                  <a:pt x="5922853" y="2195067"/>
                </a:cubicBezTo>
                <a:cubicBezTo>
                  <a:pt x="5922853" y="2202136"/>
                  <a:pt x="5924472" y="2208610"/>
                  <a:pt x="5927708" y="2214489"/>
                </a:cubicBezTo>
                <a:cubicBezTo>
                  <a:pt x="5930945" y="2220368"/>
                  <a:pt x="5935578" y="2225688"/>
                  <a:pt x="5941605" y="2230451"/>
                </a:cubicBezTo>
                <a:cubicBezTo>
                  <a:pt x="5947633" y="2235213"/>
                  <a:pt x="5957530" y="2240980"/>
                  <a:pt x="5971296" y="2247752"/>
                </a:cubicBezTo>
                <a:cubicBezTo>
                  <a:pt x="5981119" y="2252589"/>
                  <a:pt x="5987965" y="2256514"/>
                  <a:pt x="5991835" y="2259528"/>
                </a:cubicBezTo>
                <a:cubicBezTo>
                  <a:pt x="5995704" y="2262542"/>
                  <a:pt x="5998588" y="2265723"/>
                  <a:pt x="6000485" y="2269072"/>
                </a:cubicBezTo>
                <a:cubicBezTo>
                  <a:pt x="6002383" y="2272420"/>
                  <a:pt x="6003332" y="2275881"/>
                  <a:pt x="6003332" y="2279453"/>
                </a:cubicBezTo>
                <a:cubicBezTo>
                  <a:pt x="6003332" y="2285480"/>
                  <a:pt x="6000857" y="2290763"/>
                  <a:pt x="5995909" y="2295303"/>
                </a:cubicBezTo>
                <a:cubicBezTo>
                  <a:pt x="5990960" y="2299842"/>
                  <a:pt x="5984319" y="2302112"/>
                  <a:pt x="5975984" y="2302112"/>
                </a:cubicBezTo>
                <a:cubicBezTo>
                  <a:pt x="5965194" y="2302112"/>
                  <a:pt x="5955130" y="2297889"/>
                  <a:pt x="5945791" y="2289443"/>
                </a:cubicBezTo>
                <a:cubicBezTo>
                  <a:pt x="5936452" y="2280997"/>
                  <a:pt x="5930145" y="2268737"/>
                  <a:pt x="5926871" y="2252663"/>
                </a:cubicBezTo>
                <a:lnTo>
                  <a:pt x="5922741" y="2252663"/>
                </a:lnTo>
                <a:lnTo>
                  <a:pt x="5922741" y="2309813"/>
                </a:lnTo>
                <a:lnTo>
                  <a:pt x="5926871" y="2309813"/>
                </a:lnTo>
                <a:cubicBezTo>
                  <a:pt x="5928211" y="2306762"/>
                  <a:pt x="5929959" y="2304493"/>
                  <a:pt x="5932117" y="2303005"/>
                </a:cubicBezTo>
                <a:cubicBezTo>
                  <a:pt x="5934275" y="2301516"/>
                  <a:pt x="5936322" y="2300772"/>
                  <a:pt x="5938256" y="2300772"/>
                </a:cubicBezTo>
                <a:cubicBezTo>
                  <a:pt x="5940563" y="2300772"/>
                  <a:pt x="5943503" y="2301516"/>
                  <a:pt x="5947075" y="2303005"/>
                </a:cubicBezTo>
                <a:cubicBezTo>
                  <a:pt x="5953474" y="2305683"/>
                  <a:pt x="5958795" y="2307507"/>
                  <a:pt x="5963036" y="2308474"/>
                </a:cubicBezTo>
                <a:cubicBezTo>
                  <a:pt x="5967278" y="2309441"/>
                  <a:pt x="5971780" y="2309925"/>
                  <a:pt x="5976543" y="2309925"/>
                </a:cubicBezTo>
                <a:cubicBezTo>
                  <a:pt x="5991723" y="2309925"/>
                  <a:pt x="6004243" y="2305367"/>
                  <a:pt x="6014103" y="2296252"/>
                </a:cubicBezTo>
                <a:cubicBezTo>
                  <a:pt x="6023963" y="2287136"/>
                  <a:pt x="6028893" y="2276253"/>
                  <a:pt x="6028893" y="2263602"/>
                </a:cubicBezTo>
                <a:cubicBezTo>
                  <a:pt x="6028893" y="2253631"/>
                  <a:pt x="6025842" y="2244776"/>
                  <a:pt x="6019740" y="2237037"/>
                </a:cubicBezTo>
                <a:cubicBezTo>
                  <a:pt x="6013564" y="2229297"/>
                  <a:pt x="6001621" y="2221075"/>
                  <a:pt x="5983910" y="2212368"/>
                </a:cubicBezTo>
                <a:cubicBezTo>
                  <a:pt x="5971259" y="2206117"/>
                  <a:pt x="5963185" y="2201764"/>
                  <a:pt x="5959688" y="2199309"/>
                </a:cubicBezTo>
                <a:cubicBezTo>
                  <a:pt x="5954926" y="2195886"/>
                  <a:pt x="5951465" y="2192425"/>
                  <a:pt x="5949307" y="2188928"/>
                </a:cubicBezTo>
                <a:cubicBezTo>
                  <a:pt x="5947744" y="2186323"/>
                  <a:pt x="5946963" y="2183347"/>
                  <a:pt x="5946963" y="2179998"/>
                </a:cubicBezTo>
                <a:cubicBezTo>
                  <a:pt x="5946963" y="2174715"/>
                  <a:pt x="5949177" y="2170045"/>
                  <a:pt x="5953604" y="2165990"/>
                </a:cubicBezTo>
                <a:cubicBezTo>
                  <a:pt x="5958033" y="2161934"/>
                  <a:pt x="5964041" y="2159906"/>
                  <a:pt x="5971631" y="2159906"/>
                </a:cubicBezTo>
                <a:cubicBezTo>
                  <a:pt x="5981454" y="2159906"/>
                  <a:pt x="5990588" y="2163757"/>
                  <a:pt x="5999034" y="2171459"/>
                </a:cubicBezTo>
                <a:cubicBezTo>
                  <a:pt x="6007480" y="2179161"/>
                  <a:pt x="6012782" y="2189337"/>
                  <a:pt x="6014940" y="2201987"/>
                </a:cubicBezTo>
                <a:lnTo>
                  <a:pt x="6019517" y="2201987"/>
                </a:lnTo>
                <a:lnTo>
                  <a:pt x="6018289" y="2151535"/>
                </a:lnTo>
                <a:lnTo>
                  <a:pt x="6014940" y="2151535"/>
                </a:lnTo>
                <a:cubicBezTo>
                  <a:pt x="6013973" y="2156074"/>
                  <a:pt x="6012931" y="2158939"/>
                  <a:pt x="6011815" y="2160130"/>
                </a:cubicBezTo>
                <a:cubicBezTo>
                  <a:pt x="6010699" y="2161320"/>
                  <a:pt x="6009173" y="2161916"/>
                  <a:pt x="6007238" y="2161916"/>
                </a:cubicBezTo>
                <a:cubicBezTo>
                  <a:pt x="6005229" y="2161916"/>
                  <a:pt x="6001713" y="2160706"/>
                  <a:pt x="5996690" y="2158288"/>
                </a:cubicBezTo>
                <a:cubicBezTo>
                  <a:pt x="5991667" y="2155869"/>
                  <a:pt x="5987407" y="2154214"/>
                  <a:pt x="5983910" y="2153321"/>
                </a:cubicBezTo>
                <a:cubicBezTo>
                  <a:pt x="5979296" y="2152130"/>
                  <a:pt x="5974534" y="2151535"/>
                  <a:pt x="5969622" y="2151535"/>
                </a:cubicBezTo>
                <a:close/>
                <a:moveTo>
                  <a:pt x="6823709" y="2151423"/>
                </a:moveTo>
                <a:cubicBezTo>
                  <a:pt x="6799450" y="2151423"/>
                  <a:pt x="6779321" y="2159274"/>
                  <a:pt x="6763322" y="2174975"/>
                </a:cubicBezTo>
                <a:cubicBezTo>
                  <a:pt x="6747323" y="2190677"/>
                  <a:pt x="6739324" y="2209913"/>
                  <a:pt x="6739324" y="2232683"/>
                </a:cubicBezTo>
                <a:cubicBezTo>
                  <a:pt x="6739324" y="2245408"/>
                  <a:pt x="6741928" y="2256905"/>
                  <a:pt x="6747137" y="2267174"/>
                </a:cubicBezTo>
                <a:cubicBezTo>
                  <a:pt x="6751230" y="2275137"/>
                  <a:pt x="6756904" y="2282299"/>
                  <a:pt x="6764159" y="2288661"/>
                </a:cubicBezTo>
                <a:cubicBezTo>
                  <a:pt x="6771415" y="2295024"/>
                  <a:pt x="6779786" y="2300158"/>
                  <a:pt x="6789274" y="2304065"/>
                </a:cubicBezTo>
                <a:cubicBezTo>
                  <a:pt x="6798762" y="2307972"/>
                  <a:pt x="6810687" y="2309925"/>
                  <a:pt x="6825049" y="2309925"/>
                </a:cubicBezTo>
                <a:cubicBezTo>
                  <a:pt x="6836285" y="2309925"/>
                  <a:pt x="6847131" y="2308827"/>
                  <a:pt x="6857586" y="2306632"/>
                </a:cubicBezTo>
                <a:cubicBezTo>
                  <a:pt x="6868041" y="2304437"/>
                  <a:pt x="6878106" y="2301181"/>
                  <a:pt x="6887780" y="2296865"/>
                </a:cubicBezTo>
                <a:lnTo>
                  <a:pt x="6887780" y="2265388"/>
                </a:lnTo>
                <a:cubicBezTo>
                  <a:pt x="6887780" y="2259882"/>
                  <a:pt x="6888114" y="2256421"/>
                  <a:pt x="6888784" y="2255008"/>
                </a:cubicBezTo>
                <a:cubicBezTo>
                  <a:pt x="6889975" y="2252329"/>
                  <a:pt x="6891668" y="2250412"/>
                  <a:pt x="6893863" y="2249259"/>
                </a:cubicBezTo>
                <a:cubicBezTo>
                  <a:pt x="6896058" y="2248106"/>
                  <a:pt x="6899946" y="2247343"/>
                  <a:pt x="6905527" y="2246971"/>
                </a:cubicBezTo>
                <a:lnTo>
                  <a:pt x="6905527" y="2242841"/>
                </a:lnTo>
                <a:lnTo>
                  <a:pt x="6831969" y="2242841"/>
                </a:lnTo>
                <a:lnTo>
                  <a:pt x="6831969" y="2246971"/>
                </a:lnTo>
                <a:lnTo>
                  <a:pt x="6835876" y="2246971"/>
                </a:lnTo>
                <a:cubicBezTo>
                  <a:pt x="6839522" y="2246971"/>
                  <a:pt x="6842629" y="2247678"/>
                  <a:pt x="6845196" y="2249092"/>
                </a:cubicBezTo>
                <a:cubicBezTo>
                  <a:pt x="6847763" y="2250505"/>
                  <a:pt x="6849456" y="2252087"/>
                  <a:pt x="6850275" y="2253835"/>
                </a:cubicBezTo>
                <a:cubicBezTo>
                  <a:pt x="6851093" y="2255584"/>
                  <a:pt x="6851503" y="2259435"/>
                  <a:pt x="6851503" y="2265388"/>
                </a:cubicBezTo>
                <a:lnTo>
                  <a:pt x="6851503" y="2296865"/>
                </a:lnTo>
                <a:cubicBezTo>
                  <a:pt x="6847484" y="2298354"/>
                  <a:pt x="6843559" y="2299489"/>
                  <a:pt x="6839727" y="2300270"/>
                </a:cubicBezTo>
                <a:cubicBezTo>
                  <a:pt x="6835894" y="2301051"/>
                  <a:pt x="6832155" y="2301442"/>
                  <a:pt x="6828509" y="2301442"/>
                </a:cubicBezTo>
                <a:cubicBezTo>
                  <a:pt x="6818016" y="2301442"/>
                  <a:pt x="6808957" y="2298875"/>
                  <a:pt x="6801329" y="2293740"/>
                </a:cubicBezTo>
                <a:cubicBezTo>
                  <a:pt x="6793702" y="2288605"/>
                  <a:pt x="6788176" y="2280569"/>
                  <a:pt x="6784753" y="2269630"/>
                </a:cubicBezTo>
                <a:cubicBezTo>
                  <a:pt x="6781330" y="2258691"/>
                  <a:pt x="6779619" y="2245966"/>
                  <a:pt x="6779619" y="2231455"/>
                </a:cubicBezTo>
                <a:cubicBezTo>
                  <a:pt x="6779619" y="2219475"/>
                  <a:pt x="6781181" y="2207792"/>
                  <a:pt x="6784307" y="2196406"/>
                </a:cubicBezTo>
                <a:cubicBezTo>
                  <a:pt x="6787432" y="2185021"/>
                  <a:pt x="6792753" y="2176147"/>
                  <a:pt x="6800269" y="2169785"/>
                </a:cubicBezTo>
                <a:cubicBezTo>
                  <a:pt x="6807785" y="2163422"/>
                  <a:pt x="6817198" y="2160241"/>
                  <a:pt x="6828509" y="2160241"/>
                </a:cubicBezTo>
                <a:cubicBezTo>
                  <a:pt x="6840341" y="2160241"/>
                  <a:pt x="6851242" y="2164036"/>
                  <a:pt x="6861214" y="2171627"/>
                </a:cubicBezTo>
                <a:cubicBezTo>
                  <a:pt x="6871185" y="2179217"/>
                  <a:pt x="6878664" y="2190304"/>
                  <a:pt x="6883650" y="2204890"/>
                </a:cubicBezTo>
                <a:lnTo>
                  <a:pt x="6887780" y="2204890"/>
                </a:lnTo>
                <a:lnTo>
                  <a:pt x="6887780" y="2151535"/>
                </a:lnTo>
                <a:lnTo>
                  <a:pt x="6883650" y="2151535"/>
                </a:lnTo>
                <a:cubicBezTo>
                  <a:pt x="6882161" y="2155776"/>
                  <a:pt x="6880524" y="2158660"/>
                  <a:pt x="6878738" y="2160185"/>
                </a:cubicBezTo>
                <a:cubicBezTo>
                  <a:pt x="6876952" y="2161711"/>
                  <a:pt x="6875018" y="2162474"/>
                  <a:pt x="6872934" y="2162474"/>
                </a:cubicBezTo>
                <a:cubicBezTo>
                  <a:pt x="6871595" y="2162474"/>
                  <a:pt x="6867260" y="2161078"/>
                  <a:pt x="6859930" y="2158288"/>
                </a:cubicBezTo>
                <a:cubicBezTo>
                  <a:pt x="6852600" y="2155497"/>
                  <a:pt x="6847298" y="2153804"/>
                  <a:pt x="6844024" y="2153209"/>
                </a:cubicBezTo>
                <a:cubicBezTo>
                  <a:pt x="6837997" y="2152018"/>
                  <a:pt x="6831225" y="2151423"/>
                  <a:pt x="6823709" y="2151423"/>
                </a:cubicBezTo>
                <a:close/>
                <a:moveTo>
                  <a:pt x="6143416" y="1965090"/>
                </a:moveTo>
                <a:cubicBezTo>
                  <a:pt x="6154801" y="1965016"/>
                  <a:pt x="6163359" y="1966095"/>
                  <a:pt x="6169089" y="1968327"/>
                </a:cubicBezTo>
                <a:cubicBezTo>
                  <a:pt x="6174818" y="1970560"/>
                  <a:pt x="6179321" y="1974485"/>
                  <a:pt x="6182595" y="1980103"/>
                </a:cubicBezTo>
                <a:cubicBezTo>
                  <a:pt x="6185869" y="1985722"/>
                  <a:pt x="6187506" y="1992065"/>
                  <a:pt x="6187506" y="1999135"/>
                </a:cubicBezTo>
                <a:cubicBezTo>
                  <a:pt x="6187506" y="2005311"/>
                  <a:pt x="6186167" y="2010911"/>
                  <a:pt x="6183488" y="2015934"/>
                </a:cubicBezTo>
                <a:cubicBezTo>
                  <a:pt x="6180809" y="2020957"/>
                  <a:pt x="6176958" y="2024789"/>
                  <a:pt x="6171935" y="2027431"/>
                </a:cubicBezTo>
                <a:cubicBezTo>
                  <a:pt x="6166912" y="2030072"/>
                  <a:pt x="6161424" y="2031393"/>
                  <a:pt x="6155471" y="2031393"/>
                </a:cubicBezTo>
                <a:cubicBezTo>
                  <a:pt x="6151452" y="2031393"/>
                  <a:pt x="6148420" y="2030370"/>
                  <a:pt x="6146374" y="2028324"/>
                </a:cubicBezTo>
                <a:cubicBezTo>
                  <a:pt x="6144327" y="2026277"/>
                  <a:pt x="6143304" y="2023245"/>
                  <a:pt x="6143304" y="2019227"/>
                </a:cubicBezTo>
                <a:lnTo>
                  <a:pt x="6143416" y="2013646"/>
                </a:lnTo>
                <a:close/>
                <a:moveTo>
                  <a:pt x="6143416" y="1896778"/>
                </a:moveTo>
                <a:cubicBezTo>
                  <a:pt x="6154280" y="1896704"/>
                  <a:pt x="6162168" y="1897783"/>
                  <a:pt x="6167079" y="1900015"/>
                </a:cubicBezTo>
                <a:cubicBezTo>
                  <a:pt x="6171991" y="1902248"/>
                  <a:pt x="6175767" y="1905503"/>
                  <a:pt x="6178409" y="1909782"/>
                </a:cubicBezTo>
                <a:cubicBezTo>
                  <a:pt x="6181051" y="1914061"/>
                  <a:pt x="6182372" y="1919549"/>
                  <a:pt x="6182372" y="1926246"/>
                </a:cubicBezTo>
                <a:cubicBezTo>
                  <a:pt x="6182372" y="1932943"/>
                  <a:pt x="6181032" y="1938450"/>
                  <a:pt x="6178353" y="1942766"/>
                </a:cubicBezTo>
                <a:cubicBezTo>
                  <a:pt x="6175674" y="1947082"/>
                  <a:pt x="6171823" y="1950431"/>
                  <a:pt x="6166800" y="1952812"/>
                </a:cubicBezTo>
                <a:cubicBezTo>
                  <a:pt x="6161777" y="1955193"/>
                  <a:pt x="6153983" y="1956384"/>
                  <a:pt x="6143416" y="1956384"/>
                </a:cubicBezTo>
                <a:close/>
                <a:moveTo>
                  <a:pt x="6236768" y="1888295"/>
                </a:moveTo>
                <a:lnTo>
                  <a:pt x="6236768" y="1892425"/>
                </a:lnTo>
                <a:cubicBezTo>
                  <a:pt x="6241605" y="1892499"/>
                  <a:pt x="6245475" y="1893671"/>
                  <a:pt x="6248377" y="1895941"/>
                </a:cubicBezTo>
                <a:cubicBezTo>
                  <a:pt x="6251279" y="1898211"/>
                  <a:pt x="6256265" y="1905745"/>
                  <a:pt x="6263334" y="1918544"/>
                </a:cubicBezTo>
                <a:lnTo>
                  <a:pt x="6298941" y="1983396"/>
                </a:lnTo>
                <a:lnTo>
                  <a:pt x="6298941" y="2013757"/>
                </a:lnTo>
                <a:cubicBezTo>
                  <a:pt x="6298941" y="2021347"/>
                  <a:pt x="6298532" y="2026035"/>
                  <a:pt x="6297713" y="2027821"/>
                </a:cubicBezTo>
                <a:cubicBezTo>
                  <a:pt x="6296597" y="2030351"/>
                  <a:pt x="6295072" y="2032137"/>
                  <a:pt x="6293137" y="2033179"/>
                </a:cubicBezTo>
                <a:cubicBezTo>
                  <a:pt x="6290532" y="2034742"/>
                  <a:pt x="6286998" y="2035523"/>
                  <a:pt x="6282533" y="2035523"/>
                </a:cubicBezTo>
                <a:lnTo>
                  <a:pt x="6274608" y="2035523"/>
                </a:lnTo>
                <a:lnTo>
                  <a:pt x="6274608" y="2039653"/>
                </a:lnTo>
                <a:lnTo>
                  <a:pt x="6359551" y="2039653"/>
                </a:lnTo>
                <a:lnTo>
                  <a:pt x="6359551" y="2035523"/>
                </a:lnTo>
                <a:lnTo>
                  <a:pt x="6351068" y="2035523"/>
                </a:lnTo>
                <a:cubicBezTo>
                  <a:pt x="6347050" y="2035523"/>
                  <a:pt x="6343831" y="2034798"/>
                  <a:pt x="6341413" y="2033347"/>
                </a:cubicBezTo>
                <a:cubicBezTo>
                  <a:pt x="6338995" y="2031896"/>
                  <a:pt x="6337376" y="2030221"/>
                  <a:pt x="6336557" y="2028324"/>
                </a:cubicBezTo>
                <a:cubicBezTo>
                  <a:pt x="6335739" y="2026426"/>
                  <a:pt x="6335330" y="2021571"/>
                  <a:pt x="6335330" y="2013757"/>
                </a:cubicBezTo>
                <a:lnTo>
                  <a:pt x="6335330" y="1977145"/>
                </a:lnTo>
                <a:lnTo>
                  <a:pt x="6368146" y="1922339"/>
                </a:lnTo>
                <a:cubicBezTo>
                  <a:pt x="6376183" y="1908424"/>
                  <a:pt x="6382062" y="1899904"/>
                  <a:pt x="6385782" y="1896778"/>
                </a:cubicBezTo>
                <a:cubicBezTo>
                  <a:pt x="6388461" y="1894546"/>
                  <a:pt x="6392294" y="1893095"/>
                  <a:pt x="6397279" y="1892425"/>
                </a:cubicBezTo>
                <a:lnTo>
                  <a:pt x="6397279" y="1888295"/>
                </a:lnTo>
                <a:lnTo>
                  <a:pt x="6351068" y="1888295"/>
                </a:lnTo>
                <a:lnTo>
                  <a:pt x="6351068" y="1892425"/>
                </a:lnTo>
                <a:cubicBezTo>
                  <a:pt x="6357840" y="1892797"/>
                  <a:pt x="6362491" y="1893913"/>
                  <a:pt x="6365021" y="1895774"/>
                </a:cubicBezTo>
                <a:cubicBezTo>
                  <a:pt x="6366956" y="1897113"/>
                  <a:pt x="6367923" y="1898787"/>
                  <a:pt x="6367923" y="1900797"/>
                </a:cubicBezTo>
                <a:cubicBezTo>
                  <a:pt x="6367923" y="1904443"/>
                  <a:pt x="6364537" y="1911847"/>
                  <a:pt x="6357765" y="1923009"/>
                </a:cubicBezTo>
                <a:lnTo>
                  <a:pt x="6330530" y="1968662"/>
                </a:lnTo>
                <a:lnTo>
                  <a:pt x="6303183" y="1918544"/>
                </a:lnTo>
                <a:cubicBezTo>
                  <a:pt x="6297230" y="1907754"/>
                  <a:pt x="6294253" y="1901020"/>
                  <a:pt x="6294253" y="1898341"/>
                </a:cubicBezTo>
                <a:cubicBezTo>
                  <a:pt x="6294253" y="1896927"/>
                  <a:pt x="6295127" y="1895588"/>
                  <a:pt x="6296876" y="1894323"/>
                </a:cubicBezTo>
                <a:cubicBezTo>
                  <a:pt x="6298625" y="1893058"/>
                  <a:pt x="6301694" y="1892425"/>
                  <a:pt x="6306085" y="1892425"/>
                </a:cubicBezTo>
                <a:lnTo>
                  <a:pt x="6309322" y="1892425"/>
                </a:lnTo>
                <a:lnTo>
                  <a:pt x="6309322" y="1888295"/>
                </a:lnTo>
                <a:close/>
                <a:moveTo>
                  <a:pt x="6087159" y="1888295"/>
                </a:moveTo>
                <a:lnTo>
                  <a:pt x="6087159" y="1892425"/>
                </a:lnTo>
                <a:cubicBezTo>
                  <a:pt x="6094079" y="1892425"/>
                  <a:pt x="6098805" y="1893058"/>
                  <a:pt x="6101335" y="1894323"/>
                </a:cubicBezTo>
                <a:cubicBezTo>
                  <a:pt x="6103865" y="1895588"/>
                  <a:pt x="6105632" y="1897281"/>
                  <a:pt x="6106637" y="1899401"/>
                </a:cubicBezTo>
                <a:cubicBezTo>
                  <a:pt x="6107641" y="1901522"/>
                  <a:pt x="6108143" y="1906675"/>
                  <a:pt x="6108143" y="1914861"/>
                </a:cubicBezTo>
                <a:lnTo>
                  <a:pt x="6108143" y="2013087"/>
                </a:lnTo>
                <a:cubicBezTo>
                  <a:pt x="6108143" y="2021273"/>
                  <a:pt x="6107641" y="2026408"/>
                  <a:pt x="6106637" y="2028491"/>
                </a:cubicBezTo>
                <a:cubicBezTo>
                  <a:pt x="6105632" y="2030575"/>
                  <a:pt x="6103883" y="2032268"/>
                  <a:pt x="6101390" y="2033570"/>
                </a:cubicBezTo>
                <a:cubicBezTo>
                  <a:pt x="6098898" y="2034872"/>
                  <a:pt x="6094154" y="2035523"/>
                  <a:pt x="6087159" y="2035523"/>
                </a:cubicBezTo>
                <a:lnTo>
                  <a:pt x="6087159" y="2039653"/>
                </a:lnTo>
                <a:lnTo>
                  <a:pt x="6164066" y="2039653"/>
                </a:lnTo>
                <a:cubicBezTo>
                  <a:pt x="6185497" y="2039653"/>
                  <a:pt x="6201831" y="2035151"/>
                  <a:pt x="6213067" y="2026147"/>
                </a:cubicBezTo>
                <a:cubicBezTo>
                  <a:pt x="6222220" y="2018706"/>
                  <a:pt x="6226797" y="2009292"/>
                  <a:pt x="6226797" y="1997907"/>
                </a:cubicBezTo>
                <a:cubicBezTo>
                  <a:pt x="6226797" y="1987117"/>
                  <a:pt x="6222630" y="1978336"/>
                  <a:pt x="6214295" y="1971564"/>
                </a:cubicBezTo>
                <a:cubicBezTo>
                  <a:pt x="6208491" y="1966802"/>
                  <a:pt x="6198408" y="1962746"/>
                  <a:pt x="6184046" y="1959398"/>
                </a:cubicBezTo>
                <a:cubicBezTo>
                  <a:pt x="6197366" y="1956049"/>
                  <a:pt x="6206668" y="1951528"/>
                  <a:pt x="6211951" y="1945836"/>
                </a:cubicBezTo>
                <a:cubicBezTo>
                  <a:pt x="6217235" y="1940143"/>
                  <a:pt x="6219876" y="1933650"/>
                  <a:pt x="6219876" y="1926358"/>
                </a:cubicBezTo>
                <a:cubicBezTo>
                  <a:pt x="6219876" y="1919437"/>
                  <a:pt x="6217793" y="1912907"/>
                  <a:pt x="6213625" y="1906768"/>
                </a:cubicBezTo>
                <a:cubicBezTo>
                  <a:pt x="6209458" y="1900629"/>
                  <a:pt x="6203766" y="1896015"/>
                  <a:pt x="6196547" y="1892927"/>
                </a:cubicBezTo>
                <a:cubicBezTo>
                  <a:pt x="6189329" y="1889839"/>
                  <a:pt x="6177051" y="1888295"/>
                  <a:pt x="6159712" y="1888295"/>
                </a:cubicBezTo>
                <a:close/>
                <a:moveTo>
                  <a:pt x="7163149" y="964928"/>
                </a:moveTo>
                <a:lnTo>
                  <a:pt x="7245823" y="1156061"/>
                </a:lnTo>
                <a:lnTo>
                  <a:pt x="7078019" y="1156061"/>
                </a:lnTo>
                <a:close/>
                <a:moveTo>
                  <a:pt x="5905849" y="964928"/>
                </a:moveTo>
                <a:lnTo>
                  <a:pt x="5988523" y="1156061"/>
                </a:lnTo>
                <a:lnTo>
                  <a:pt x="5820719" y="1156061"/>
                </a:lnTo>
                <a:close/>
                <a:moveTo>
                  <a:pt x="1527140" y="821272"/>
                </a:moveTo>
                <a:lnTo>
                  <a:pt x="1543921" y="821272"/>
                </a:lnTo>
                <a:cubicBezTo>
                  <a:pt x="1579665" y="821272"/>
                  <a:pt x="1606540" y="830822"/>
                  <a:pt x="1624548" y="849921"/>
                </a:cubicBezTo>
                <a:cubicBezTo>
                  <a:pt x="1642557" y="869021"/>
                  <a:pt x="1651561" y="899171"/>
                  <a:pt x="1651561" y="940371"/>
                </a:cubicBezTo>
                <a:cubicBezTo>
                  <a:pt x="1651561" y="981845"/>
                  <a:pt x="1642557" y="1012473"/>
                  <a:pt x="1624548" y="1032254"/>
                </a:cubicBezTo>
                <a:cubicBezTo>
                  <a:pt x="1606540" y="1052036"/>
                  <a:pt x="1580892" y="1061927"/>
                  <a:pt x="1547604" y="1061927"/>
                </a:cubicBezTo>
                <a:cubicBezTo>
                  <a:pt x="1542966" y="1061927"/>
                  <a:pt x="1536145" y="1061654"/>
                  <a:pt x="1527140" y="1061108"/>
                </a:cubicBezTo>
                <a:close/>
                <a:moveTo>
                  <a:pt x="7743281" y="819225"/>
                </a:moveTo>
                <a:lnTo>
                  <a:pt x="7787074" y="819225"/>
                </a:lnTo>
                <a:cubicBezTo>
                  <a:pt x="7831002" y="819225"/>
                  <a:pt x="7862858" y="829321"/>
                  <a:pt x="7882640" y="849512"/>
                </a:cubicBezTo>
                <a:cubicBezTo>
                  <a:pt x="7902421" y="869703"/>
                  <a:pt x="7912312" y="900944"/>
                  <a:pt x="7912312" y="943236"/>
                </a:cubicBezTo>
                <a:cubicBezTo>
                  <a:pt x="7912312" y="972432"/>
                  <a:pt x="7906923" y="996101"/>
                  <a:pt x="7896146" y="1014246"/>
                </a:cubicBezTo>
                <a:cubicBezTo>
                  <a:pt x="7885369" y="1032391"/>
                  <a:pt x="7870566" y="1044942"/>
                  <a:pt x="7851739" y="1051900"/>
                </a:cubicBezTo>
                <a:cubicBezTo>
                  <a:pt x="7832913" y="1058857"/>
                  <a:pt x="7804536" y="1062336"/>
                  <a:pt x="7766610" y="1062336"/>
                </a:cubicBezTo>
                <a:lnTo>
                  <a:pt x="7743281" y="1062336"/>
                </a:lnTo>
                <a:close/>
                <a:moveTo>
                  <a:pt x="9318589" y="789348"/>
                </a:moveTo>
                <a:lnTo>
                  <a:pt x="9318589" y="804491"/>
                </a:lnTo>
                <a:lnTo>
                  <a:pt x="9337007" y="804491"/>
                </a:lnTo>
                <a:cubicBezTo>
                  <a:pt x="9355015" y="804491"/>
                  <a:pt x="9369203" y="808311"/>
                  <a:pt x="9379572" y="815951"/>
                </a:cubicBezTo>
                <a:cubicBezTo>
                  <a:pt x="9386939" y="821135"/>
                  <a:pt x="9391986" y="828502"/>
                  <a:pt x="9394715" y="838052"/>
                </a:cubicBezTo>
                <a:cubicBezTo>
                  <a:pt x="9396079" y="843782"/>
                  <a:pt x="9396761" y="859198"/>
                  <a:pt x="9396761" y="884300"/>
                </a:cubicBezTo>
                <a:lnTo>
                  <a:pt x="9396761" y="1249376"/>
                </a:lnTo>
                <a:cubicBezTo>
                  <a:pt x="9396761" y="1277207"/>
                  <a:pt x="9395260" y="1294396"/>
                  <a:pt x="9392259" y="1300945"/>
                </a:cubicBezTo>
                <a:cubicBezTo>
                  <a:pt x="9388439" y="1310222"/>
                  <a:pt x="9382981" y="1316770"/>
                  <a:pt x="9375889" y="1320590"/>
                </a:cubicBezTo>
                <a:cubicBezTo>
                  <a:pt x="9366066" y="1326320"/>
                  <a:pt x="9353105" y="1329185"/>
                  <a:pt x="9337007" y="1329185"/>
                </a:cubicBezTo>
                <a:lnTo>
                  <a:pt x="9318589" y="1329185"/>
                </a:lnTo>
                <a:lnTo>
                  <a:pt x="9318589" y="1344328"/>
                </a:lnTo>
                <a:lnTo>
                  <a:pt x="9798263" y="1344328"/>
                </a:lnTo>
                <a:lnTo>
                  <a:pt x="9823229" y="1167930"/>
                </a:lnTo>
                <a:lnTo>
                  <a:pt x="9808085" y="1167930"/>
                </a:lnTo>
                <a:cubicBezTo>
                  <a:pt x="9794443" y="1217043"/>
                  <a:pt x="9772000" y="1253605"/>
                  <a:pt x="9740759" y="1277616"/>
                </a:cubicBezTo>
                <a:cubicBezTo>
                  <a:pt x="9709518" y="1301627"/>
                  <a:pt x="9667976" y="1313632"/>
                  <a:pt x="9616134" y="1313632"/>
                </a:cubicBezTo>
                <a:lnTo>
                  <a:pt x="9582983" y="1313632"/>
                </a:lnTo>
                <a:cubicBezTo>
                  <a:pt x="9567157" y="1313632"/>
                  <a:pt x="9555697" y="1311450"/>
                  <a:pt x="9548603" y="1307084"/>
                </a:cubicBezTo>
                <a:cubicBezTo>
                  <a:pt x="9541509" y="1302718"/>
                  <a:pt x="9536665" y="1297125"/>
                  <a:pt x="9534074" y="1290304"/>
                </a:cubicBezTo>
                <a:cubicBezTo>
                  <a:pt x="9531482" y="1283482"/>
                  <a:pt x="9530186" y="1264792"/>
                  <a:pt x="9530186" y="1234233"/>
                </a:cubicBezTo>
                <a:lnTo>
                  <a:pt x="9530186" y="1077889"/>
                </a:lnTo>
                <a:cubicBezTo>
                  <a:pt x="9556653" y="1077889"/>
                  <a:pt x="9576843" y="1081368"/>
                  <a:pt x="9590759" y="1088325"/>
                </a:cubicBezTo>
                <a:cubicBezTo>
                  <a:pt x="9604675" y="1095283"/>
                  <a:pt x="9616884" y="1108857"/>
                  <a:pt x="9627389" y="1129048"/>
                </a:cubicBezTo>
                <a:cubicBezTo>
                  <a:pt x="9637894" y="1149239"/>
                  <a:pt x="9644784" y="1175160"/>
                  <a:pt x="9648058" y="1206811"/>
                </a:cubicBezTo>
                <a:lnTo>
                  <a:pt x="9663611" y="1206811"/>
                </a:lnTo>
                <a:lnTo>
                  <a:pt x="9663611" y="916224"/>
                </a:lnTo>
                <a:lnTo>
                  <a:pt x="9648058" y="916224"/>
                </a:lnTo>
                <a:cubicBezTo>
                  <a:pt x="9643691" y="959335"/>
                  <a:pt x="9633597" y="991940"/>
                  <a:pt x="9617771" y="1014041"/>
                </a:cubicBezTo>
                <a:cubicBezTo>
                  <a:pt x="9601945" y="1036142"/>
                  <a:pt x="9576435" y="1047193"/>
                  <a:pt x="9541237" y="1047193"/>
                </a:cubicBezTo>
                <a:lnTo>
                  <a:pt x="9530186" y="1047193"/>
                </a:lnTo>
                <a:lnTo>
                  <a:pt x="9530186" y="821272"/>
                </a:lnTo>
                <a:lnTo>
                  <a:pt x="9587485" y="821272"/>
                </a:lnTo>
                <a:cubicBezTo>
                  <a:pt x="9629504" y="821272"/>
                  <a:pt x="9658153" y="823727"/>
                  <a:pt x="9673433" y="828639"/>
                </a:cubicBezTo>
                <a:cubicBezTo>
                  <a:pt x="9699627" y="836824"/>
                  <a:pt x="9719886" y="849648"/>
                  <a:pt x="9734211" y="867111"/>
                </a:cubicBezTo>
                <a:cubicBezTo>
                  <a:pt x="9748536" y="884573"/>
                  <a:pt x="9759654" y="913359"/>
                  <a:pt x="9767567" y="953468"/>
                </a:cubicBezTo>
                <a:lnTo>
                  <a:pt x="9783120" y="953468"/>
                </a:lnTo>
                <a:lnTo>
                  <a:pt x="9783120" y="789348"/>
                </a:lnTo>
                <a:close/>
                <a:moveTo>
                  <a:pt x="8704078" y="789348"/>
                </a:moveTo>
                <a:lnTo>
                  <a:pt x="8704078" y="804491"/>
                </a:lnTo>
                <a:cubicBezTo>
                  <a:pt x="8720994" y="805037"/>
                  <a:pt x="8733955" y="807629"/>
                  <a:pt x="8742959" y="812268"/>
                </a:cubicBezTo>
                <a:cubicBezTo>
                  <a:pt x="8751963" y="816906"/>
                  <a:pt x="8762332" y="826592"/>
                  <a:pt x="8774064" y="841326"/>
                </a:cubicBezTo>
                <a:lnTo>
                  <a:pt x="8785933" y="856060"/>
                </a:lnTo>
                <a:lnTo>
                  <a:pt x="8785933" y="1247739"/>
                </a:lnTo>
                <a:cubicBezTo>
                  <a:pt x="8785933" y="1277207"/>
                  <a:pt x="8779931" y="1298080"/>
                  <a:pt x="8767925" y="1310358"/>
                </a:cubicBezTo>
                <a:cubicBezTo>
                  <a:pt x="8755919" y="1322637"/>
                  <a:pt x="8734637" y="1328912"/>
                  <a:pt x="8704078" y="1329185"/>
                </a:cubicBezTo>
                <a:lnTo>
                  <a:pt x="8704078" y="1344328"/>
                </a:lnTo>
                <a:lnTo>
                  <a:pt x="8900940" y="1344328"/>
                </a:lnTo>
                <a:lnTo>
                  <a:pt x="8900940" y="1329185"/>
                </a:lnTo>
                <a:lnTo>
                  <a:pt x="8887843" y="1329185"/>
                </a:lnTo>
                <a:cubicBezTo>
                  <a:pt x="8869017" y="1329185"/>
                  <a:pt x="8852304" y="1323592"/>
                  <a:pt x="8837707" y="1312405"/>
                </a:cubicBezTo>
                <a:cubicBezTo>
                  <a:pt x="8823109" y="1301218"/>
                  <a:pt x="8815811" y="1279662"/>
                  <a:pt x="8815811" y="1247739"/>
                </a:cubicBezTo>
                <a:lnTo>
                  <a:pt x="8815811" y="894942"/>
                </a:lnTo>
                <a:lnTo>
                  <a:pt x="9191118" y="1357016"/>
                </a:lnTo>
                <a:lnTo>
                  <a:pt x="9205033" y="1357016"/>
                </a:lnTo>
                <a:lnTo>
                  <a:pt x="9205033" y="894942"/>
                </a:lnTo>
                <a:cubicBezTo>
                  <a:pt x="9205033" y="868748"/>
                  <a:pt x="9207285" y="850262"/>
                  <a:pt x="9211787" y="839485"/>
                </a:cubicBezTo>
                <a:cubicBezTo>
                  <a:pt x="9216289" y="828707"/>
                  <a:pt x="9222564" y="820931"/>
                  <a:pt x="9230613" y="816156"/>
                </a:cubicBezTo>
                <a:cubicBezTo>
                  <a:pt x="9238662" y="811381"/>
                  <a:pt x="9254419" y="807493"/>
                  <a:pt x="9277885" y="804491"/>
                </a:cubicBezTo>
                <a:lnTo>
                  <a:pt x="9277885" y="789348"/>
                </a:lnTo>
                <a:lnTo>
                  <a:pt x="9094529" y="789348"/>
                </a:lnTo>
                <a:lnTo>
                  <a:pt x="9094529" y="804491"/>
                </a:lnTo>
                <a:cubicBezTo>
                  <a:pt x="9125360" y="803946"/>
                  <a:pt x="9147325" y="811586"/>
                  <a:pt x="9160422" y="827411"/>
                </a:cubicBezTo>
                <a:cubicBezTo>
                  <a:pt x="9169971" y="839144"/>
                  <a:pt x="9174747" y="861654"/>
                  <a:pt x="9174747" y="894942"/>
                </a:cubicBezTo>
                <a:lnTo>
                  <a:pt x="9174747" y="1133550"/>
                </a:lnTo>
                <a:lnTo>
                  <a:pt x="8900940" y="789348"/>
                </a:lnTo>
                <a:close/>
                <a:moveTo>
                  <a:pt x="8147014" y="789348"/>
                </a:moveTo>
                <a:lnTo>
                  <a:pt x="8147014" y="804491"/>
                </a:lnTo>
                <a:lnTo>
                  <a:pt x="8165432" y="804491"/>
                </a:lnTo>
                <a:cubicBezTo>
                  <a:pt x="8183440" y="804491"/>
                  <a:pt x="8197629" y="808311"/>
                  <a:pt x="8207997" y="815951"/>
                </a:cubicBezTo>
                <a:cubicBezTo>
                  <a:pt x="8215364" y="821135"/>
                  <a:pt x="8220412" y="828502"/>
                  <a:pt x="8223140" y="838052"/>
                </a:cubicBezTo>
                <a:cubicBezTo>
                  <a:pt x="8224504" y="843782"/>
                  <a:pt x="8225186" y="859198"/>
                  <a:pt x="8225186" y="884300"/>
                </a:cubicBezTo>
                <a:lnTo>
                  <a:pt x="8225186" y="1249376"/>
                </a:lnTo>
                <a:cubicBezTo>
                  <a:pt x="8225186" y="1277207"/>
                  <a:pt x="8223686" y="1294396"/>
                  <a:pt x="8220684" y="1300945"/>
                </a:cubicBezTo>
                <a:cubicBezTo>
                  <a:pt x="8216865" y="1310222"/>
                  <a:pt x="8211408" y="1316770"/>
                  <a:pt x="8204313" y="1320590"/>
                </a:cubicBezTo>
                <a:cubicBezTo>
                  <a:pt x="8194491" y="1326320"/>
                  <a:pt x="8181530" y="1329185"/>
                  <a:pt x="8165432" y="1329185"/>
                </a:cubicBezTo>
                <a:lnTo>
                  <a:pt x="8147014" y="1329185"/>
                </a:lnTo>
                <a:lnTo>
                  <a:pt x="8147014" y="1344328"/>
                </a:lnTo>
                <a:lnTo>
                  <a:pt x="8626687" y="1344328"/>
                </a:lnTo>
                <a:lnTo>
                  <a:pt x="8651653" y="1167930"/>
                </a:lnTo>
                <a:lnTo>
                  <a:pt x="8636510" y="1167930"/>
                </a:lnTo>
                <a:cubicBezTo>
                  <a:pt x="8622867" y="1217043"/>
                  <a:pt x="8600425" y="1253605"/>
                  <a:pt x="8569183" y="1277616"/>
                </a:cubicBezTo>
                <a:cubicBezTo>
                  <a:pt x="8537943" y="1301627"/>
                  <a:pt x="8496401" y="1313632"/>
                  <a:pt x="8444559" y="1313632"/>
                </a:cubicBezTo>
                <a:lnTo>
                  <a:pt x="8411407" y="1313632"/>
                </a:lnTo>
                <a:cubicBezTo>
                  <a:pt x="8395582" y="1313632"/>
                  <a:pt x="8384123" y="1311450"/>
                  <a:pt x="8377028" y="1307084"/>
                </a:cubicBezTo>
                <a:cubicBezTo>
                  <a:pt x="8369935" y="1302718"/>
                  <a:pt x="8365091" y="1297125"/>
                  <a:pt x="8362499" y="1290304"/>
                </a:cubicBezTo>
                <a:cubicBezTo>
                  <a:pt x="8359907" y="1283482"/>
                  <a:pt x="8358611" y="1264792"/>
                  <a:pt x="8358611" y="1234233"/>
                </a:cubicBezTo>
                <a:lnTo>
                  <a:pt x="8358611" y="1077889"/>
                </a:lnTo>
                <a:cubicBezTo>
                  <a:pt x="8385078" y="1077889"/>
                  <a:pt x="8405268" y="1081368"/>
                  <a:pt x="8419183" y="1088325"/>
                </a:cubicBezTo>
                <a:cubicBezTo>
                  <a:pt x="8433099" y="1095283"/>
                  <a:pt x="8445309" y="1108857"/>
                  <a:pt x="8455814" y="1129048"/>
                </a:cubicBezTo>
                <a:cubicBezTo>
                  <a:pt x="8466319" y="1149239"/>
                  <a:pt x="8473208" y="1175160"/>
                  <a:pt x="8476483" y="1206811"/>
                </a:cubicBezTo>
                <a:lnTo>
                  <a:pt x="8492035" y="1206811"/>
                </a:lnTo>
                <a:lnTo>
                  <a:pt x="8492035" y="916224"/>
                </a:lnTo>
                <a:lnTo>
                  <a:pt x="8476483" y="916224"/>
                </a:lnTo>
                <a:cubicBezTo>
                  <a:pt x="8472117" y="959335"/>
                  <a:pt x="8462021" y="991940"/>
                  <a:pt x="8446196" y="1014041"/>
                </a:cubicBezTo>
                <a:cubicBezTo>
                  <a:pt x="8430371" y="1036142"/>
                  <a:pt x="8404859" y="1047193"/>
                  <a:pt x="8369661" y="1047193"/>
                </a:cubicBezTo>
                <a:lnTo>
                  <a:pt x="8358611" y="1047193"/>
                </a:lnTo>
                <a:lnTo>
                  <a:pt x="8358611" y="821272"/>
                </a:lnTo>
                <a:lnTo>
                  <a:pt x="8415909" y="821272"/>
                </a:lnTo>
                <a:cubicBezTo>
                  <a:pt x="8457929" y="821272"/>
                  <a:pt x="8486579" y="823727"/>
                  <a:pt x="8501857" y="828639"/>
                </a:cubicBezTo>
                <a:cubicBezTo>
                  <a:pt x="8528051" y="836824"/>
                  <a:pt x="8548311" y="849648"/>
                  <a:pt x="8562635" y="867111"/>
                </a:cubicBezTo>
                <a:cubicBezTo>
                  <a:pt x="8576960" y="884573"/>
                  <a:pt x="8588079" y="913359"/>
                  <a:pt x="8595991" y="953468"/>
                </a:cubicBezTo>
                <a:lnTo>
                  <a:pt x="8611544" y="953468"/>
                </a:lnTo>
                <a:lnTo>
                  <a:pt x="8611544" y="789348"/>
                </a:lnTo>
                <a:close/>
                <a:moveTo>
                  <a:pt x="7536187" y="789348"/>
                </a:moveTo>
                <a:lnTo>
                  <a:pt x="7536187" y="804491"/>
                </a:lnTo>
                <a:cubicBezTo>
                  <a:pt x="7561562" y="804491"/>
                  <a:pt x="7578887" y="806811"/>
                  <a:pt x="7588165" y="811449"/>
                </a:cubicBezTo>
                <a:cubicBezTo>
                  <a:pt x="7597442" y="816088"/>
                  <a:pt x="7603922" y="822295"/>
                  <a:pt x="7607605" y="830071"/>
                </a:cubicBezTo>
                <a:cubicBezTo>
                  <a:pt x="7611289" y="837848"/>
                  <a:pt x="7613131" y="856742"/>
                  <a:pt x="7613131" y="886756"/>
                </a:cubicBezTo>
                <a:lnTo>
                  <a:pt x="7613131" y="1246920"/>
                </a:lnTo>
                <a:cubicBezTo>
                  <a:pt x="7613131" y="1276934"/>
                  <a:pt x="7611289" y="1295761"/>
                  <a:pt x="7607605" y="1303401"/>
                </a:cubicBezTo>
                <a:cubicBezTo>
                  <a:pt x="7603922" y="1311040"/>
                  <a:pt x="7597510" y="1317248"/>
                  <a:pt x="7588369" y="1322023"/>
                </a:cubicBezTo>
                <a:cubicBezTo>
                  <a:pt x="7579229" y="1326797"/>
                  <a:pt x="7561835" y="1329185"/>
                  <a:pt x="7536187" y="1329185"/>
                </a:cubicBezTo>
                <a:lnTo>
                  <a:pt x="7536187" y="1344328"/>
                </a:lnTo>
                <a:lnTo>
                  <a:pt x="7820225" y="1344328"/>
                </a:lnTo>
                <a:lnTo>
                  <a:pt x="7820225" y="1329185"/>
                </a:lnTo>
                <a:cubicBezTo>
                  <a:pt x="7794850" y="1329185"/>
                  <a:pt x="7777524" y="1326866"/>
                  <a:pt x="7768247" y="1322227"/>
                </a:cubicBezTo>
                <a:cubicBezTo>
                  <a:pt x="7758969" y="1317589"/>
                  <a:pt x="7752490" y="1311381"/>
                  <a:pt x="7748806" y="1303605"/>
                </a:cubicBezTo>
                <a:cubicBezTo>
                  <a:pt x="7745123" y="1295829"/>
                  <a:pt x="7743281" y="1276934"/>
                  <a:pt x="7743281" y="1246920"/>
                </a:cubicBezTo>
                <a:lnTo>
                  <a:pt x="7743281" y="1091395"/>
                </a:lnTo>
                <a:lnTo>
                  <a:pt x="7779707" y="1091395"/>
                </a:lnTo>
                <a:lnTo>
                  <a:pt x="7958561" y="1344328"/>
                </a:lnTo>
                <a:lnTo>
                  <a:pt x="8133323" y="1344328"/>
                </a:lnTo>
                <a:lnTo>
                  <a:pt x="8133323" y="1329185"/>
                </a:lnTo>
                <a:cubicBezTo>
                  <a:pt x="8118589" y="1328366"/>
                  <a:pt x="8105627" y="1323728"/>
                  <a:pt x="8094441" y="1315270"/>
                </a:cubicBezTo>
                <a:cubicBezTo>
                  <a:pt x="8087074" y="1309267"/>
                  <a:pt x="8074660" y="1294124"/>
                  <a:pt x="8057197" y="1269840"/>
                </a:cubicBezTo>
                <a:lnTo>
                  <a:pt x="7923772" y="1081981"/>
                </a:lnTo>
                <a:cubicBezTo>
                  <a:pt x="7957606" y="1073523"/>
                  <a:pt x="7983936" y="1060835"/>
                  <a:pt x="8002763" y="1043919"/>
                </a:cubicBezTo>
                <a:cubicBezTo>
                  <a:pt x="8032231" y="1017179"/>
                  <a:pt x="8046965" y="983346"/>
                  <a:pt x="8046965" y="942418"/>
                </a:cubicBezTo>
                <a:cubicBezTo>
                  <a:pt x="8046965" y="908857"/>
                  <a:pt x="8037143" y="879594"/>
                  <a:pt x="8017497" y="854628"/>
                </a:cubicBezTo>
                <a:cubicBezTo>
                  <a:pt x="7997851" y="829662"/>
                  <a:pt x="7972476" y="812541"/>
                  <a:pt x="7941371" y="803264"/>
                </a:cubicBezTo>
                <a:cubicBezTo>
                  <a:pt x="7910266" y="793987"/>
                  <a:pt x="7861153" y="789348"/>
                  <a:pt x="7794031" y="789348"/>
                </a:cubicBezTo>
                <a:close/>
                <a:moveTo>
                  <a:pt x="6175451" y="789348"/>
                </a:moveTo>
                <a:lnTo>
                  <a:pt x="6175451" y="804491"/>
                </a:lnTo>
                <a:cubicBezTo>
                  <a:pt x="6192913" y="806129"/>
                  <a:pt x="6205328" y="811722"/>
                  <a:pt x="6212695" y="821272"/>
                </a:cubicBezTo>
                <a:cubicBezTo>
                  <a:pt x="6220062" y="830822"/>
                  <a:pt x="6233022" y="858380"/>
                  <a:pt x="6251577" y="903946"/>
                </a:cubicBezTo>
                <a:lnTo>
                  <a:pt x="6434114" y="1357016"/>
                </a:lnTo>
                <a:lnTo>
                  <a:pt x="6449258" y="1357016"/>
                </a:lnTo>
                <a:lnTo>
                  <a:pt x="6600690" y="999307"/>
                </a:lnTo>
                <a:lnTo>
                  <a:pt x="6738207" y="1357016"/>
                </a:lnTo>
                <a:lnTo>
                  <a:pt x="6754169" y="1357016"/>
                </a:lnTo>
                <a:lnTo>
                  <a:pt x="6928112" y="899034"/>
                </a:lnTo>
                <a:cubicBezTo>
                  <a:pt x="6943665" y="860017"/>
                  <a:pt x="6952259" y="838871"/>
                  <a:pt x="6953897" y="835596"/>
                </a:cubicBezTo>
                <a:cubicBezTo>
                  <a:pt x="6959354" y="825501"/>
                  <a:pt x="6965629" y="817998"/>
                  <a:pt x="6972723" y="813086"/>
                </a:cubicBezTo>
                <a:cubicBezTo>
                  <a:pt x="6979818" y="808175"/>
                  <a:pt x="6988548" y="805310"/>
                  <a:pt x="6998917" y="804491"/>
                </a:cubicBezTo>
                <a:lnTo>
                  <a:pt x="6998917" y="789348"/>
                </a:lnTo>
                <a:lnTo>
                  <a:pt x="6854851" y="789348"/>
                </a:lnTo>
                <a:lnTo>
                  <a:pt x="6854851" y="804491"/>
                </a:lnTo>
                <a:cubicBezTo>
                  <a:pt x="6876406" y="805037"/>
                  <a:pt x="6891004" y="808516"/>
                  <a:pt x="6898644" y="814928"/>
                </a:cubicBezTo>
                <a:cubicBezTo>
                  <a:pt x="6906284" y="821340"/>
                  <a:pt x="6910104" y="830139"/>
                  <a:pt x="6910104" y="841326"/>
                </a:cubicBezTo>
                <a:cubicBezTo>
                  <a:pt x="6910104" y="848966"/>
                  <a:pt x="6909013" y="857288"/>
                  <a:pt x="6906830" y="866292"/>
                </a:cubicBezTo>
                <a:cubicBezTo>
                  <a:pt x="6904647" y="875296"/>
                  <a:pt x="6898781" y="892077"/>
                  <a:pt x="6889231" y="916633"/>
                </a:cubicBezTo>
                <a:lnTo>
                  <a:pt x="6798780" y="1154424"/>
                </a:lnTo>
                <a:lnTo>
                  <a:pt x="6697689" y="891667"/>
                </a:lnTo>
                <a:cubicBezTo>
                  <a:pt x="6685411" y="859471"/>
                  <a:pt x="6679271" y="840235"/>
                  <a:pt x="6679271" y="833959"/>
                </a:cubicBezTo>
                <a:cubicBezTo>
                  <a:pt x="6679271" y="828229"/>
                  <a:pt x="6680909" y="823114"/>
                  <a:pt x="6684183" y="818611"/>
                </a:cubicBezTo>
                <a:cubicBezTo>
                  <a:pt x="6687457" y="814109"/>
                  <a:pt x="6691959" y="810903"/>
                  <a:pt x="6697689" y="808993"/>
                </a:cubicBezTo>
                <a:cubicBezTo>
                  <a:pt x="6705874" y="806265"/>
                  <a:pt x="6719381" y="804764"/>
                  <a:pt x="6738207" y="804491"/>
                </a:cubicBezTo>
                <a:lnTo>
                  <a:pt x="6738207" y="789348"/>
                </a:lnTo>
                <a:lnTo>
                  <a:pt x="6469312" y="789348"/>
                </a:lnTo>
                <a:lnTo>
                  <a:pt x="6469312" y="804491"/>
                </a:lnTo>
                <a:cubicBezTo>
                  <a:pt x="6486502" y="804491"/>
                  <a:pt x="6499531" y="806811"/>
                  <a:pt x="6508398" y="811449"/>
                </a:cubicBezTo>
                <a:cubicBezTo>
                  <a:pt x="6517266" y="816088"/>
                  <a:pt x="6525110" y="823796"/>
                  <a:pt x="6531932" y="834573"/>
                </a:cubicBezTo>
                <a:cubicBezTo>
                  <a:pt x="6538753" y="845351"/>
                  <a:pt x="6548439" y="866838"/>
                  <a:pt x="6560990" y="899034"/>
                </a:cubicBezTo>
                <a:lnTo>
                  <a:pt x="6583910" y="957970"/>
                </a:lnTo>
                <a:lnTo>
                  <a:pt x="6496734" y="1168339"/>
                </a:lnTo>
                <a:lnTo>
                  <a:pt x="6387866" y="899034"/>
                </a:lnTo>
                <a:cubicBezTo>
                  <a:pt x="6374496" y="865474"/>
                  <a:pt x="6367811" y="843509"/>
                  <a:pt x="6367811" y="833141"/>
                </a:cubicBezTo>
                <a:cubicBezTo>
                  <a:pt x="6367811" y="825228"/>
                  <a:pt x="6371018" y="818611"/>
                  <a:pt x="6377429" y="813291"/>
                </a:cubicBezTo>
                <a:cubicBezTo>
                  <a:pt x="6383841" y="807970"/>
                  <a:pt x="6396733" y="805037"/>
                  <a:pt x="6416106" y="804491"/>
                </a:cubicBezTo>
                <a:lnTo>
                  <a:pt x="6416106" y="789348"/>
                </a:lnTo>
                <a:close/>
                <a:moveTo>
                  <a:pt x="4236853" y="789348"/>
                </a:moveTo>
                <a:lnTo>
                  <a:pt x="4236853" y="804491"/>
                </a:lnTo>
                <a:cubicBezTo>
                  <a:pt x="4253770" y="805037"/>
                  <a:pt x="4266730" y="807629"/>
                  <a:pt x="4275735" y="812268"/>
                </a:cubicBezTo>
                <a:cubicBezTo>
                  <a:pt x="4284739" y="816906"/>
                  <a:pt x="4295107" y="826592"/>
                  <a:pt x="4306840" y="841326"/>
                </a:cubicBezTo>
                <a:lnTo>
                  <a:pt x="4318709" y="856060"/>
                </a:lnTo>
                <a:lnTo>
                  <a:pt x="4318709" y="1247739"/>
                </a:lnTo>
                <a:cubicBezTo>
                  <a:pt x="4318709" y="1277207"/>
                  <a:pt x="4312706" y="1298080"/>
                  <a:pt x="4300700" y="1310358"/>
                </a:cubicBezTo>
                <a:cubicBezTo>
                  <a:pt x="4288695" y="1322637"/>
                  <a:pt x="4267413" y="1328912"/>
                  <a:pt x="4236853" y="1329185"/>
                </a:cubicBezTo>
                <a:lnTo>
                  <a:pt x="4236853" y="1344328"/>
                </a:lnTo>
                <a:lnTo>
                  <a:pt x="4433716" y="1344328"/>
                </a:lnTo>
                <a:lnTo>
                  <a:pt x="4433716" y="1329185"/>
                </a:lnTo>
                <a:lnTo>
                  <a:pt x="4420620" y="1329185"/>
                </a:lnTo>
                <a:cubicBezTo>
                  <a:pt x="4401792" y="1329185"/>
                  <a:pt x="4385080" y="1323592"/>
                  <a:pt x="4370483" y="1312405"/>
                </a:cubicBezTo>
                <a:cubicBezTo>
                  <a:pt x="4355885" y="1301218"/>
                  <a:pt x="4348586" y="1279662"/>
                  <a:pt x="4348586" y="1247739"/>
                </a:cubicBezTo>
                <a:lnTo>
                  <a:pt x="4348586" y="894942"/>
                </a:lnTo>
                <a:lnTo>
                  <a:pt x="4723893" y="1357016"/>
                </a:lnTo>
                <a:lnTo>
                  <a:pt x="4737809" y="1357016"/>
                </a:lnTo>
                <a:lnTo>
                  <a:pt x="4737809" y="894942"/>
                </a:lnTo>
                <a:cubicBezTo>
                  <a:pt x="4737809" y="868748"/>
                  <a:pt x="4740060" y="850262"/>
                  <a:pt x="4744563" y="839485"/>
                </a:cubicBezTo>
                <a:cubicBezTo>
                  <a:pt x="4749064" y="828707"/>
                  <a:pt x="4755339" y="820931"/>
                  <a:pt x="4763389" y="816156"/>
                </a:cubicBezTo>
                <a:cubicBezTo>
                  <a:pt x="4771438" y="811381"/>
                  <a:pt x="4787195" y="807493"/>
                  <a:pt x="4810660" y="804491"/>
                </a:cubicBezTo>
                <a:lnTo>
                  <a:pt x="4810660" y="789348"/>
                </a:lnTo>
                <a:lnTo>
                  <a:pt x="4627304" y="789348"/>
                </a:lnTo>
                <a:lnTo>
                  <a:pt x="4627304" y="804491"/>
                </a:lnTo>
                <a:cubicBezTo>
                  <a:pt x="4658136" y="803946"/>
                  <a:pt x="4680101" y="811586"/>
                  <a:pt x="4693197" y="827411"/>
                </a:cubicBezTo>
                <a:cubicBezTo>
                  <a:pt x="4702747" y="839144"/>
                  <a:pt x="4707522" y="861654"/>
                  <a:pt x="4707522" y="894942"/>
                </a:cubicBezTo>
                <a:lnTo>
                  <a:pt x="4707522" y="1133550"/>
                </a:lnTo>
                <a:lnTo>
                  <a:pt x="4433716" y="789348"/>
                </a:lnTo>
                <a:close/>
                <a:moveTo>
                  <a:pt x="3917915" y="789348"/>
                </a:moveTo>
                <a:lnTo>
                  <a:pt x="3917915" y="804491"/>
                </a:lnTo>
                <a:lnTo>
                  <a:pt x="3936333" y="804491"/>
                </a:lnTo>
                <a:cubicBezTo>
                  <a:pt x="3951886" y="804491"/>
                  <a:pt x="3964232" y="807152"/>
                  <a:pt x="3973373" y="812472"/>
                </a:cubicBezTo>
                <a:cubicBezTo>
                  <a:pt x="3982514" y="817793"/>
                  <a:pt x="3988584" y="824000"/>
                  <a:pt x="3991586" y="831094"/>
                </a:cubicBezTo>
                <a:cubicBezTo>
                  <a:pt x="3994588" y="838189"/>
                  <a:pt x="3996088" y="855924"/>
                  <a:pt x="3996088" y="884300"/>
                </a:cubicBezTo>
                <a:lnTo>
                  <a:pt x="3996088" y="1249376"/>
                </a:lnTo>
                <a:cubicBezTo>
                  <a:pt x="3996088" y="1277207"/>
                  <a:pt x="3994588" y="1294396"/>
                  <a:pt x="3991586" y="1300945"/>
                </a:cubicBezTo>
                <a:cubicBezTo>
                  <a:pt x="3987766" y="1310222"/>
                  <a:pt x="3982309" y="1316770"/>
                  <a:pt x="3975214" y="1320590"/>
                </a:cubicBezTo>
                <a:cubicBezTo>
                  <a:pt x="3965392" y="1326320"/>
                  <a:pt x="3952432" y="1329185"/>
                  <a:pt x="3936333" y="1329185"/>
                </a:cubicBezTo>
                <a:lnTo>
                  <a:pt x="3917915" y="1329185"/>
                </a:lnTo>
                <a:lnTo>
                  <a:pt x="3917915" y="1344328"/>
                </a:lnTo>
                <a:lnTo>
                  <a:pt x="4208092" y="1344328"/>
                </a:lnTo>
                <a:lnTo>
                  <a:pt x="4208092" y="1329185"/>
                </a:lnTo>
                <a:lnTo>
                  <a:pt x="4189676" y="1329185"/>
                </a:lnTo>
                <a:cubicBezTo>
                  <a:pt x="4174124" y="1329185"/>
                  <a:pt x="4161777" y="1326525"/>
                  <a:pt x="4152637" y="1321204"/>
                </a:cubicBezTo>
                <a:cubicBezTo>
                  <a:pt x="4143496" y="1315883"/>
                  <a:pt x="4137357" y="1309676"/>
                  <a:pt x="4134219" y="1302582"/>
                </a:cubicBezTo>
                <a:cubicBezTo>
                  <a:pt x="4131082" y="1295488"/>
                  <a:pt x="4129512" y="1277752"/>
                  <a:pt x="4129512" y="1249376"/>
                </a:cubicBezTo>
                <a:lnTo>
                  <a:pt x="4129512" y="884300"/>
                </a:lnTo>
                <a:cubicBezTo>
                  <a:pt x="4129512" y="856470"/>
                  <a:pt x="4131013" y="839280"/>
                  <a:pt x="4134014" y="832732"/>
                </a:cubicBezTo>
                <a:cubicBezTo>
                  <a:pt x="4138107" y="823455"/>
                  <a:pt x="4143700" y="816906"/>
                  <a:pt x="4150795" y="813086"/>
                </a:cubicBezTo>
                <a:cubicBezTo>
                  <a:pt x="4160617" y="807356"/>
                  <a:pt x="4173578" y="804491"/>
                  <a:pt x="4189676" y="804491"/>
                </a:cubicBezTo>
                <a:lnTo>
                  <a:pt x="4208092" y="804491"/>
                </a:lnTo>
                <a:lnTo>
                  <a:pt x="4208092" y="789348"/>
                </a:lnTo>
                <a:close/>
                <a:moveTo>
                  <a:pt x="3271034" y="789348"/>
                </a:moveTo>
                <a:lnTo>
                  <a:pt x="3271034" y="804491"/>
                </a:lnTo>
                <a:lnTo>
                  <a:pt x="3289452" y="804491"/>
                </a:lnTo>
                <a:cubicBezTo>
                  <a:pt x="3305004" y="804491"/>
                  <a:pt x="3317351" y="807152"/>
                  <a:pt x="3326491" y="812472"/>
                </a:cubicBezTo>
                <a:cubicBezTo>
                  <a:pt x="3335632" y="817793"/>
                  <a:pt x="3341703" y="824000"/>
                  <a:pt x="3344704" y="831094"/>
                </a:cubicBezTo>
                <a:cubicBezTo>
                  <a:pt x="3347706" y="838189"/>
                  <a:pt x="3349206" y="855924"/>
                  <a:pt x="3349206" y="884300"/>
                </a:cubicBezTo>
                <a:lnTo>
                  <a:pt x="3349206" y="1249376"/>
                </a:lnTo>
                <a:cubicBezTo>
                  <a:pt x="3349206" y="1277207"/>
                  <a:pt x="3347706" y="1294396"/>
                  <a:pt x="3344704" y="1300945"/>
                </a:cubicBezTo>
                <a:cubicBezTo>
                  <a:pt x="3340885" y="1310222"/>
                  <a:pt x="3335427" y="1316770"/>
                  <a:pt x="3328333" y="1320590"/>
                </a:cubicBezTo>
                <a:cubicBezTo>
                  <a:pt x="3318511" y="1326320"/>
                  <a:pt x="3305550" y="1329185"/>
                  <a:pt x="3289452" y="1329185"/>
                </a:cubicBezTo>
                <a:lnTo>
                  <a:pt x="3271034" y="1329185"/>
                </a:lnTo>
                <a:lnTo>
                  <a:pt x="3271034" y="1344328"/>
                </a:lnTo>
                <a:lnTo>
                  <a:pt x="3561212" y="1344328"/>
                </a:lnTo>
                <a:lnTo>
                  <a:pt x="3561212" y="1329185"/>
                </a:lnTo>
                <a:lnTo>
                  <a:pt x="3542794" y="1329185"/>
                </a:lnTo>
                <a:cubicBezTo>
                  <a:pt x="3527242" y="1329185"/>
                  <a:pt x="3514895" y="1326525"/>
                  <a:pt x="3505755" y="1321204"/>
                </a:cubicBezTo>
                <a:cubicBezTo>
                  <a:pt x="3496614" y="1315883"/>
                  <a:pt x="3490475" y="1309676"/>
                  <a:pt x="3487338" y="1302582"/>
                </a:cubicBezTo>
                <a:cubicBezTo>
                  <a:pt x="3484199" y="1295488"/>
                  <a:pt x="3482631" y="1277752"/>
                  <a:pt x="3482631" y="1249376"/>
                </a:cubicBezTo>
                <a:lnTo>
                  <a:pt x="3482631" y="1077479"/>
                </a:lnTo>
                <a:lnTo>
                  <a:pt x="3678674" y="1077479"/>
                </a:lnTo>
                <a:lnTo>
                  <a:pt x="3678674" y="1249376"/>
                </a:lnTo>
                <a:cubicBezTo>
                  <a:pt x="3678674" y="1277207"/>
                  <a:pt x="3677174" y="1294396"/>
                  <a:pt x="3674173" y="1300945"/>
                </a:cubicBezTo>
                <a:cubicBezTo>
                  <a:pt x="3670080" y="1310222"/>
                  <a:pt x="3664486" y="1316770"/>
                  <a:pt x="3657392" y="1320590"/>
                </a:cubicBezTo>
                <a:cubicBezTo>
                  <a:pt x="3647842" y="1326320"/>
                  <a:pt x="3634882" y="1329185"/>
                  <a:pt x="3618511" y="1329185"/>
                </a:cubicBezTo>
                <a:lnTo>
                  <a:pt x="3600502" y="1329185"/>
                </a:lnTo>
                <a:lnTo>
                  <a:pt x="3600502" y="1344328"/>
                </a:lnTo>
                <a:lnTo>
                  <a:pt x="3890271" y="1344328"/>
                </a:lnTo>
                <a:lnTo>
                  <a:pt x="3890271" y="1329185"/>
                </a:lnTo>
                <a:lnTo>
                  <a:pt x="3872263" y="1329185"/>
                </a:lnTo>
                <a:cubicBezTo>
                  <a:pt x="3856710" y="1329185"/>
                  <a:pt x="3844295" y="1326525"/>
                  <a:pt x="3835019" y="1321204"/>
                </a:cubicBezTo>
                <a:cubicBezTo>
                  <a:pt x="3825741" y="1315883"/>
                  <a:pt x="3819603" y="1309676"/>
                  <a:pt x="3816601" y="1302582"/>
                </a:cubicBezTo>
                <a:cubicBezTo>
                  <a:pt x="3813600" y="1295488"/>
                  <a:pt x="3812099" y="1277752"/>
                  <a:pt x="3812099" y="1249376"/>
                </a:cubicBezTo>
                <a:lnTo>
                  <a:pt x="3812099" y="884300"/>
                </a:lnTo>
                <a:cubicBezTo>
                  <a:pt x="3812099" y="856470"/>
                  <a:pt x="3813600" y="839280"/>
                  <a:pt x="3816601" y="832732"/>
                </a:cubicBezTo>
                <a:cubicBezTo>
                  <a:pt x="3820694" y="823455"/>
                  <a:pt x="3826287" y="816906"/>
                  <a:pt x="3833381" y="813086"/>
                </a:cubicBezTo>
                <a:cubicBezTo>
                  <a:pt x="3842931" y="807356"/>
                  <a:pt x="3855892" y="804491"/>
                  <a:pt x="3872263" y="804491"/>
                </a:cubicBezTo>
                <a:lnTo>
                  <a:pt x="3890271" y="804491"/>
                </a:lnTo>
                <a:lnTo>
                  <a:pt x="3890271" y="789348"/>
                </a:lnTo>
                <a:lnTo>
                  <a:pt x="3600502" y="789348"/>
                </a:lnTo>
                <a:lnTo>
                  <a:pt x="3600502" y="804491"/>
                </a:lnTo>
                <a:lnTo>
                  <a:pt x="3618511" y="804491"/>
                </a:lnTo>
                <a:cubicBezTo>
                  <a:pt x="3634064" y="804491"/>
                  <a:pt x="3646478" y="807152"/>
                  <a:pt x="3655755" y="812472"/>
                </a:cubicBezTo>
                <a:cubicBezTo>
                  <a:pt x="3665032" y="817793"/>
                  <a:pt x="3671171" y="824000"/>
                  <a:pt x="3674173" y="831094"/>
                </a:cubicBezTo>
                <a:cubicBezTo>
                  <a:pt x="3677174" y="838189"/>
                  <a:pt x="3678674" y="855924"/>
                  <a:pt x="3678674" y="884300"/>
                </a:cubicBezTo>
                <a:lnTo>
                  <a:pt x="3678674" y="1041463"/>
                </a:lnTo>
                <a:lnTo>
                  <a:pt x="3482631" y="1041463"/>
                </a:lnTo>
                <a:lnTo>
                  <a:pt x="3482631" y="884300"/>
                </a:lnTo>
                <a:cubicBezTo>
                  <a:pt x="3482631" y="856470"/>
                  <a:pt x="3484132" y="839280"/>
                  <a:pt x="3487132" y="832732"/>
                </a:cubicBezTo>
                <a:cubicBezTo>
                  <a:pt x="3491226" y="823455"/>
                  <a:pt x="3496819" y="816906"/>
                  <a:pt x="3503914" y="813086"/>
                </a:cubicBezTo>
                <a:cubicBezTo>
                  <a:pt x="3513736" y="807356"/>
                  <a:pt x="3526696" y="804491"/>
                  <a:pt x="3542794" y="804491"/>
                </a:cubicBezTo>
                <a:lnTo>
                  <a:pt x="3561212" y="804491"/>
                </a:lnTo>
                <a:lnTo>
                  <a:pt x="3561212" y="789348"/>
                </a:lnTo>
                <a:close/>
                <a:moveTo>
                  <a:pt x="2479640" y="789348"/>
                </a:moveTo>
                <a:lnTo>
                  <a:pt x="2479640" y="804491"/>
                </a:lnTo>
                <a:lnTo>
                  <a:pt x="2498059" y="804491"/>
                </a:lnTo>
                <a:cubicBezTo>
                  <a:pt x="2513611" y="804491"/>
                  <a:pt x="2525958" y="807152"/>
                  <a:pt x="2535098" y="812472"/>
                </a:cubicBezTo>
                <a:cubicBezTo>
                  <a:pt x="2544238" y="817793"/>
                  <a:pt x="2550309" y="824000"/>
                  <a:pt x="2553311" y="831094"/>
                </a:cubicBezTo>
                <a:cubicBezTo>
                  <a:pt x="2556312" y="838189"/>
                  <a:pt x="2557813" y="855924"/>
                  <a:pt x="2557813" y="884300"/>
                </a:cubicBezTo>
                <a:lnTo>
                  <a:pt x="2557813" y="1249376"/>
                </a:lnTo>
                <a:cubicBezTo>
                  <a:pt x="2557813" y="1277207"/>
                  <a:pt x="2556312" y="1294396"/>
                  <a:pt x="2553311" y="1300945"/>
                </a:cubicBezTo>
                <a:cubicBezTo>
                  <a:pt x="2549491" y="1310222"/>
                  <a:pt x="2544034" y="1316770"/>
                  <a:pt x="2536940" y="1320590"/>
                </a:cubicBezTo>
                <a:cubicBezTo>
                  <a:pt x="2527117" y="1326320"/>
                  <a:pt x="2514157" y="1329185"/>
                  <a:pt x="2498059" y="1329185"/>
                </a:cubicBezTo>
                <a:lnTo>
                  <a:pt x="2479640" y="1329185"/>
                </a:lnTo>
                <a:lnTo>
                  <a:pt x="2479640" y="1344328"/>
                </a:lnTo>
                <a:lnTo>
                  <a:pt x="2769818" y="1344328"/>
                </a:lnTo>
                <a:lnTo>
                  <a:pt x="2769818" y="1329185"/>
                </a:lnTo>
                <a:lnTo>
                  <a:pt x="2751401" y="1329185"/>
                </a:lnTo>
                <a:cubicBezTo>
                  <a:pt x="2735849" y="1329185"/>
                  <a:pt x="2723502" y="1326525"/>
                  <a:pt x="2714362" y="1321204"/>
                </a:cubicBezTo>
                <a:cubicBezTo>
                  <a:pt x="2705221" y="1315883"/>
                  <a:pt x="2699082" y="1309676"/>
                  <a:pt x="2695944" y="1302582"/>
                </a:cubicBezTo>
                <a:cubicBezTo>
                  <a:pt x="2692806" y="1295488"/>
                  <a:pt x="2691237" y="1277752"/>
                  <a:pt x="2691237" y="1249376"/>
                </a:cubicBezTo>
                <a:lnTo>
                  <a:pt x="2691237" y="884300"/>
                </a:lnTo>
                <a:cubicBezTo>
                  <a:pt x="2691237" y="856470"/>
                  <a:pt x="2692738" y="839280"/>
                  <a:pt x="2695740" y="832732"/>
                </a:cubicBezTo>
                <a:cubicBezTo>
                  <a:pt x="2699832" y="823455"/>
                  <a:pt x="2705426" y="816906"/>
                  <a:pt x="2712520" y="813086"/>
                </a:cubicBezTo>
                <a:cubicBezTo>
                  <a:pt x="2722343" y="807356"/>
                  <a:pt x="2735303" y="804491"/>
                  <a:pt x="2751401" y="804491"/>
                </a:cubicBezTo>
                <a:lnTo>
                  <a:pt x="2769818" y="804491"/>
                </a:lnTo>
                <a:lnTo>
                  <a:pt x="2769818" y="789348"/>
                </a:lnTo>
                <a:close/>
                <a:moveTo>
                  <a:pt x="1832759" y="789348"/>
                </a:moveTo>
                <a:lnTo>
                  <a:pt x="1832759" y="804491"/>
                </a:lnTo>
                <a:lnTo>
                  <a:pt x="1851177" y="804491"/>
                </a:lnTo>
                <a:cubicBezTo>
                  <a:pt x="1866729" y="804491"/>
                  <a:pt x="1879076" y="807152"/>
                  <a:pt x="1888216" y="812472"/>
                </a:cubicBezTo>
                <a:cubicBezTo>
                  <a:pt x="1897357" y="817793"/>
                  <a:pt x="1903427" y="824000"/>
                  <a:pt x="1906429" y="831094"/>
                </a:cubicBezTo>
                <a:cubicBezTo>
                  <a:pt x="1909431" y="838189"/>
                  <a:pt x="1910931" y="855924"/>
                  <a:pt x="1910931" y="884300"/>
                </a:cubicBezTo>
                <a:lnTo>
                  <a:pt x="1910931" y="1249376"/>
                </a:lnTo>
                <a:cubicBezTo>
                  <a:pt x="1910931" y="1277207"/>
                  <a:pt x="1909431" y="1294396"/>
                  <a:pt x="1906429" y="1300945"/>
                </a:cubicBezTo>
                <a:cubicBezTo>
                  <a:pt x="1902609" y="1310222"/>
                  <a:pt x="1897152" y="1316770"/>
                  <a:pt x="1890058" y="1320590"/>
                </a:cubicBezTo>
                <a:cubicBezTo>
                  <a:pt x="1880235" y="1326320"/>
                  <a:pt x="1867275" y="1329185"/>
                  <a:pt x="1851177" y="1329185"/>
                </a:cubicBezTo>
                <a:lnTo>
                  <a:pt x="1832759" y="1329185"/>
                </a:lnTo>
                <a:lnTo>
                  <a:pt x="1832759" y="1344328"/>
                </a:lnTo>
                <a:lnTo>
                  <a:pt x="2122937" y="1344328"/>
                </a:lnTo>
                <a:lnTo>
                  <a:pt x="2122937" y="1329185"/>
                </a:lnTo>
                <a:lnTo>
                  <a:pt x="2104520" y="1329185"/>
                </a:lnTo>
                <a:cubicBezTo>
                  <a:pt x="2088967" y="1329185"/>
                  <a:pt x="2076620" y="1326525"/>
                  <a:pt x="2067480" y="1321204"/>
                </a:cubicBezTo>
                <a:cubicBezTo>
                  <a:pt x="2058339" y="1315883"/>
                  <a:pt x="2052200" y="1309676"/>
                  <a:pt x="2049062" y="1302582"/>
                </a:cubicBezTo>
                <a:cubicBezTo>
                  <a:pt x="2045924" y="1295488"/>
                  <a:pt x="2044355" y="1277752"/>
                  <a:pt x="2044355" y="1249376"/>
                </a:cubicBezTo>
                <a:lnTo>
                  <a:pt x="2044355" y="1077479"/>
                </a:lnTo>
                <a:lnTo>
                  <a:pt x="2240400" y="1077479"/>
                </a:lnTo>
                <a:lnTo>
                  <a:pt x="2240400" y="1249376"/>
                </a:lnTo>
                <a:cubicBezTo>
                  <a:pt x="2240400" y="1277207"/>
                  <a:pt x="2238899" y="1294396"/>
                  <a:pt x="2235898" y="1300945"/>
                </a:cubicBezTo>
                <a:cubicBezTo>
                  <a:pt x="2231805" y="1310222"/>
                  <a:pt x="2226212" y="1316770"/>
                  <a:pt x="2219117" y="1320590"/>
                </a:cubicBezTo>
                <a:cubicBezTo>
                  <a:pt x="2209567" y="1326320"/>
                  <a:pt x="2196607" y="1329185"/>
                  <a:pt x="2180236" y="1329185"/>
                </a:cubicBezTo>
                <a:lnTo>
                  <a:pt x="2162227" y="1329185"/>
                </a:lnTo>
                <a:lnTo>
                  <a:pt x="2162227" y="1344328"/>
                </a:lnTo>
                <a:lnTo>
                  <a:pt x="2451996" y="1344328"/>
                </a:lnTo>
                <a:lnTo>
                  <a:pt x="2451996" y="1329185"/>
                </a:lnTo>
                <a:lnTo>
                  <a:pt x="2433988" y="1329185"/>
                </a:lnTo>
                <a:cubicBezTo>
                  <a:pt x="2418436" y="1329185"/>
                  <a:pt x="2406020" y="1326525"/>
                  <a:pt x="2396743" y="1321204"/>
                </a:cubicBezTo>
                <a:cubicBezTo>
                  <a:pt x="2387467" y="1315883"/>
                  <a:pt x="2381327" y="1309676"/>
                  <a:pt x="2378326" y="1302582"/>
                </a:cubicBezTo>
                <a:cubicBezTo>
                  <a:pt x="2375325" y="1295488"/>
                  <a:pt x="2373824" y="1277752"/>
                  <a:pt x="2373824" y="1249376"/>
                </a:cubicBezTo>
                <a:lnTo>
                  <a:pt x="2373824" y="884300"/>
                </a:lnTo>
                <a:cubicBezTo>
                  <a:pt x="2373824" y="856470"/>
                  <a:pt x="2375325" y="839280"/>
                  <a:pt x="2378326" y="832732"/>
                </a:cubicBezTo>
                <a:cubicBezTo>
                  <a:pt x="2382419" y="823455"/>
                  <a:pt x="2388013" y="816906"/>
                  <a:pt x="2395106" y="813086"/>
                </a:cubicBezTo>
                <a:cubicBezTo>
                  <a:pt x="2404657" y="807356"/>
                  <a:pt x="2417617" y="804491"/>
                  <a:pt x="2433988" y="804491"/>
                </a:cubicBezTo>
                <a:lnTo>
                  <a:pt x="2451996" y="804491"/>
                </a:lnTo>
                <a:lnTo>
                  <a:pt x="2451996" y="789348"/>
                </a:lnTo>
                <a:lnTo>
                  <a:pt x="2162227" y="789348"/>
                </a:lnTo>
                <a:lnTo>
                  <a:pt x="2162227" y="804491"/>
                </a:lnTo>
                <a:lnTo>
                  <a:pt x="2180236" y="804491"/>
                </a:lnTo>
                <a:cubicBezTo>
                  <a:pt x="2195788" y="804491"/>
                  <a:pt x="2208203" y="807152"/>
                  <a:pt x="2217480" y="812472"/>
                </a:cubicBezTo>
                <a:cubicBezTo>
                  <a:pt x="2226757" y="817793"/>
                  <a:pt x="2232897" y="824000"/>
                  <a:pt x="2235898" y="831094"/>
                </a:cubicBezTo>
                <a:cubicBezTo>
                  <a:pt x="2238899" y="838189"/>
                  <a:pt x="2240400" y="855924"/>
                  <a:pt x="2240400" y="884300"/>
                </a:cubicBezTo>
                <a:lnTo>
                  <a:pt x="2240400" y="1041463"/>
                </a:lnTo>
                <a:lnTo>
                  <a:pt x="2044355" y="1041463"/>
                </a:lnTo>
                <a:lnTo>
                  <a:pt x="2044355" y="884300"/>
                </a:lnTo>
                <a:cubicBezTo>
                  <a:pt x="2044355" y="856470"/>
                  <a:pt x="2045857" y="839280"/>
                  <a:pt x="2048857" y="832732"/>
                </a:cubicBezTo>
                <a:cubicBezTo>
                  <a:pt x="2052950" y="823455"/>
                  <a:pt x="2058544" y="816906"/>
                  <a:pt x="2065638" y="813086"/>
                </a:cubicBezTo>
                <a:cubicBezTo>
                  <a:pt x="2075460" y="807356"/>
                  <a:pt x="2088421" y="804491"/>
                  <a:pt x="2104520" y="804491"/>
                </a:cubicBezTo>
                <a:lnTo>
                  <a:pt x="2122937" y="804491"/>
                </a:lnTo>
                <a:lnTo>
                  <a:pt x="2122937" y="789348"/>
                </a:lnTo>
                <a:close/>
                <a:moveTo>
                  <a:pt x="1322093" y="789348"/>
                </a:moveTo>
                <a:lnTo>
                  <a:pt x="1322093" y="804491"/>
                </a:lnTo>
                <a:cubicBezTo>
                  <a:pt x="1347468" y="804491"/>
                  <a:pt x="1364794" y="806811"/>
                  <a:pt x="1374071" y="811449"/>
                </a:cubicBezTo>
                <a:cubicBezTo>
                  <a:pt x="1383348" y="816088"/>
                  <a:pt x="1389828" y="822295"/>
                  <a:pt x="1393511" y="830071"/>
                </a:cubicBezTo>
                <a:cubicBezTo>
                  <a:pt x="1397195" y="837848"/>
                  <a:pt x="1399037" y="856742"/>
                  <a:pt x="1399037" y="886756"/>
                </a:cubicBezTo>
                <a:lnTo>
                  <a:pt x="1399037" y="1246920"/>
                </a:lnTo>
                <a:cubicBezTo>
                  <a:pt x="1399037" y="1276934"/>
                  <a:pt x="1397195" y="1295761"/>
                  <a:pt x="1393511" y="1303401"/>
                </a:cubicBezTo>
                <a:cubicBezTo>
                  <a:pt x="1389828" y="1311040"/>
                  <a:pt x="1383416" y="1317248"/>
                  <a:pt x="1374275" y="1322023"/>
                </a:cubicBezTo>
                <a:cubicBezTo>
                  <a:pt x="1365135" y="1326797"/>
                  <a:pt x="1347741" y="1329185"/>
                  <a:pt x="1322093" y="1329185"/>
                </a:cubicBezTo>
                <a:lnTo>
                  <a:pt x="1322093" y="1344328"/>
                </a:lnTo>
                <a:lnTo>
                  <a:pt x="1604085" y="1344328"/>
                </a:lnTo>
                <a:lnTo>
                  <a:pt x="1604085" y="1329185"/>
                </a:lnTo>
                <a:cubicBezTo>
                  <a:pt x="1578982" y="1329185"/>
                  <a:pt x="1561724" y="1326866"/>
                  <a:pt x="1552311" y="1322227"/>
                </a:cubicBezTo>
                <a:cubicBezTo>
                  <a:pt x="1542898" y="1317589"/>
                  <a:pt x="1536349" y="1311381"/>
                  <a:pt x="1532666" y="1303605"/>
                </a:cubicBezTo>
                <a:cubicBezTo>
                  <a:pt x="1528982" y="1295829"/>
                  <a:pt x="1527140" y="1276934"/>
                  <a:pt x="1527140" y="1246920"/>
                </a:cubicBezTo>
                <a:lnTo>
                  <a:pt x="1527140" y="1093032"/>
                </a:lnTo>
                <a:cubicBezTo>
                  <a:pt x="1590169" y="1093032"/>
                  <a:pt x="1634917" y="1089758"/>
                  <a:pt x="1661383" y="1083209"/>
                </a:cubicBezTo>
                <a:cubicBezTo>
                  <a:pt x="1700674" y="1073932"/>
                  <a:pt x="1731506" y="1056470"/>
                  <a:pt x="1753880" y="1030822"/>
                </a:cubicBezTo>
                <a:cubicBezTo>
                  <a:pt x="1776254" y="1005174"/>
                  <a:pt x="1787441" y="974342"/>
                  <a:pt x="1787441" y="938325"/>
                </a:cubicBezTo>
                <a:cubicBezTo>
                  <a:pt x="1787441" y="895760"/>
                  <a:pt x="1770115" y="860290"/>
                  <a:pt x="1735463" y="831913"/>
                </a:cubicBezTo>
                <a:cubicBezTo>
                  <a:pt x="1700810" y="803536"/>
                  <a:pt x="1643648" y="789348"/>
                  <a:pt x="1563976" y="789348"/>
                </a:cubicBezTo>
                <a:close/>
                <a:moveTo>
                  <a:pt x="7212671" y="777888"/>
                </a:moveTo>
                <a:lnTo>
                  <a:pt x="7014172" y="1220726"/>
                </a:lnTo>
                <a:cubicBezTo>
                  <a:pt x="6995345" y="1263018"/>
                  <a:pt x="6979520" y="1290918"/>
                  <a:pt x="6966696" y="1304424"/>
                </a:cubicBezTo>
                <a:cubicBezTo>
                  <a:pt x="6953872" y="1317930"/>
                  <a:pt x="6937500" y="1326184"/>
                  <a:pt x="6917582" y="1329185"/>
                </a:cubicBezTo>
                <a:lnTo>
                  <a:pt x="6917582" y="1344328"/>
                </a:lnTo>
                <a:lnTo>
                  <a:pt x="7102167" y="1344328"/>
                </a:lnTo>
                <a:lnTo>
                  <a:pt x="7102167" y="1329185"/>
                </a:lnTo>
                <a:cubicBezTo>
                  <a:pt x="7073244" y="1327002"/>
                  <a:pt x="7055100" y="1323728"/>
                  <a:pt x="7047733" y="1319362"/>
                </a:cubicBezTo>
                <a:cubicBezTo>
                  <a:pt x="7035182" y="1311995"/>
                  <a:pt x="7028906" y="1300536"/>
                  <a:pt x="7028906" y="1284983"/>
                </a:cubicBezTo>
                <a:cubicBezTo>
                  <a:pt x="7028906" y="1273250"/>
                  <a:pt x="7032726" y="1258380"/>
                  <a:pt x="7040366" y="1240372"/>
                </a:cubicBezTo>
                <a:lnTo>
                  <a:pt x="7063694" y="1186347"/>
                </a:lnTo>
                <a:lnTo>
                  <a:pt x="7259738" y="1186347"/>
                </a:lnTo>
                <a:lnTo>
                  <a:pt x="7289206" y="1255515"/>
                </a:lnTo>
                <a:cubicBezTo>
                  <a:pt x="7296846" y="1273523"/>
                  <a:pt x="7300939" y="1283755"/>
                  <a:pt x="7301485" y="1286211"/>
                </a:cubicBezTo>
                <a:cubicBezTo>
                  <a:pt x="7303122" y="1291395"/>
                  <a:pt x="7303940" y="1296443"/>
                  <a:pt x="7303940" y="1301354"/>
                </a:cubicBezTo>
                <a:cubicBezTo>
                  <a:pt x="7303940" y="1309540"/>
                  <a:pt x="7300939" y="1315815"/>
                  <a:pt x="7294936" y="1320181"/>
                </a:cubicBezTo>
                <a:cubicBezTo>
                  <a:pt x="7286205" y="1326184"/>
                  <a:pt x="7271061" y="1329185"/>
                  <a:pt x="7249506" y="1329185"/>
                </a:cubicBezTo>
                <a:lnTo>
                  <a:pt x="7238456" y="1329185"/>
                </a:lnTo>
                <a:lnTo>
                  <a:pt x="7238456" y="1344328"/>
                </a:lnTo>
                <a:lnTo>
                  <a:pt x="7506942" y="1344328"/>
                </a:lnTo>
                <a:lnTo>
                  <a:pt x="7506942" y="1329185"/>
                </a:lnTo>
                <a:cubicBezTo>
                  <a:pt x="7490025" y="1327821"/>
                  <a:pt x="7476928" y="1322909"/>
                  <a:pt x="7467651" y="1314451"/>
                </a:cubicBezTo>
                <a:cubicBezTo>
                  <a:pt x="7455373" y="1303264"/>
                  <a:pt x="7439684" y="1276115"/>
                  <a:pt x="7420584" y="1233005"/>
                </a:cubicBezTo>
                <a:lnTo>
                  <a:pt x="7220448" y="777888"/>
                </a:lnTo>
                <a:close/>
                <a:moveTo>
                  <a:pt x="5955372" y="777888"/>
                </a:moveTo>
                <a:lnTo>
                  <a:pt x="5756872" y="1220726"/>
                </a:lnTo>
                <a:cubicBezTo>
                  <a:pt x="5738045" y="1263018"/>
                  <a:pt x="5722220" y="1290918"/>
                  <a:pt x="5709397" y="1304424"/>
                </a:cubicBezTo>
                <a:cubicBezTo>
                  <a:pt x="5696572" y="1317930"/>
                  <a:pt x="5680201" y="1326184"/>
                  <a:pt x="5660283" y="1329185"/>
                </a:cubicBezTo>
                <a:lnTo>
                  <a:pt x="5660283" y="1344328"/>
                </a:lnTo>
                <a:lnTo>
                  <a:pt x="5844867" y="1344328"/>
                </a:lnTo>
                <a:lnTo>
                  <a:pt x="5844867" y="1329185"/>
                </a:lnTo>
                <a:cubicBezTo>
                  <a:pt x="5815945" y="1327002"/>
                  <a:pt x="5797800" y="1323728"/>
                  <a:pt x="5790433" y="1319362"/>
                </a:cubicBezTo>
                <a:cubicBezTo>
                  <a:pt x="5777882" y="1311995"/>
                  <a:pt x="5771606" y="1300536"/>
                  <a:pt x="5771606" y="1284983"/>
                </a:cubicBezTo>
                <a:cubicBezTo>
                  <a:pt x="5771606" y="1273250"/>
                  <a:pt x="5775426" y="1258380"/>
                  <a:pt x="5783066" y="1240372"/>
                </a:cubicBezTo>
                <a:lnTo>
                  <a:pt x="5806395" y="1186347"/>
                </a:lnTo>
                <a:lnTo>
                  <a:pt x="6002439" y="1186347"/>
                </a:lnTo>
                <a:lnTo>
                  <a:pt x="6031907" y="1255515"/>
                </a:lnTo>
                <a:cubicBezTo>
                  <a:pt x="6039546" y="1273523"/>
                  <a:pt x="6043639" y="1283755"/>
                  <a:pt x="6044185" y="1286211"/>
                </a:cubicBezTo>
                <a:cubicBezTo>
                  <a:pt x="6045822" y="1291395"/>
                  <a:pt x="6046641" y="1296443"/>
                  <a:pt x="6046641" y="1301354"/>
                </a:cubicBezTo>
                <a:cubicBezTo>
                  <a:pt x="6046641" y="1309540"/>
                  <a:pt x="6043639" y="1315815"/>
                  <a:pt x="6037636" y="1320181"/>
                </a:cubicBezTo>
                <a:cubicBezTo>
                  <a:pt x="6028905" y="1326184"/>
                  <a:pt x="6013762" y="1329185"/>
                  <a:pt x="5992207" y="1329185"/>
                </a:cubicBezTo>
                <a:lnTo>
                  <a:pt x="5981156" y="1329185"/>
                </a:lnTo>
                <a:lnTo>
                  <a:pt x="5981156" y="1344328"/>
                </a:lnTo>
                <a:lnTo>
                  <a:pt x="6249642" y="1344328"/>
                </a:lnTo>
                <a:lnTo>
                  <a:pt x="6249642" y="1329185"/>
                </a:lnTo>
                <a:cubicBezTo>
                  <a:pt x="6232725" y="1327821"/>
                  <a:pt x="6219628" y="1322909"/>
                  <a:pt x="6210351" y="1314451"/>
                </a:cubicBezTo>
                <a:cubicBezTo>
                  <a:pt x="6198073" y="1303264"/>
                  <a:pt x="6182384" y="1276115"/>
                  <a:pt x="6163284" y="1233005"/>
                </a:cubicBezTo>
                <a:lnTo>
                  <a:pt x="5963148" y="777888"/>
                </a:lnTo>
                <a:close/>
                <a:moveTo>
                  <a:pt x="10545789" y="776661"/>
                </a:moveTo>
                <a:cubicBezTo>
                  <a:pt x="10496403" y="776661"/>
                  <a:pt x="10455475" y="792213"/>
                  <a:pt x="10423005" y="823318"/>
                </a:cubicBezTo>
                <a:cubicBezTo>
                  <a:pt x="10390536" y="854423"/>
                  <a:pt x="10374301" y="892077"/>
                  <a:pt x="10374301" y="936279"/>
                </a:cubicBezTo>
                <a:cubicBezTo>
                  <a:pt x="10374301" y="962200"/>
                  <a:pt x="10380236" y="985938"/>
                  <a:pt x="10392105" y="1007493"/>
                </a:cubicBezTo>
                <a:cubicBezTo>
                  <a:pt x="10403974" y="1029048"/>
                  <a:pt x="10420959" y="1048557"/>
                  <a:pt x="10443060" y="1066020"/>
                </a:cubicBezTo>
                <a:cubicBezTo>
                  <a:pt x="10465161" y="1083482"/>
                  <a:pt x="10501451" y="1104628"/>
                  <a:pt x="10551928" y="1129458"/>
                </a:cubicBezTo>
                <a:cubicBezTo>
                  <a:pt x="10587944" y="1147193"/>
                  <a:pt x="10613047" y="1161586"/>
                  <a:pt x="10627235" y="1172636"/>
                </a:cubicBezTo>
                <a:cubicBezTo>
                  <a:pt x="10641424" y="1183687"/>
                  <a:pt x="10651996" y="1195351"/>
                  <a:pt x="10658954" y="1207630"/>
                </a:cubicBezTo>
                <a:cubicBezTo>
                  <a:pt x="10665912" y="1219908"/>
                  <a:pt x="10669390" y="1232596"/>
                  <a:pt x="10669390" y="1245692"/>
                </a:cubicBezTo>
                <a:cubicBezTo>
                  <a:pt x="10669390" y="1267793"/>
                  <a:pt x="10660318" y="1287166"/>
                  <a:pt x="10642173" y="1303810"/>
                </a:cubicBezTo>
                <a:cubicBezTo>
                  <a:pt x="10624029" y="1320454"/>
                  <a:pt x="10599677" y="1328776"/>
                  <a:pt x="10569117" y="1328776"/>
                </a:cubicBezTo>
                <a:cubicBezTo>
                  <a:pt x="10529554" y="1328776"/>
                  <a:pt x="10492651" y="1313291"/>
                  <a:pt x="10458408" y="1282323"/>
                </a:cubicBezTo>
                <a:cubicBezTo>
                  <a:pt x="10424165" y="1251354"/>
                  <a:pt x="10401041" y="1206402"/>
                  <a:pt x="10389035" y="1147466"/>
                </a:cubicBezTo>
                <a:lnTo>
                  <a:pt x="10373892" y="1147466"/>
                </a:lnTo>
                <a:lnTo>
                  <a:pt x="10373892" y="1357016"/>
                </a:lnTo>
                <a:lnTo>
                  <a:pt x="10389035" y="1357016"/>
                </a:lnTo>
                <a:cubicBezTo>
                  <a:pt x="10393947" y="1345829"/>
                  <a:pt x="10400359" y="1337507"/>
                  <a:pt x="10408271" y="1332050"/>
                </a:cubicBezTo>
                <a:cubicBezTo>
                  <a:pt x="10416184" y="1326593"/>
                  <a:pt x="10423688" y="1323864"/>
                  <a:pt x="10430782" y="1323864"/>
                </a:cubicBezTo>
                <a:cubicBezTo>
                  <a:pt x="10439241" y="1323864"/>
                  <a:pt x="10450018" y="1326593"/>
                  <a:pt x="10463115" y="1332050"/>
                </a:cubicBezTo>
                <a:cubicBezTo>
                  <a:pt x="10486580" y="1341873"/>
                  <a:pt x="10506089" y="1348557"/>
                  <a:pt x="10521641" y="1352105"/>
                </a:cubicBezTo>
                <a:cubicBezTo>
                  <a:pt x="10537194" y="1355652"/>
                  <a:pt x="10553702" y="1357425"/>
                  <a:pt x="10571164" y="1357425"/>
                </a:cubicBezTo>
                <a:cubicBezTo>
                  <a:pt x="10626826" y="1357425"/>
                  <a:pt x="10672733" y="1340713"/>
                  <a:pt x="10708886" y="1307289"/>
                </a:cubicBezTo>
                <a:cubicBezTo>
                  <a:pt x="10745039" y="1273864"/>
                  <a:pt x="10763115" y="1233960"/>
                  <a:pt x="10763115" y="1187575"/>
                </a:cubicBezTo>
                <a:cubicBezTo>
                  <a:pt x="10763115" y="1151013"/>
                  <a:pt x="10751928" y="1118544"/>
                  <a:pt x="10729554" y="1090167"/>
                </a:cubicBezTo>
                <a:cubicBezTo>
                  <a:pt x="10706908" y="1061790"/>
                  <a:pt x="10663115" y="1031640"/>
                  <a:pt x="10598176" y="999717"/>
                </a:cubicBezTo>
                <a:cubicBezTo>
                  <a:pt x="10551792" y="976797"/>
                  <a:pt x="10522187" y="960835"/>
                  <a:pt x="10509363" y="951831"/>
                </a:cubicBezTo>
                <a:cubicBezTo>
                  <a:pt x="10491901" y="939280"/>
                  <a:pt x="10479213" y="926592"/>
                  <a:pt x="10471300" y="913768"/>
                </a:cubicBezTo>
                <a:cubicBezTo>
                  <a:pt x="10465570" y="904219"/>
                  <a:pt x="10462705" y="893305"/>
                  <a:pt x="10462705" y="881026"/>
                </a:cubicBezTo>
                <a:cubicBezTo>
                  <a:pt x="10462705" y="861654"/>
                  <a:pt x="10470823" y="844532"/>
                  <a:pt x="10487057" y="829662"/>
                </a:cubicBezTo>
                <a:cubicBezTo>
                  <a:pt x="10503292" y="814792"/>
                  <a:pt x="10525325" y="807356"/>
                  <a:pt x="10553156" y="807356"/>
                </a:cubicBezTo>
                <a:cubicBezTo>
                  <a:pt x="10589172" y="807356"/>
                  <a:pt x="10622665" y="821476"/>
                  <a:pt x="10653633" y="849717"/>
                </a:cubicBezTo>
                <a:cubicBezTo>
                  <a:pt x="10684602" y="877957"/>
                  <a:pt x="10704043" y="915269"/>
                  <a:pt x="10711955" y="961654"/>
                </a:cubicBezTo>
                <a:lnTo>
                  <a:pt x="10728736" y="961654"/>
                </a:lnTo>
                <a:lnTo>
                  <a:pt x="10724234" y="776661"/>
                </a:lnTo>
                <a:lnTo>
                  <a:pt x="10711955" y="776661"/>
                </a:lnTo>
                <a:cubicBezTo>
                  <a:pt x="10708408" y="793304"/>
                  <a:pt x="10704588" y="803809"/>
                  <a:pt x="10700495" y="808175"/>
                </a:cubicBezTo>
                <a:cubicBezTo>
                  <a:pt x="10696403" y="812541"/>
                  <a:pt x="10690809" y="814723"/>
                  <a:pt x="10683715" y="814723"/>
                </a:cubicBezTo>
                <a:cubicBezTo>
                  <a:pt x="10676348" y="814723"/>
                  <a:pt x="10663456" y="810289"/>
                  <a:pt x="10645038" y="801422"/>
                </a:cubicBezTo>
                <a:cubicBezTo>
                  <a:pt x="10626621" y="792554"/>
                  <a:pt x="10611000" y="786483"/>
                  <a:pt x="10598176" y="783209"/>
                </a:cubicBezTo>
                <a:cubicBezTo>
                  <a:pt x="10581260" y="778843"/>
                  <a:pt x="10563797" y="776661"/>
                  <a:pt x="10545789" y="776661"/>
                </a:cubicBezTo>
                <a:close/>
                <a:moveTo>
                  <a:pt x="10079064" y="776661"/>
                </a:moveTo>
                <a:cubicBezTo>
                  <a:pt x="10029678" y="776661"/>
                  <a:pt x="9988750" y="792213"/>
                  <a:pt x="9956280" y="823318"/>
                </a:cubicBezTo>
                <a:cubicBezTo>
                  <a:pt x="9923811" y="854423"/>
                  <a:pt x="9907576" y="892077"/>
                  <a:pt x="9907576" y="936279"/>
                </a:cubicBezTo>
                <a:cubicBezTo>
                  <a:pt x="9907576" y="962200"/>
                  <a:pt x="9913511" y="985938"/>
                  <a:pt x="9925380" y="1007493"/>
                </a:cubicBezTo>
                <a:cubicBezTo>
                  <a:pt x="9937249" y="1029048"/>
                  <a:pt x="9954234" y="1048557"/>
                  <a:pt x="9976335" y="1066020"/>
                </a:cubicBezTo>
                <a:cubicBezTo>
                  <a:pt x="9998436" y="1083482"/>
                  <a:pt x="10034726" y="1104628"/>
                  <a:pt x="10085203" y="1129458"/>
                </a:cubicBezTo>
                <a:cubicBezTo>
                  <a:pt x="10121219" y="1147193"/>
                  <a:pt x="10146322" y="1161586"/>
                  <a:pt x="10160510" y="1172636"/>
                </a:cubicBezTo>
                <a:cubicBezTo>
                  <a:pt x="10174699" y="1183687"/>
                  <a:pt x="10185271" y="1195351"/>
                  <a:pt x="10192229" y="1207630"/>
                </a:cubicBezTo>
                <a:cubicBezTo>
                  <a:pt x="10199187" y="1219908"/>
                  <a:pt x="10202665" y="1232596"/>
                  <a:pt x="10202665" y="1245692"/>
                </a:cubicBezTo>
                <a:cubicBezTo>
                  <a:pt x="10202665" y="1267793"/>
                  <a:pt x="10193593" y="1287166"/>
                  <a:pt x="10175448" y="1303810"/>
                </a:cubicBezTo>
                <a:cubicBezTo>
                  <a:pt x="10157304" y="1320454"/>
                  <a:pt x="10132952" y="1328776"/>
                  <a:pt x="10102392" y="1328776"/>
                </a:cubicBezTo>
                <a:cubicBezTo>
                  <a:pt x="10062829" y="1328776"/>
                  <a:pt x="10025926" y="1313291"/>
                  <a:pt x="9991683" y="1282323"/>
                </a:cubicBezTo>
                <a:cubicBezTo>
                  <a:pt x="9957440" y="1251354"/>
                  <a:pt x="9934316" y="1206402"/>
                  <a:pt x="9922310" y="1147466"/>
                </a:cubicBezTo>
                <a:lnTo>
                  <a:pt x="9907167" y="1147466"/>
                </a:lnTo>
                <a:lnTo>
                  <a:pt x="9907167" y="1357016"/>
                </a:lnTo>
                <a:lnTo>
                  <a:pt x="9922310" y="1357016"/>
                </a:lnTo>
                <a:cubicBezTo>
                  <a:pt x="9927222" y="1345829"/>
                  <a:pt x="9933634" y="1337507"/>
                  <a:pt x="9941546" y="1332050"/>
                </a:cubicBezTo>
                <a:cubicBezTo>
                  <a:pt x="9949459" y="1326593"/>
                  <a:pt x="9956963" y="1323864"/>
                  <a:pt x="9964057" y="1323864"/>
                </a:cubicBezTo>
                <a:cubicBezTo>
                  <a:pt x="9972516" y="1323864"/>
                  <a:pt x="9983293" y="1326593"/>
                  <a:pt x="9996390" y="1332050"/>
                </a:cubicBezTo>
                <a:cubicBezTo>
                  <a:pt x="10019855" y="1341873"/>
                  <a:pt x="10039364" y="1348557"/>
                  <a:pt x="10054916" y="1352105"/>
                </a:cubicBezTo>
                <a:cubicBezTo>
                  <a:pt x="10070469" y="1355652"/>
                  <a:pt x="10086977" y="1357425"/>
                  <a:pt x="10104439" y="1357425"/>
                </a:cubicBezTo>
                <a:cubicBezTo>
                  <a:pt x="10160101" y="1357425"/>
                  <a:pt x="10206008" y="1340713"/>
                  <a:pt x="10242161" y="1307289"/>
                </a:cubicBezTo>
                <a:cubicBezTo>
                  <a:pt x="10278314" y="1273864"/>
                  <a:pt x="10296390" y="1233960"/>
                  <a:pt x="10296390" y="1187575"/>
                </a:cubicBezTo>
                <a:cubicBezTo>
                  <a:pt x="10296390" y="1151013"/>
                  <a:pt x="10285203" y="1118544"/>
                  <a:pt x="10262829" y="1090167"/>
                </a:cubicBezTo>
                <a:cubicBezTo>
                  <a:pt x="10240183" y="1061790"/>
                  <a:pt x="10196390" y="1031640"/>
                  <a:pt x="10131451" y="999717"/>
                </a:cubicBezTo>
                <a:cubicBezTo>
                  <a:pt x="10085067" y="976797"/>
                  <a:pt x="10055462" y="960835"/>
                  <a:pt x="10042638" y="951831"/>
                </a:cubicBezTo>
                <a:cubicBezTo>
                  <a:pt x="10025176" y="939280"/>
                  <a:pt x="10012488" y="926592"/>
                  <a:pt x="10004575" y="913768"/>
                </a:cubicBezTo>
                <a:cubicBezTo>
                  <a:pt x="9998845" y="904219"/>
                  <a:pt x="9995980" y="893305"/>
                  <a:pt x="9995980" y="881026"/>
                </a:cubicBezTo>
                <a:cubicBezTo>
                  <a:pt x="9995980" y="861654"/>
                  <a:pt x="10004098" y="844532"/>
                  <a:pt x="10020332" y="829662"/>
                </a:cubicBezTo>
                <a:cubicBezTo>
                  <a:pt x="10036567" y="814792"/>
                  <a:pt x="10058600" y="807356"/>
                  <a:pt x="10086431" y="807356"/>
                </a:cubicBezTo>
                <a:cubicBezTo>
                  <a:pt x="10122447" y="807356"/>
                  <a:pt x="10155940" y="821476"/>
                  <a:pt x="10186908" y="849717"/>
                </a:cubicBezTo>
                <a:cubicBezTo>
                  <a:pt x="10217877" y="877957"/>
                  <a:pt x="10237318" y="915269"/>
                  <a:pt x="10245230" y="961654"/>
                </a:cubicBezTo>
                <a:lnTo>
                  <a:pt x="10262011" y="961654"/>
                </a:lnTo>
                <a:lnTo>
                  <a:pt x="10257509" y="776661"/>
                </a:lnTo>
                <a:lnTo>
                  <a:pt x="10245230" y="776661"/>
                </a:lnTo>
                <a:cubicBezTo>
                  <a:pt x="10241683" y="793304"/>
                  <a:pt x="10237863" y="803809"/>
                  <a:pt x="10233770" y="808175"/>
                </a:cubicBezTo>
                <a:cubicBezTo>
                  <a:pt x="10229678" y="812541"/>
                  <a:pt x="10224084" y="814723"/>
                  <a:pt x="10216990" y="814723"/>
                </a:cubicBezTo>
                <a:cubicBezTo>
                  <a:pt x="10209623" y="814723"/>
                  <a:pt x="10196731" y="810289"/>
                  <a:pt x="10178313" y="801422"/>
                </a:cubicBezTo>
                <a:cubicBezTo>
                  <a:pt x="10159896" y="792554"/>
                  <a:pt x="10144275" y="786483"/>
                  <a:pt x="10131451" y="783209"/>
                </a:cubicBezTo>
                <a:cubicBezTo>
                  <a:pt x="10114535" y="778843"/>
                  <a:pt x="10097072" y="776661"/>
                  <a:pt x="10079064" y="776661"/>
                </a:cubicBezTo>
                <a:close/>
                <a:moveTo>
                  <a:pt x="3001991" y="776661"/>
                </a:moveTo>
                <a:cubicBezTo>
                  <a:pt x="2952604" y="776661"/>
                  <a:pt x="2911676" y="792213"/>
                  <a:pt x="2879207" y="823318"/>
                </a:cubicBezTo>
                <a:cubicBezTo>
                  <a:pt x="2846737" y="854423"/>
                  <a:pt x="2830504" y="892077"/>
                  <a:pt x="2830504" y="936279"/>
                </a:cubicBezTo>
                <a:cubicBezTo>
                  <a:pt x="2830504" y="962200"/>
                  <a:pt x="2836438" y="985938"/>
                  <a:pt x="2848307" y="1007493"/>
                </a:cubicBezTo>
                <a:cubicBezTo>
                  <a:pt x="2860176" y="1029048"/>
                  <a:pt x="2877161" y="1048557"/>
                  <a:pt x="2899262" y="1066020"/>
                </a:cubicBezTo>
                <a:cubicBezTo>
                  <a:pt x="2921363" y="1083482"/>
                  <a:pt x="2957652" y="1104628"/>
                  <a:pt x="3008129" y="1129458"/>
                </a:cubicBezTo>
                <a:cubicBezTo>
                  <a:pt x="3044146" y="1147193"/>
                  <a:pt x="3069248" y="1161586"/>
                  <a:pt x="3083437" y="1172636"/>
                </a:cubicBezTo>
                <a:cubicBezTo>
                  <a:pt x="3097625" y="1183687"/>
                  <a:pt x="3108198" y="1195351"/>
                  <a:pt x="3115156" y="1207630"/>
                </a:cubicBezTo>
                <a:cubicBezTo>
                  <a:pt x="3122113" y="1219908"/>
                  <a:pt x="3125592" y="1232596"/>
                  <a:pt x="3125592" y="1245692"/>
                </a:cubicBezTo>
                <a:cubicBezTo>
                  <a:pt x="3125592" y="1267793"/>
                  <a:pt x="3116520" y="1287166"/>
                  <a:pt x="3098375" y="1303810"/>
                </a:cubicBezTo>
                <a:cubicBezTo>
                  <a:pt x="3080231" y="1320454"/>
                  <a:pt x="3055879" y="1328776"/>
                  <a:pt x="3025320" y="1328776"/>
                </a:cubicBezTo>
                <a:cubicBezTo>
                  <a:pt x="2985756" y="1328776"/>
                  <a:pt x="2948852" y="1313291"/>
                  <a:pt x="2914610" y="1282323"/>
                </a:cubicBezTo>
                <a:cubicBezTo>
                  <a:pt x="2880367" y="1251354"/>
                  <a:pt x="2857242" y="1206402"/>
                  <a:pt x="2845237" y="1147466"/>
                </a:cubicBezTo>
                <a:lnTo>
                  <a:pt x="2830094" y="1147466"/>
                </a:lnTo>
                <a:lnTo>
                  <a:pt x="2830094" y="1357016"/>
                </a:lnTo>
                <a:lnTo>
                  <a:pt x="2845237" y="1357016"/>
                </a:lnTo>
                <a:cubicBezTo>
                  <a:pt x="2850149" y="1345829"/>
                  <a:pt x="2856561" y="1337507"/>
                  <a:pt x="2864473" y="1332050"/>
                </a:cubicBezTo>
                <a:cubicBezTo>
                  <a:pt x="2872386" y="1326593"/>
                  <a:pt x="2879889" y="1323864"/>
                  <a:pt x="2886984" y="1323864"/>
                </a:cubicBezTo>
                <a:cubicBezTo>
                  <a:pt x="2895442" y="1323864"/>
                  <a:pt x="2906220" y="1326593"/>
                  <a:pt x="2919316" y="1332050"/>
                </a:cubicBezTo>
                <a:cubicBezTo>
                  <a:pt x="2942782" y="1341873"/>
                  <a:pt x="2962291" y="1348557"/>
                  <a:pt x="2977843" y="1352105"/>
                </a:cubicBezTo>
                <a:cubicBezTo>
                  <a:pt x="2993396" y="1355652"/>
                  <a:pt x="3009903" y="1357425"/>
                  <a:pt x="3027365" y="1357425"/>
                </a:cubicBezTo>
                <a:cubicBezTo>
                  <a:pt x="3083028" y="1357425"/>
                  <a:pt x="3128934" y="1340713"/>
                  <a:pt x="3165087" y="1307289"/>
                </a:cubicBezTo>
                <a:cubicBezTo>
                  <a:pt x="3201241" y="1273864"/>
                  <a:pt x="3219317" y="1233960"/>
                  <a:pt x="3219317" y="1187575"/>
                </a:cubicBezTo>
                <a:cubicBezTo>
                  <a:pt x="3219317" y="1151013"/>
                  <a:pt x="3208130" y="1118544"/>
                  <a:pt x="3185756" y="1090167"/>
                </a:cubicBezTo>
                <a:cubicBezTo>
                  <a:pt x="3163109" y="1061790"/>
                  <a:pt x="3119317" y="1031640"/>
                  <a:pt x="3054378" y="999717"/>
                </a:cubicBezTo>
                <a:cubicBezTo>
                  <a:pt x="3007993" y="976797"/>
                  <a:pt x="2978389" y="960835"/>
                  <a:pt x="2965565" y="951831"/>
                </a:cubicBezTo>
                <a:cubicBezTo>
                  <a:pt x="2948102" y="939280"/>
                  <a:pt x="2935415" y="926592"/>
                  <a:pt x="2927502" y="913768"/>
                </a:cubicBezTo>
                <a:cubicBezTo>
                  <a:pt x="2921772" y="904219"/>
                  <a:pt x="2918907" y="893305"/>
                  <a:pt x="2918907" y="881026"/>
                </a:cubicBezTo>
                <a:cubicBezTo>
                  <a:pt x="2918907" y="861654"/>
                  <a:pt x="2927024" y="844532"/>
                  <a:pt x="2943259" y="829662"/>
                </a:cubicBezTo>
                <a:cubicBezTo>
                  <a:pt x="2959494" y="814792"/>
                  <a:pt x="2981526" y="807356"/>
                  <a:pt x="3009357" y="807356"/>
                </a:cubicBezTo>
                <a:cubicBezTo>
                  <a:pt x="3045374" y="807356"/>
                  <a:pt x="3078866" y="821476"/>
                  <a:pt x="3109835" y="849717"/>
                </a:cubicBezTo>
                <a:cubicBezTo>
                  <a:pt x="3140803" y="877957"/>
                  <a:pt x="3160244" y="915269"/>
                  <a:pt x="3168157" y="961654"/>
                </a:cubicBezTo>
                <a:lnTo>
                  <a:pt x="3184937" y="961654"/>
                </a:lnTo>
                <a:lnTo>
                  <a:pt x="3180435" y="776661"/>
                </a:lnTo>
                <a:lnTo>
                  <a:pt x="3168157" y="776661"/>
                </a:lnTo>
                <a:cubicBezTo>
                  <a:pt x="3164610" y="793304"/>
                  <a:pt x="3160790" y="803809"/>
                  <a:pt x="3156697" y="808175"/>
                </a:cubicBezTo>
                <a:cubicBezTo>
                  <a:pt x="3152604" y="812541"/>
                  <a:pt x="3147011" y="814723"/>
                  <a:pt x="3139917" y="814723"/>
                </a:cubicBezTo>
                <a:cubicBezTo>
                  <a:pt x="3132550" y="814723"/>
                  <a:pt x="3119658" y="810289"/>
                  <a:pt x="3101240" y="801422"/>
                </a:cubicBezTo>
                <a:cubicBezTo>
                  <a:pt x="3082822" y="792554"/>
                  <a:pt x="3067202" y="786483"/>
                  <a:pt x="3054378" y="783209"/>
                </a:cubicBezTo>
                <a:cubicBezTo>
                  <a:pt x="3037461" y="778843"/>
                  <a:pt x="3019999" y="776661"/>
                  <a:pt x="3001991" y="776661"/>
                </a:cubicBezTo>
                <a:close/>
                <a:moveTo>
                  <a:pt x="5177969" y="776251"/>
                </a:moveTo>
                <a:cubicBezTo>
                  <a:pt x="5089018" y="776251"/>
                  <a:pt x="5015212" y="805037"/>
                  <a:pt x="4956549" y="862609"/>
                </a:cubicBezTo>
                <a:cubicBezTo>
                  <a:pt x="4897886" y="920180"/>
                  <a:pt x="4868554" y="990713"/>
                  <a:pt x="4868554" y="1074205"/>
                </a:cubicBezTo>
                <a:cubicBezTo>
                  <a:pt x="4868554" y="1120863"/>
                  <a:pt x="4878105" y="1163018"/>
                  <a:pt x="4897204" y="1200672"/>
                </a:cubicBezTo>
                <a:cubicBezTo>
                  <a:pt x="4912211" y="1229867"/>
                  <a:pt x="4933016" y="1256129"/>
                  <a:pt x="4959619" y="1279458"/>
                </a:cubicBezTo>
                <a:cubicBezTo>
                  <a:pt x="4986222" y="1302787"/>
                  <a:pt x="5016918" y="1321613"/>
                  <a:pt x="5051706" y="1335938"/>
                </a:cubicBezTo>
                <a:cubicBezTo>
                  <a:pt x="5086494" y="1350263"/>
                  <a:pt x="5130219" y="1357425"/>
                  <a:pt x="5182879" y="1357425"/>
                </a:cubicBezTo>
                <a:cubicBezTo>
                  <a:pt x="5224081" y="1357425"/>
                  <a:pt x="5263848" y="1353401"/>
                  <a:pt x="5302184" y="1345351"/>
                </a:cubicBezTo>
                <a:cubicBezTo>
                  <a:pt x="5340519" y="1337302"/>
                  <a:pt x="5377422" y="1325365"/>
                  <a:pt x="5412893" y="1309540"/>
                </a:cubicBezTo>
                <a:lnTo>
                  <a:pt x="5412893" y="1194123"/>
                </a:lnTo>
                <a:cubicBezTo>
                  <a:pt x="5412893" y="1173932"/>
                  <a:pt x="5414121" y="1161245"/>
                  <a:pt x="5416577" y="1156061"/>
                </a:cubicBezTo>
                <a:cubicBezTo>
                  <a:pt x="5420942" y="1146238"/>
                  <a:pt x="5427150" y="1139212"/>
                  <a:pt x="5435199" y="1134983"/>
                </a:cubicBezTo>
                <a:cubicBezTo>
                  <a:pt x="5443248" y="1130754"/>
                  <a:pt x="5457505" y="1127957"/>
                  <a:pt x="5477969" y="1126593"/>
                </a:cubicBezTo>
                <a:lnTo>
                  <a:pt x="5477969" y="1111449"/>
                </a:lnTo>
                <a:lnTo>
                  <a:pt x="5208254" y="1111449"/>
                </a:lnTo>
                <a:lnTo>
                  <a:pt x="5208254" y="1126593"/>
                </a:lnTo>
                <a:lnTo>
                  <a:pt x="5222580" y="1126593"/>
                </a:lnTo>
                <a:cubicBezTo>
                  <a:pt x="5235949" y="1126593"/>
                  <a:pt x="5247340" y="1129185"/>
                  <a:pt x="5256754" y="1134369"/>
                </a:cubicBezTo>
                <a:cubicBezTo>
                  <a:pt x="5266167" y="1139553"/>
                  <a:pt x="5272375" y="1145351"/>
                  <a:pt x="5275376" y="1151763"/>
                </a:cubicBezTo>
                <a:cubicBezTo>
                  <a:pt x="5278378" y="1158175"/>
                  <a:pt x="5279878" y="1172295"/>
                  <a:pt x="5279878" y="1194123"/>
                </a:cubicBezTo>
                <a:lnTo>
                  <a:pt x="5279878" y="1309540"/>
                </a:lnTo>
                <a:cubicBezTo>
                  <a:pt x="5265145" y="1314997"/>
                  <a:pt x="5250751" y="1319158"/>
                  <a:pt x="5236699" y="1322023"/>
                </a:cubicBezTo>
                <a:cubicBezTo>
                  <a:pt x="5222647" y="1324888"/>
                  <a:pt x="5208937" y="1326320"/>
                  <a:pt x="5195567" y="1326320"/>
                </a:cubicBezTo>
                <a:cubicBezTo>
                  <a:pt x="5157095" y="1326320"/>
                  <a:pt x="5123876" y="1316907"/>
                  <a:pt x="5095908" y="1298080"/>
                </a:cubicBezTo>
                <a:cubicBezTo>
                  <a:pt x="5067941" y="1279253"/>
                  <a:pt x="5047682" y="1249785"/>
                  <a:pt x="5035130" y="1209676"/>
                </a:cubicBezTo>
                <a:cubicBezTo>
                  <a:pt x="5022579" y="1169567"/>
                  <a:pt x="5016303" y="1122909"/>
                  <a:pt x="5016303" y="1069703"/>
                </a:cubicBezTo>
                <a:cubicBezTo>
                  <a:pt x="5016303" y="1025774"/>
                  <a:pt x="5022033" y="982936"/>
                  <a:pt x="5033493" y="941190"/>
                </a:cubicBezTo>
                <a:cubicBezTo>
                  <a:pt x="5044953" y="899444"/>
                  <a:pt x="5064463" y="866906"/>
                  <a:pt x="5092020" y="843577"/>
                </a:cubicBezTo>
                <a:cubicBezTo>
                  <a:pt x="5119578" y="820249"/>
                  <a:pt x="5154094" y="808584"/>
                  <a:pt x="5195567" y="808584"/>
                </a:cubicBezTo>
                <a:cubicBezTo>
                  <a:pt x="5238950" y="808584"/>
                  <a:pt x="5278923" y="822500"/>
                  <a:pt x="5315485" y="850330"/>
                </a:cubicBezTo>
                <a:cubicBezTo>
                  <a:pt x="5352048" y="878161"/>
                  <a:pt x="5379469" y="918816"/>
                  <a:pt x="5397750" y="972295"/>
                </a:cubicBezTo>
                <a:lnTo>
                  <a:pt x="5412893" y="972295"/>
                </a:lnTo>
                <a:lnTo>
                  <a:pt x="5412893" y="776661"/>
                </a:lnTo>
                <a:lnTo>
                  <a:pt x="5397750" y="776661"/>
                </a:lnTo>
                <a:cubicBezTo>
                  <a:pt x="5392293" y="792213"/>
                  <a:pt x="5386290" y="802786"/>
                  <a:pt x="5379742" y="808380"/>
                </a:cubicBezTo>
                <a:cubicBezTo>
                  <a:pt x="5373194" y="813973"/>
                  <a:pt x="5366099" y="816770"/>
                  <a:pt x="5358459" y="816770"/>
                </a:cubicBezTo>
                <a:cubicBezTo>
                  <a:pt x="5353548" y="816770"/>
                  <a:pt x="5337655" y="811654"/>
                  <a:pt x="5310778" y="801422"/>
                </a:cubicBezTo>
                <a:cubicBezTo>
                  <a:pt x="5283903" y="791190"/>
                  <a:pt x="5264463" y="784983"/>
                  <a:pt x="5252457" y="782800"/>
                </a:cubicBezTo>
                <a:cubicBezTo>
                  <a:pt x="5230356" y="778434"/>
                  <a:pt x="5205526" y="776251"/>
                  <a:pt x="5177969" y="776251"/>
                </a:cubicBezTo>
                <a:close/>
                <a:moveTo>
                  <a:pt x="0" y="0"/>
                </a:moveTo>
                <a:lnTo>
                  <a:pt x="12192001" y="0"/>
                </a:lnTo>
                <a:lnTo>
                  <a:pt x="12192001" y="2639961"/>
                </a:lnTo>
                <a:lnTo>
                  <a:pt x="0" y="263996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PH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0927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Ocean Background Images – Browse 7,724,749 Stock Photos ...">
            <a:extLst>
              <a:ext uri="{FF2B5EF4-FFF2-40B4-BE49-F238E27FC236}">
                <a16:creationId xmlns:a16="http://schemas.microsoft.com/office/drawing/2014/main" id="{A1F895DC-512C-DFE7-BDB4-642EEEA9F1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4B8129-7316-FE19-E304-55406DA11555}"/>
              </a:ext>
            </a:extLst>
          </p:cNvPr>
          <p:cNvSpPr txBox="1"/>
          <p:nvPr/>
        </p:nvSpPr>
        <p:spPr>
          <a:xfrm>
            <a:off x="403123" y="255639"/>
            <a:ext cx="11297264" cy="62983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Quick Tips to Prevent Phishing</a:t>
            </a:r>
          </a:p>
          <a:p>
            <a:endParaRPr lang="en-US" b="1" dirty="0"/>
          </a:p>
          <a:p>
            <a:r>
              <a:rPr lang="en-US" sz="2000" b="1" dirty="0"/>
              <a:t>Title</a:t>
            </a:r>
            <a:r>
              <a:rPr lang="en-US" b="1" dirty="0"/>
              <a:t>:</a:t>
            </a:r>
            <a:r>
              <a:rPr lang="en-US" dirty="0"/>
              <a:t> Easy Tips for Staying Safe Online</a:t>
            </a:r>
            <a:br>
              <a:rPr lang="en-US" dirty="0"/>
            </a:br>
            <a:endParaRPr lang="en-US" dirty="0"/>
          </a:p>
          <a:p>
            <a:r>
              <a:rPr lang="en-US" sz="2000" b="1" dirty="0"/>
              <a:t>Content</a:t>
            </a:r>
            <a:r>
              <a:rPr lang="en-US" b="1" dirty="0"/>
              <a:t>:</a:t>
            </a:r>
            <a:endParaRPr lang="en-US" dirty="0"/>
          </a:p>
          <a:p>
            <a:pPr>
              <a:buFont typeface="+mj-lt"/>
              <a:buAutoNum type="arabicPeriod"/>
            </a:pPr>
            <a:endParaRPr lang="en-US" b="1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Educate yourself and others: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share this knowledge! The more we all know, the safer we all are.</a:t>
            </a:r>
          </a:p>
          <a:p>
            <a:pPr>
              <a:buFont typeface="+mj-lt"/>
              <a:buAutoNum type="arabicPeriod"/>
            </a:pPr>
            <a:endParaRPr lang="en-US" b="1" dirty="0"/>
          </a:p>
          <a:p>
            <a:r>
              <a:rPr lang="en-US" sz="2000" b="1" dirty="0"/>
              <a:t>2.Don’t overshare on social media</a:t>
            </a:r>
            <a:r>
              <a:rPr lang="en-US" b="1" dirty="0"/>
              <a:t>: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Phishers often use your posts to build a profile of you for targeted attacks.</a:t>
            </a:r>
          </a:p>
          <a:p>
            <a:pPr>
              <a:buFont typeface="+mj-lt"/>
              <a:buAutoNum type="arabicPeriod"/>
            </a:pPr>
            <a:endParaRPr lang="en-US" b="1" dirty="0"/>
          </a:p>
          <a:p>
            <a:r>
              <a:rPr lang="en-US" sz="2000" b="1" dirty="0"/>
              <a:t>3.Use strong, unique passwords: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don’t reuse them across accounts.</a:t>
            </a:r>
          </a:p>
          <a:p>
            <a:pPr>
              <a:buFont typeface="+mj-lt"/>
              <a:buAutoNum type="arabicPeriod"/>
            </a:pPr>
            <a:endParaRPr lang="en-US" b="1" dirty="0"/>
          </a:p>
          <a:p>
            <a:r>
              <a:rPr lang="en-US" sz="2000" b="1" dirty="0"/>
              <a:t>4.Enable MFA: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wherever possible to protect your accounts.</a:t>
            </a:r>
          </a:p>
          <a:p>
            <a:pPr>
              <a:buFont typeface="+mj-lt"/>
              <a:buAutoNum type="arabicPeriod"/>
            </a:pPr>
            <a:endParaRPr lang="en-US" b="1" dirty="0"/>
          </a:p>
          <a:p>
            <a:r>
              <a:rPr lang="en-US" sz="2000" b="1" dirty="0"/>
              <a:t>5.Always double-check before clicking: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 link in emails or texts.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8805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Ocean Background Images – Browse 7,724,749 Stock Photos ...">
            <a:extLst>
              <a:ext uri="{FF2B5EF4-FFF2-40B4-BE49-F238E27FC236}">
                <a16:creationId xmlns:a16="http://schemas.microsoft.com/office/drawing/2014/main" id="{63CE9378-604E-CC56-D656-8C8CC6F5E8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467BF4A-0DF1-E023-09B1-809CC4D19A77}"/>
              </a:ext>
            </a:extLst>
          </p:cNvPr>
          <p:cNvSpPr/>
          <p:nvPr/>
        </p:nvSpPr>
        <p:spPr>
          <a:xfrm>
            <a:off x="-1" y="2613630"/>
            <a:ext cx="12192000" cy="1946787"/>
          </a:xfrm>
          <a:custGeom>
            <a:avLst/>
            <a:gdLst/>
            <a:ahLst/>
            <a:cxnLst/>
            <a:rect l="l" t="t" r="r" b="b"/>
            <a:pathLst>
              <a:path w="12192000" h="1946787">
                <a:moveTo>
                  <a:pt x="4512201" y="753992"/>
                </a:moveTo>
                <a:lnTo>
                  <a:pt x="4512797" y="753992"/>
                </a:lnTo>
                <a:lnTo>
                  <a:pt x="4621739" y="1081414"/>
                </a:lnTo>
                <a:lnTo>
                  <a:pt x="4403259" y="1081414"/>
                </a:lnTo>
                <a:close/>
                <a:moveTo>
                  <a:pt x="7642355" y="721845"/>
                </a:moveTo>
                <a:cubicBezTo>
                  <a:pt x="7680455" y="721845"/>
                  <a:pt x="7712204" y="728294"/>
                  <a:pt x="7737605" y="741193"/>
                </a:cubicBezTo>
                <a:cubicBezTo>
                  <a:pt x="7763005" y="754091"/>
                  <a:pt x="7783344" y="772347"/>
                  <a:pt x="7798624" y="795961"/>
                </a:cubicBezTo>
                <a:cubicBezTo>
                  <a:pt x="7813904" y="819576"/>
                  <a:pt x="7824718" y="847952"/>
                  <a:pt x="7831069" y="881091"/>
                </a:cubicBezTo>
                <a:cubicBezTo>
                  <a:pt x="7837419" y="914230"/>
                  <a:pt x="7840594" y="951040"/>
                  <a:pt x="7840594" y="991522"/>
                </a:cubicBezTo>
                <a:cubicBezTo>
                  <a:pt x="7840594" y="1028431"/>
                  <a:pt x="7837319" y="1063257"/>
                  <a:pt x="7830771" y="1095999"/>
                </a:cubicBezTo>
                <a:cubicBezTo>
                  <a:pt x="7824222" y="1128741"/>
                  <a:pt x="7813011" y="1157415"/>
                  <a:pt x="7797136" y="1182022"/>
                </a:cubicBezTo>
                <a:cubicBezTo>
                  <a:pt x="7781261" y="1206628"/>
                  <a:pt x="7760425" y="1226075"/>
                  <a:pt x="7734628" y="1240362"/>
                </a:cubicBezTo>
                <a:cubicBezTo>
                  <a:pt x="7708831" y="1254650"/>
                  <a:pt x="7676684" y="1261794"/>
                  <a:pt x="7638187" y="1261794"/>
                </a:cubicBezTo>
                <a:cubicBezTo>
                  <a:pt x="7599690" y="1261794"/>
                  <a:pt x="7567742" y="1255543"/>
                  <a:pt x="7542342" y="1243041"/>
                </a:cubicBezTo>
                <a:cubicBezTo>
                  <a:pt x="7516942" y="1230540"/>
                  <a:pt x="7496701" y="1212383"/>
                  <a:pt x="7481620" y="1188570"/>
                </a:cubicBezTo>
                <a:cubicBezTo>
                  <a:pt x="7466538" y="1164758"/>
                  <a:pt x="7455823" y="1136083"/>
                  <a:pt x="7449473" y="1102547"/>
                </a:cubicBezTo>
                <a:cubicBezTo>
                  <a:pt x="7443123" y="1069012"/>
                  <a:pt x="7439948" y="1031209"/>
                  <a:pt x="7439948" y="989140"/>
                </a:cubicBezTo>
                <a:cubicBezTo>
                  <a:pt x="7439948" y="953025"/>
                  <a:pt x="7443222" y="918794"/>
                  <a:pt x="7449771" y="886449"/>
                </a:cubicBezTo>
                <a:cubicBezTo>
                  <a:pt x="7456319" y="854104"/>
                  <a:pt x="7467531" y="825826"/>
                  <a:pt x="7483406" y="801617"/>
                </a:cubicBezTo>
                <a:cubicBezTo>
                  <a:pt x="7499281" y="777408"/>
                  <a:pt x="7520117" y="758060"/>
                  <a:pt x="7545914" y="743574"/>
                </a:cubicBezTo>
                <a:cubicBezTo>
                  <a:pt x="7571711" y="729088"/>
                  <a:pt x="7603857" y="721845"/>
                  <a:pt x="7642355" y="721845"/>
                </a:cubicBezTo>
                <a:close/>
                <a:moveTo>
                  <a:pt x="2810203" y="606950"/>
                </a:moveTo>
                <a:cubicBezTo>
                  <a:pt x="2806234" y="606950"/>
                  <a:pt x="2802861" y="608041"/>
                  <a:pt x="2800083" y="610224"/>
                </a:cubicBezTo>
                <a:cubicBezTo>
                  <a:pt x="2797304" y="612407"/>
                  <a:pt x="2794923" y="615979"/>
                  <a:pt x="2792939" y="620940"/>
                </a:cubicBezTo>
                <a:cubicBezTo>
                  <a:pt x="2790954" y="625901"/>
                  <a:pt x="2789466" y="632548"/>
                  <a:pt x="2788474" y="640883"/>
                </a:cubicBezTo>
                <a:cubicBezTo>
                  <a:pt x="2787482" y="649217"/>
                  <a:pt x="2786986" y="659337"/>
                  <a:pt x="2786986" y="671244"/>
                </a:cubicBezTo>
                <a:cubicBezTo>
                  <a:pt x="2786986" y="682753"/>
                  <a:pt x="2787482" y="692576"/>
                  <a:pt x="2788474" y="700711"/>
                </a:cubicBezTo>
                <a:cubicBezTo>
                  <a:pt x="2789466" y="708847"/>
                  <a:pt x="2790954" y="715396"/>
                  <a:pt x="2792939" y="720357"/>
                </a:cubicBezTo>
                <a:cubicBezTo>
                  <a:pt x="2794923" y="725318"/>
                  <a:pt x="2797304" y="728989"/>
                  <a:pt x="2800083" y="731370"/>
                </a:cubicBezTo>
                <a:cubicBezTo>
                  <a:pt x="2802861" y="733751"/>
                  <a:pt x="2806234" y="734942"/>
                  <a:pt x="2810203" y="734942"/>
                </a:cubicBezTo>
                <a:lnTo>
                  <a:pt x="3003084" y="734942"/>
                </a:lnTo>
                <a:lnTo>
                  <a:pt x="3003084" y="1355853"/>
                </a:lnTo>
                <a:cubicBezTo>
                  <a:pt x="3003084" y="1359822"/>
                  <a:pt x="3004374" y="1363394"/>
                  <a:pt x="3006954" y="1366569"/>
                </a:cubicBezTo>
                <a:cubicBezTo>
                  <a:pt x="3009533" y="1369744"/>
                  <a:pt x="3013800" y="1372323"/>
                  <a:pt x="3019753" y="1374308"/>
                </a:cubicBezTo>
                <a:cubicBezTo>
                  <a:pt x="3025706" y="1376292"/>
                  <a:pt x="3033743" y="1377880"/>
                  <a:pt x="3043863" y="1379070"/>
                </a:cubicBezTo>
                <a:cubicBezTo>
                  <a:pt x="3053983" y="1380261"/>
                  <a:pt x="3066584" y="1380856"/>
                  <a:pt x="3081665" y="1380856"/>
                </a:cubicBezTo>
                <a:cubicBezTo>
                  <a:pt x="3096747" y="1380856"/>
                  <a:pt x="3109347" y="1380261"/>
                  <a:pt x="3119468" y="1379070"/>
                </a:cubicBezTo>
                <a:cubicBezTo>
                  <a:pt x="3129588" y="1377880"/>
                  <a:pt x="3137625" y="1376292"/>
                  <a:pt x="3143578" y="1374308"/>
                </a:cubicBezTo>
                <a:cubicBezTo>
                  <a:pt x="3149531" y="1372323"/>
                  <a:pt x="3153798" y="1369744"/>
                  <a:pt x="3156377" y="1366569"/>
                </a:cubicBezTo>
                <a:cubicBezTo>
                  <a:pt x="3158957" y="1363394"/>
                  <a:pt x="3160247" y="1359822"/>
                  <a:pt x="3160247" y="1355853"/>
                </a:cubicBezTo>
                <a:lnTo>
                  <a:pt x="3160247" y="734942"/>
                </a:lnTo>
                <a:lnTo>
                  <a:pt x="3353128" y="734942"/>
                </a:lnTo>
                <a:cubicBezTo>
                  <a:pt x="3356700" y="734942"/>
                  <a:pt x="3359974" y="733751"/>
                  <a:pt x="3362950" y="731370"/>
                </a:cubicBezTo>
                <a:cubicBezTo>
                  <a:pt x="3365927" y="728989"/>
                  <a:pt x="3368408" y="725318"/>
                  <a:pt x="3370392" y="720357"/>
                </a:cubicBezTo>
                <a:cubicBezTo>
                  <a:pt x="3372376" y="715396"/>
                  <a:pt x="3373865" y="708847"/>
                  <a:pt x="3374857" y="700711"/>
                </a:cubicBezTo>
                <a:cubicBezTo>
                  <a:pt x="3375849" y="692576"/>
                  <a:pt x="3376345" y="682753"/>
                  <a:pt x="3376345" y="671244"/>
                </a:cubicBezTo>
                <a:cubicBezTo>
                  <a:pt x="3376345" y="659337"/>
                  <a:pt x="3375849" y="649217"/>
                  <a:pt x="3374857" y="640883"/>
                </a:cubicBezTo>
                <a:cubicBezTo>
                  <a:pt x="3373865" y="632548"/>
                  <a:pt x="3372376" y="625901"/>
                  <a:pt x="3370392" y="620940"/>
                </a:cubicBezTo>
                <a:cubicBezTo>
                  <a:pt x="3368408" y="615979"/>
                  <a:pt x="3365927" y="612407"/>
                  <a:pt x="3362950" y="610224"/>
                </a:cubicBezTo>
                <a:cubicBezTo>
                  <a:pt x="3359974" y="608041"/>
                  <a:pt x="3356700" y="606950"/>
                  <a:pt x="3353128" y="606950"/>
                </a:cubicBezTo>
                <a:close/>
                <a:moveTo>
                  <a:pt x="5545068" y="604569"/>
                </a:moveTo>
                <a:cubicBezTo>
                  <a:pt x="5530781" y="604569"/>
                  <a:pt x="5519073" y="605065"/>
                  <a:pt x="5509945" y="606057"/>
                </a:cubicBezTo>
                <a:cubicBezTo>
                  <a:pt x="5500817" y="607049"/>
                  <a:pt x="5493475" y="608736"/>
                  <a:pt x="5487918" y="611117"/>
                </a:cubicBezTo>
                <a:cubicBezTo>
                  <a:pt x="5482362" y="613498"/>
                  <a:pt x="5478393" y="616276"/>
                  <a:pt x="5476012" y="619451"/>
                </a:cubicBezTo>
                <a:cubicBezTo>
                  <a:pt x="5473631" y="622626"/>
                  <a:pt x="5472440" y="626198"/>
                  <a:pt x="5472440" y="630167"/>
                </a:cubicBezTo>
                <a:lnTo>
                  <a:pt x="5472440" y="991522"/>
                </a:lnTo>
                <a:cubicBezTo>
                  <a:pt x="5472440" y="1018906"/>
                  <a:pt x="5472738" y="1047679"/>
                  <a:pt x="5473333" y="1077842"/>
                </a:cubicBezTo>
                <a:cubicBezTo>
                  <a:pt x="5473928" y="1108004"/>
                  <a:pt x="5474822" y="1136976"/>
                  <a:pt x="5476012" y="1164758"/>
                </a:cubicBezTo>
                <a:lnTo>
                  <a:pt x="5475417" y="1164758"/>
                </a:lnTo>
                <a:cubicBezTo>
                  <a:pt x="5468273" y="1148883"/>
                  <a:pt x="5460931" y="1133008"/>
                  <a:pt x="5453390" y="1117133"/>
                </a:cubicBezTo>
                <a:cubicBezTo>
                  <a:pt x="5445850" y="1101258"/>
                  <a:pt x="5438111" y="1085085"/>
                  <a:pt x="5430173" y="1068615"/>
                </a:cubicBezTo>
                <a:cubicBezTo>
                  <a:pt x="5422236" y="1052144"/>
                  <a:pt x="5414000" y="1035674"/>
                  <a:pt x="5405467" y="1019204"/>
                </a:cubicBezTo>
                <a:cubicBezTo>
                  <a:pt x="5396935" y="1002733"/>
                  <a:pt x="5388303" y="985965"/>
                  <a:pt x="5379572" y="968900"/>
                </a:cubicBezTo>
                <a:lnTo>
                  <a:pt x="5229553" y="687317"/>
                </a:lnTo>
                <a:cubicBezTo>
                  <a:pt x="5222012" y="671839"/>
                  <a:pt x="5214670" y="658841"/>
                  <a:pt x="5207526" y="648324"/>
                </a:cubicBezTo>
                <a:cubicBezTo>
                  <a:pt x="5200382" y="637807"/>
                  <a:pt x="5192743" y="629572"/>
                  <a:pt x="5184607" y="623619"/>
                </a:cubicBezTo>
                <a:cubicBezTo>
                  <a:pt x="5176471" y="617665"/>
                  <a:pt x="5167243" y="613399"/>
                  <a:pt x="5156924" y="610819"/>
                </a:cubicBezTo>
                <a:cubicBezTo>
                  <a:pt x="5146606" y="608240"/>
                  <a:pt x="5133906" y="606950"/>
                  <a:pt x="5118825" y="606950"/>
                </a:cubicBezTo>
                <a:lnTo>
                  <a:pt x="5034886" y="606950"/>
                </a:lnTo>
                <a:cubicBezTo>
                  <a:pt x="5019010" y="606950"/>
                  <a:pt x="5005616" y="611613"/>
                  <a:pt x="4994702" y="620940"/>
                </a:cubicBezTo>
                <a:cubicBezTo>
                  <a:pt x="4983788" y="630266"/>
                  <a:pt x="4978331" y="644256"/>
                  <a:pt x="4978331" y="662909"/>
                </a:cubicBezTo>
                <a:lnTo>
                  <a:pt x="4978331" y="1355258"/>
                </a:lnTo>
                <a:cubicBezTo>
                  <a:pt x="4978331" y="1359226"/>
                  <a:pt x="4979323" y="1362798"/>
                  <a:pt x="4981307" y="1365973"/>
                </a:cubicBezTo>
                <a:cubicBezTo>
                  <a:pt x="4983292" y="1369148"/>
                  <a:pt x="4986864" y="1371827"/>
                  <a:pt x="4992023" y="1374010"/>
                </a:cubicBezTo>
                <a:cubicBezTo>
                  <a:pt x="4997182" y="1376193"/>
                  <a:pt x="5004326" y="1377880"/>
                  <a:pt x="5013455" y="1379070"/>
                </a:cubicBezTo>
                <a:cubicBezTo>
                  <a:pt x="5022582" y="1380261"/>
                  <a:pt x="5034092" y="1380856"/>
                  <a:pt x="5047983" y="1380856"/>
                </a:cubicBezTo>
                <a:cubicBezTo>
                  <a:pt x="5062270" y="1380856"/>
                  <a:pt x="5073978" y="1380261"/>
                  <a:pt x="5083106" y="1379070"/>
                </a:cubicBezTo>
                <a:cubicBezTo>
                  <a:pt x="5092234" y="1377880"/>
                  <a:pt x="5099477" y="1376193"/>
                  <a:pt x="5104835" y="1374010"/>
                </a:cubicBezTo>
                <a:cubicBezTo>
                  <a:pt x="5110193" y="1371827"/>
                  <a:pt x="5113963" y="1369148"/>
                  <a:pt x="5116145" y="1365973"/>
                </a:cubicBezTo>
                <a:cubicBezTo>
                  <a:pt x="5118329" y="1362798"/>
                  <a:pt x="5119420" y="1359226"/>
                  <a:pt x="5119420" y="1355258"/>
                </a:cubicBezTo>
                <a:lnTo>
                  <a:pt x="5119420" y="952231"/>
                </a:lnTo>
                <a:cubicBezTo>
                  <a:pt x="5119420" y="922069"/>
                  <a:pt x="5119023" y="892799"/>
                  <a:pt x="5118229" y="864422"/>
                </a:cubicBezTo>
                <a:cubicBezTo>
                  <a:pt x="5117436" y="836046"/>
                  <a:pt x="5116245" y="807570"/>
                  <a:pt x="5114658" y="778995"/>
                </a:cubicBezTo>
                <a:lnTo>
                  <a:pt x="5115849" y="778995"/>
                </a:lnTo>
                <a:cubicBezTo>
                  <a:pt x="5124976" y="802411"/>
                  <a:pt x="5135295" y="826521"/>
                  <a:pt x="5146804" y="851326"/>
                </a:cubicBezTo>
                <a:cubicBezTo>
                  <a:pt x="5158314" y="876130"/>
                  <a:pt x="5169624" y="899248"/>
                  <a:pt x="5180737" y="920679"/>
                </a:cubicBezTo>
                <a:lnTo>
                  <a:pt x="5372428" y="1280844"/>
                </a:lnTo>
                <a:cubicBezTo>
                  <a:pt x="5382349" y="1300687"/>
                  <a:pt x="5391279" y="1316860"/>
                  <a:pt x="5399217" y="1329362"/>
                </a:cubicBezTo>
                <a:cubicBezTo>
                  <a:pt x="5407154" y="1341863"/>
                  <a:pt x="5415389" y="1351785"/>
                  <a:pt x="5423922" y="1359127"/>
                </a:cubicBezTo>
                <a:cubicBezTo>
                  <a:pt x="5432455" y="1366469"/>
                  <a:pt x="5441782" y="1371529"/>
                  <a:pt x="5451902" y="1374308"/>
                </a:cubicBezTo>
                <a:cubicBezTo>
                  <a:pt x="5462023" y="1377086"/>
                  <a:pt x="5474028" y="1378475"/>
                  <a:pt x="5487918" y="1378475"/>
                </a:cubicBezTo>
                <a:lnTo>
                  <a:pt x="5554593" y="1378475"/>
                </a:lnTo>
                <a:cubicBezTo>
                  <a:pt x="5562134" y="1378475"/>
                  <a:pt x="5569575" y="1377383"/>
                  <a:pt x="5576917" y="1375201"/>
                </a:cubicBezTo>
                <a:cubicBezTo>
                  <a:pt x="5584260" y="1373018"/>
                  <a:pt x="5590610" y="1369545"/>
                  <a:pt x="5595967" y="1364783"/>
                </a:cubicBezTo>
                <a:cubicBezTo>
                  <a:pt x="5601325" y="1360020"/>
                  <a:pt x="5605592" y="1354067"/>
                  <a:pt x="5608767" y="1346923"/>
                </a:cubicBezTo>
                <a:cubicBezTo>
                  <a:pt x="5611942" y="1339780"/>
                  <a:pt x="5613529" y="1331644"/>
                  <a:pt x="5613529" y="1322515"/>
                </a:cubicBezTo>
                <a:lnTo>
                  <a:pt x="5613529" y="630167"/>
                </a:lnTo>
                <a:cubicBezTo>
                  <a:pt x="5613529" y="626198"/>
                  <a:pt x="5612537" y="622626"/>
                  <a:pt x="5610553" y="619451"/>
                </a:cubicBezTo>
                <a:cubicBezTo>
                  <a:pt x="5608568" y="616276"/>
                  <a:pt x="5605096" y="613498"/>
                  <a:pt x="5600135" y="611117"/>
                </a:cubicBezTo>
                <a:cubicBezTo>
                  <a:pt x="5595174" y="608736"/>
                  <a:pt x="5588129" y="607049"/>
                  <a:pt x="5579001" y="606057"/>
                </a:cubicBezTo>
                <a:cubicBezTo>
                  <a:pt x="5569873" y="605065"/>
                  <a:pt x="5558562" y="604569"/>
                  <a:pt x="5545068" y="604569"/>
                </a:cubicBezTo>
                <a:close/>
                <a:moveTo>
                  <a:pt x="8218617" y="603378"/>
                </a:moveTo>
                <a:cubicBezTo>
                  <a:pt x="8203139" y="603378"/>
                  <a:pt x="8190439" y="603973"/>
                  <a:pt x="8180517" y="605164"/>
                </a:cubicBezTo>
                <a:cubicBezTo>
                  <a:pt x="8170595" y="606354"/>
                  <a:pt x="8162558" y="607942"/>
                  <a:pt x="8156407" y="609926"/>
                </a:cubicBezTo>
                <a:cubicBezTo>
                  <a:pt x="8150255" y="611911"/>
                  <a:pt x="8145989" y="614490"/>
                  <a:pt x="8143608" y="617665"/>
                </a:cubicBezTo>
                <a:cubicBezTo>
                  <a:pt x="8141226" y="620840"/>
                  <a:pt x="8140036" y="624412"/>
                  <a:pt x="8140036" y="628381"/>
                </a:cubicBezTo>
                <a:lnTo>
                  <a:pt x="8140036" y="1096892"/>
                </a:lnTo>
                <a:cubicBezTo>
                  <a:pt x="8140036" y="1146104"/>
                  <a:pt x="8147080" y="1189066"/>
                  <a:pt x="8161169" y="1225777"/>
                </a:cubicBezTo>
                <a:cubicBezTo>
                  <a:pt x="8175259" y="1262488"/>
                  <a:pt x="8195598" y="1293147"/>
                  <a:pt x="8222189" y="1317753"/>
                </a:cubicBezTo>
                <a:cubicBezTo>
                  <a:pt x="8248780" y="1342359"/>
                  <a:pt x="8281323" y="1360715"/>
                  <a:pt x="8319820" y="1372819"/>
                </a:cubicBezTo>
                <a:cubicBezTo>
                  <a:pt x="8358317" y="1384924"/>
                  <a:pt x="8401775" y="1390976"/>
                  <a:pt x="8450193" y="1390976"/>
                </a:cubicBezTo>
                <a:cubicBezTo>
                  <a:pt x="8501787" y="1390976"/>
                  <a:pt x="8547427" y="1384230"/>
                  <a:pt x="8587115" y="1370736"/>
                </a:cubicBezTo>
                <a:cubicBezTo>
                  <a:pt x="8626803" y="1357242"/>
                  <a:pt x="8660141" y="1337597"/>
                  <a:pt x="8687127" y="1311800"/>
                </a:cubicBezTo>
                <a:cubicBezTo>
                  <a:pt x="8714115" y="1286003"/>
                  <a:pt x="8734555" y="1254451"/>
                  <a:pt x="8748445" y="1217145"/>
                </a:cubicBezTo>
                <a:cubicBezTo>
                  <a:pt x="8762335" y="1179839"/>
                  <a:pt x="8769281" y="1137572"/>
                  <a:pt x="8769281" y="1090344"/>
                </a:cubicBezTo>
                <a:lnTo>
                  <a:pt x="8769281" y="628381"/>
                </a:lnTo>
                <a:cubicBezTo>
                  <a:pt x="8769281" y="624412"/>
                  <a:pt x="8768090" y="620840"/>
                  <a:pt x="8765709" y="617665"/>
                </a:cubicBezTo>
                <a:cubicBezTo>
                  <a:pt x="8763327" y="614490"/>
                  <a:pt x="8759161" y="611911"/>
                  <a:pt x="8753207" y="609926"/>
                </a:cubicBezTo>
                <a:cubicBezTo>
                  <a:pt x="8747255" y="607942"/>
                  <a:pt x="8739416" y="606354"/>
                  <a:pt x="8729693" y="605164"/>
                </a:cubicBezTo>
                <a:cubicBezTo>
                  <a:pt x="8719969" y="603973"/>
                  <a:pt x="8707567" y="603378"/>
                  <a:pt x="8692485" y="603378"/>
                </a:cubicBezTo>
                <a:cubicBezTo>
                  <a:pt x="8677405" y="603378"/>
                  <a:pt x="8664803" y="603973"/>
                  <a:pt x="8654683" y="605164"/>
                </a:cubicBezTo>
                <a:cubicBezTo>
                  <a:pt x="8644563" y="606354"/>
                  <a:pt x="8636526" y="607942"/>
                  <a:pt x="8630573" y="609926"/>
                </a:cubicBezTo>
                <a:cubicBezTo>
                  <a:pt x="8624620" y="611911"/>
                  <a:pt x="8620453" y="614490"/>
                  <a:pt x="8618071" y="617665"/>
                </a:cubicBezTo>
                <a:cubicBezTo>
                  <a:pt x="8615690" y="620840"/>
                  <a:pt x="8614499" y="624412"/>
                  <a:pt x="8614499" y="628381"/>
                </a:cubicBezTo>
                <a:lnTo>
                  <a:pt x="8614499" y="1092129"/>
                </a:lnTo>
                <a:cubicBezTo>
                  <a:pt x="8614499" y="1119117"/>
                  <a:pt x="8610829" y="1143227"/>
                  <a:pt x="8603487" y="1164460"/>
                </a:cubicBezTo>
                <a:cubicBezTo>
                  <a:pt x="8596145" y="1185693"/>
                  <a:pt x="8585727" y="1203552"/>
                  <a:pt x="8572233" y="1218038"/>
                </a:cubicBezTo>
                <a:cubicBezTo>
                  <a:pt x="8558739" y="1232524"/>
                  <a:pt x="8542269" y="1243537"/>
                  <a:pt x="8522821" y="1251078"/>
                </a:cubicBezTo>
                <a:cubicBezTo>
                  <a:pt x="8503375" y="1258619"/>
                  <a:pt x="8481348" y="1262389"/>
                  <a:pt x="8456742" y="1262389"/>
                </a:cubicBezTo>
                <a:cubicBezTo>
                  <a:pt x="8432532" y="1262389"/>
                  <a:pt x="8410605" y="1258718"/>
                  <a:pt x="8390959" y="1251376"/>
                </a:cubicBezTo>
                <a:cubicBezTo>
                  <a:pt x="8371315" y="1244033"/>
                  <a:pt x="8354448" y="1233020"/>
                  <a:pt x="8340358" y="1218336"/>
                </a:cubicBezTo>
                <a:cubicBezTo>
                  <a:pt x="8326269" y="1203651"/>
                  <a:pt x="8315455" y="1185097"/>
                  <a:pt x="8307914" y="1162674"/>
                </a:cubicBezTo>
                <a:cubicBezTo>
                  <a:pt x="8300373" y="1140251"/>
                  <a:pt x="8296603" y="1113759"/>
                  <a:pt x="8296603" y="1083200"/>
                </a:cubicBezTo>
                <a:lnTo>
                  <a:pt x="8296603" y="628381"/>
                </a:lnTo>
                <a:cubicBezTo>
                  <a:pt x="8296603" y="624412"/>
                  <a:pt x="8295313" y="620840"/>
                  <a:pt x="8292733" y="617665"/>
                </a:cubicBezTo>
                <a:cubicBezTo>
                  <a:pt x="8290154" y="614490"/>
                  <a:pt x="8285887" y="611911"/>
                  <a:pt x="8279934" y="609926"/>
                </a:cubicBezTo>
                <a:cubicBezTo>
                  <a:pt x="8273981" y="607942"/>
                  <a:pt x="8266044" y="606354"/>
                  <a:pt x="8256122" y="605164"/>
                </a:cubicBezTo>
                <a:cubicBezTo>
                  <a:pt x="8246200" y="603973"/>
                  <a:pt x="8233698" y="603378"/>
                  <a:pt x="8218617" y="603378"/>
                </a:cubicBezTo>
                <a:close/>
                <a:moveTo>
                  <a:pt x="6730336" y="603378"/>
                </a:moveTo>
                <a:cubicBezTo>
                  <a:pt x="6708507" y="603378"/>
                  <a:pt x="6691442" y="603874"/>
                  <a:pt x="6679139" y="604866"/>
                </a:cubicBezTo>
                <a:cubicBezTo>
                  <a:pt x="6666836" y="605858"/>
                  <a:pt x="6658402" y="608438"/>
                  <a:pt x="6653838" y="612605"/>
                </a:cubicBezTo>
                <a:cubicBezTo>
                  <a:pt x="6649274" y="616772"/>
                  <a:pt x="6648083" y="622924"/>
                  <a:pt x="6650266" y="631060"/>
                </a:cubicBezTo>
                <a:cubicBezTo>
                  <a:pt x="6652449" y="639196"/>
                  <a:pt x="6657311" y="650606"/>
                  <a:pt x="6664851" y="665290"/>
                </a:cubicBezTo>
                <a:lnTo>
                  <a:pt x="6875592" y="1084986"/>
                </a:lnTo>
                <a:lnTo>
                  <a:pt x="6875592" y="1355853"/>
                </a:lnTo>
                <a:cubicBezTo>
                  <a:pt x="6875592" y="1359822"/>
                  <a:pt x="6876783" y="1363394"/>
                  <a:pt x="6879164" y="1366569"/>
                </a:cubicBezTo>
                <a:cubicBezTo>
                  <a:pt x="6881545" y="1369744"/>
                  <a:pt x="6885811" y="1372323"/>
                  <a:pt x="6891963" y="1374308"/>
                </a:cubicBezTo>
                <a:cubicBezTo>
                  <a:pt x="6898114" y="1376292"/>
                  <a:pt x="6906151" y="1377880"/>
                  <a:pt x="6916073" y="1379070"/>
                </a:cubicBezTo>
                <a:cubicBezTo>
                  <a:pt x="6925995" y="1380261"/>
                  <a:pt x="6938695" y="1380856"/>
                  <a:pt x="6954173" y="1380856"/>
                </a:cubicBezTo>
                <a:cubicBezTo>
                  <a:pt x="6969254" y="1380856"/>
                  <a:pt x="6981855" y="1380261"/>
                  <a:pt x="6991976" y="1379070"/>
                </a:cubicBezTo>
                <a:cubicBezTo>
                  <a:pt x="7002096" y="1377880"/>
                  <a:pt x="7010133" y="1376292"/>
                  <a:pt x="7016086" y="1374308"/>
                </a:cubicBezTo>
                <a:cubicBezTo>
                  <a:pt x="7022039" y="1372323"/>
                  <a:pt x="7026305" y="1369744"/>
                  <a:pt x="7028885" y="1366569"/>
                </a:cubicBezTo>
                <a:cubicBezTo>
                  <a:pt x="7031464" y="1363394"/>
                  <a:pt x="7032755" y="1359822"/>
                  <a:pt x="7032755" y="1355853"/>
                </a:cubicBezTo>
                <a:lnTo>
                  <a:pt x="7032755" y="1084986"/>
                </a:lnTo>
                <a:lnTo>
                  <a:pt x="7243495" y="665290"/>
                </a:lnTo>
                <a:cubicBezTo>
                  <a:pt x="7250639" y="651003"/>
                  <a:pt x="7255401" y="639692"/>
                  <a:pt x="7257783" y="631358"/>
                </a:cubicBezTo>
                <a:cubicBezTo>
                  <a:pt x="7260164" y="623023"/>
                  <a:pt x="7259072" y="616772"/>
                  <a:pt x="7254508" y="612605"/>
                </a:cubicBezTo>
                <a:cubicBezTo>
                  <a:pt x="7249944" y="608438"/>
                  <a:pt x="7241412" y="605858"/>
                  <a:pt x="7228910" y="604866"/>
                </a:cubicBezTo>
                <a:cubicBezTo>
                  <a:pt x="7216408" y="603874"/>
                  <a:pt x="7198847" y="603378"/>
                  <a:pt x="7176225" y="603378"/>
                </a:cubicBezTo>
                <a:cubicBezTo>
                  <a:pt x="7159159" y="603378"/>
                  <a:pt x="7145467" y="603775"/>
                  <a:pt x="7135148" y="604569"/>
                </a:cubicBezTo>
                <a:cubicBezTo>
                  <a:pt x="7124829" y="605362"/>
                  <a:pt x="7116694" y="606950"/>
                  <a:pt x="7110740" y="609331"/>
                </a:cubicBezTo>
                <a:cubicBezTo>
                  <a:pt x="7104787" y="611712"/>
                  <a:pt x="7100322" y="614788"/>
                  <a:pt x="7097346" y="618558"/>
                </a:cubicBezTo>
                <a:cubicBezTo>
                  <a:pt x="7094369" y="622329"/>
                  <a:pt x="7091889" y="627389"/>
                  <a:pt x="7089905" y="633739"/>
                </a:cubicBezTo>
                <a:lnTo>
                  <a:pt x="7005370" y="821858"/>
                </a:lnTo>
                <a:cubicBezTo>
                  <a:pt x="6997829" y="840114"/>
                  <a:pt x="6990090" y="859362"/>
                  <a:pt x="6982153" y="879603"/>
                </a:cubicBezTo>
                <a:cubicBezTo>
                  <a:pt x="6974215" y="899844"/>
                  <a:pt x="6966476" y="920679"/>
                  <a:pt x="6958936" y="942111"/>
                </a:cubicBezTo>
                <a:lnTo>
                  <a:pt x="6957745" y="942111"/>
                </a:lnTo>
                <a:cubicBezTo>
                  <a:pt x="6949411" y="919886"/>
                  <a:pt x="6941175" y="898653"/>
                  <a:pt x="6933040" y="878412"/>
                </a:cubicBezTo>
                <a:cubicBezTo>
                  <a:pt x="6924904" y="858172"/>
                  <a:pt x="6916669" y="838923"/>
                  <a:pt x="6908334" y="820667"/>
                </a:cubicBezTo>
                <a:lnTo>
                  <a:pt x="6822609" y="631358"/>
                </a:lnTo>
                <a:cubicBezTo>
                  <a:pt x="6819831" y="625801"/>
                  <a:pt x="6816954" y="621237"/>
                  <a:pt x="6813977" y="617665"/>
                </a:cubicBezTo>
                <a:cubicBezTo>
                  <a:pt x="6811001" y="614094"/>
                  <a:pt x="6806337" y="611216"/>
                  <a:pt x="6799987" y="609033"/>
                </a:cubicBezTo>
                <a:cubicBezTo>
                  <a:pt x="6793637" y="606851"/>
                  <a:pt x="6785005" y="605362"/>
                  <a:pt x="6774091" y="604569"/>
                </a:cubicBezTo>
                <a:cubicBezTo>
                  <a:pt x="6763177" y="603775"/>
                  <a:pt x="6748592" y="603378"/>
                  <a:pt x="6730336" y="603378"/>
                </a:cubicBezTo>
                <a:close/>
                <a:moveTo>
                  <a:pt x="5857012" y="603378"/>
                </a:moveTo>
                <a:cubicBezTo>
                  <a:pt x="5841931" y="603378"/>
                  <a:pt x="5829330" y="603973"/>
                  <a:pt x="5819210" y="605164"/>
                </a:cubicBezTo>
                <a:cubicBezTo>
                  <a:pt x="5809089" y="606354"/>
                  <a:pt x="5801053" y="607942"/>
                  <a:pt x="5795100" y="609926"/>
                </a:cubicBezTo>
                <a:cubicBezTo>
                  <a:pt x="5789146" y="611911"/>
                  <a:pt x="5784880" y="614490"/>
                  <a:pt x="5782300" y="617665"/>
                </a:cubicBezTo>
                <a:cubicBezTo>
                  <a:pt x="5779721" y="620840"/>
                  <a:pt x="5778431" y="624611"/>
                  <a:pt x="5778431" y="628976"/>
                </a:cubicBezTo>
                <a:lnTo>
                  <a:pt x="5778431" y="1354662"/>
                </a:lnTo>
                <a:cubicBezTo>
                  <a:pt x="5778431" y="1359028"/>
                  <a:pt x="5779721" y="1362798"/>
                  <a:pt x="5782300" y="1365973"/>
                </a:cubicBezTo>
                <a:cubicBezTo>
                  <a:pt x="5784880" y="1369148"/>
                  <a:pt x="5789146" y="1371827"/>
                  <a:pt x="5795100" y="1374010"/>
                </a:cubicBezTo>
                <a:cubicBezTo>
                  <a:pt x="5801053" y="1376193"/>
                  <a:pt x="5809089" y="1377880"/>
                  <a:pt x="5819210" y="1379070"/>
                </a:cubicBezTo>
                <a:cubicBezTo>
                  <a:pt x="5829330" y="1380261"/>
                  <a:pt x="5841931" y="1380856"/>
                  <a:pt x="5857012" y="1380856"/>
                </a:cubicBezTo>
                <a:cubicBezTo>
                  <a:pt x="5872490" y="1380856"/>
                  <a:pt x="5885190" y="1380261"/>
                  <a:pt x="5895112" y="1379070"/>
                </a:cubicBezTo>
                <a:cubicBezTo>
                  <a:pt x="5905034" y="1377880"/>
                  <a:pt x="5912972" y="1376193"/>
                  <a:pt x="5918925" y="1374010"/>
                </a:cubicBezTo>
                <a:cubicBezTo>
                  <a:pt x="5924878" y="1371827"/>
                  <a:pt x="5929045" y="1369148"/>
                  <a:pt x="5931426" y="1365973"/>
                </a:cubicBezTo>
                <a:cubicBezTo>
                  <a:pt x="5933808" y="1362798"/>
                  <a:pt x="5934998" y="1359028"/>
                  <a:pt x="5934998" y="1354662"/>
                </a:cubicBezTo>
                <a:lnTo>
                  <a:pt x="5934998" y="989140"/>
                </a:lnTo>
                <a:lnTo>
                  <a:pt x="6167765" y="1354662"/>
                </a:lnTo>
                <a:cubicBezTo>
                  <a:pt x="6170543" y="1360219"/>
                  <a:pt x="6174413" y="1364981"/>
                  <a:pt x="6179374" y="1368950"/>
                </a:cubicBezTo>
                <a:cubicBezTo>
                  <a:pt x="6184335" y="1372919"/>
                  <a:pt x="6192471" y="1375895"/>
                  <a:pt x="6203782" y="1377880"/>
                </a:cubicBezTo>
                <a:cubicBezTo>
                  <a:pt x="6215093" y="1379864"/>
                  <a:pt x="6233646" y="1380856"/>
                  <a:pt x="6259444" y="1380856"/>
                </a:cubicBezTo>
                <a:cubicBezTo>
                  <a:pt x="6275715" y="1380856"/>
                  <a:pt x="6289209" y="1380261"/>
                  <a:pt x="6299925" y="1379070"/>
                </a:cubicBezTo>
                <a:cubicBezTo>
                  <a:pt x="6310640" y="1377880"/>
                  <a:pt x="6319074" y="1376193"/>
                  <a:pt x="6325226" y="1374010"/>
                </a:cubicBezTo>
                <a:cubicBezTo>
                  <a:pt x="6331377" y="1371827"/>
                  <a:pt x="6335544" y="1369049"/>
                  <a:pt x="6337727" y="1365676"/>
                </a:cubicBezTo>
                <a:cubicBezTo>
                  <a:pt x="6339910" y="1362302"/>
                  <a:pt x="6341001" y="1358433"/>
                  <a:pt x="6341001" y="1354067"/>
                </a:cubicBezTo>
                <a:cubicBezTo>
                  <a:pt x="6341001" y="1350892"/>
                  <a:pt x="6340108" y="1346626"/>
                  <a:pt x="6338322" y="1341268"/>
                </a:cubicBezTo>
                <a:cubicBezTo>
                  <a:pt x="6336537" y="1335910"/>
                  <a:pt x="6331278" y="1325095"/>
                  <a:pt x="6322547" y="1308823"/>
                </a:cubicBezTo>
                <a:lnTo>
                  <a:pt x="6092161" y="960565"/>
                </a:lnTo>
                <a:lnTo>
                  <a:pt x="6303497" y="683745"/>
                </a:lnTo>
                <a:cubicBezTo>
                  <a:pt x="6313418" y="668267"/>
                  <a:pt x="6320165" y="656956"/>
                  <a:pt x="6323737" y="649812"/>
                </a:cubicBezTo>
                <a:cubicBezTo>
                  <a:pt x="6327309" y="642669"/>
                  <a:pt x="6329095" y="635723"/>
                  <a:pt x="6329095" y="628976"/>
                </a:cubicBezTo>
                <a:cubicBezTo>
                  <a:pt x="6329095" y="625008"/>
                  <a:pt x="6327905" y="621436"/>
                  <a:pt x="6325523" y="618261"/>
                </a:cubicBezTo>
                <a:cubicBezTo>
                  <a:pt x="6323142" y="615086"/>
                  <a:pt x="6318875" y="612407"/>
                  <a:pt x="6312724" y="610224"/>
                </a:cubicBezTo>
                <a:cubicBezTo>
                  <a:pt x="6306572" y="608041"/>
                  <a:pt x="6298337" y="606354"/>
                  <a:pt x="6288019" y="605164"/>
                </a:cubicBezTo>
                <a:cubicBezTo>
                  <a:pt x="6277699" y="603973"/>
                  <a:pt x="6264603" y="603378"/>
                  <a:pt x="6248728" y="603378"/>
                </a:cubicBezTo>
                <a:cubicBezTo>
                  <a:pt x="6233250" y="603378"/>
                  <a:pt x="6220549" y="603775"/>
                  <a:pt x="6210628" y="604569"/>
                </a:cubicBezTo>
                <a:cubicBezTo>
                  <a:pt x="6200706" y="605362"/>
                  <a:pt x="6192570" y="606751"/>
                  <a:pt x="6186220" y="608736"/>
                </a:cubicBezTo>
                <a:cubicBezTo>
                  <a:pt x="6179870" y="610720"/>
                  <a:pt x="6174710" y="613399"/>
                  <a:pt x="6170742" y="616772"/>
                </a:cubicBezTo>
                <a:cubicBezTo>
                  <a:pt x="6166773" y="620146"/>
                  <a:pt x="6163399" y="624412"/>
                  <a:pt x="6160622" y="629572"/>
                </a:cubicBezTo>
                <a:lnTo>
                  <a:pt x="5934998" y="956994"/>
                </a:lnTo>
                <a:lnTo>
                  <a:pt x="5934998" y="628976"/>
                </a:lnTo>
                <a:cubicBezTo>
                  <a:pt x="5934998" y="624611"/>
                  <a:pt x="5933808" y="620840"/>
                  <a:pt x="5931426" y="617665"/>
                </a:cubicBezTo>
                <a:cubicBezTo>
                  <a:pt x="5929045" y="614490"/>
                  <a:pt x="5924878" y="611911"/>
                  <a:pt x="5918925" y="609926"/>
                </a:cubicBezTo>
                <a:cubicBezTo>
                  <a:pt x="5912972" y="607942"/>
                  <a:pt x="5905034" y="606354"/>
                  <a:pt x="5895112" y="605164"/>
                </a:cubicBezTo>
                <a:cubicBezTo>
                  <a:pt x="5885190" y="603973"/>
                  <a:pt x="5872490" y="603378"/>
                  <a:pt x="5857012" y="603378"/>
                </a:cubicBezTo>
                <a:close/>
                <a:moveTo>
                  <a:pt x="4514583" y="603378"/>
                </a:moveTo>
                <a:cubicBezTo>
                  <a:pt x="4494342" y="603378"/>
                  <a:pt x="4478070" y="603676"/>
                  <a:pt x="4465767" y="604271"/>
                </a:cubicBezTo>
                <a:cubicBezTo>
                  <a:pt x="4453464" y="604866"/>
                  <a:pt x="4443839" y="606255"/>
                  <a:pt x="4436894" y="608438"/>
                </a:cubicBezTo>
                <a:cubicBezTo>
                  <a:pt x="4429949" y="610621"/>
                  <a:pt x="4424889" y="613796"/>
                  <a:pt x="4421714" y="617963"/>
                </a:cubicBezTo>
                <a:cubicBezTo>
                  <a:pt x="4418539" y="622130"/>
                  <a:pt x="4415761" y="627587"/>
                  <a:pt x="4413379" y="634334"/>
                </a:cubicBezTo>
                <a:lnTo>
                  <a:pt x="4175850" y="1317753"/>
                </a:lnTo>
                <a:cubicBezTo>
                  <a:pt x="4171087" y="1331644"/>
                  <a:pt x="4168111" y="1342756"/>
                  <a:pt x="4166920" y="1351090"/>
                </a:cubicBezTo>
                <a:cubicBezTo>
                  <a:pt x="4165729" y="1359425"/>
                  <a:pt x="4167118" y="1365874"/>
                  <a:pt x="4171087" y="1370438"/>
                </a:cubicBezTo>
                <a:cubicBezTo>
                  <a:pt x="4175056" y="1375002"/>
                  <a:pt x="4182200" y="1377880"/>
                  <a:pt x="4192518" y="1379070"/>
                </a:cubicBezTo>
                <a:cubicBezTo>
                  <a:pt x="4202837" y="1380261"/>
                  <a:pt x="4217124" y="1380856"/>
                  <a:pt x="4235381" y="1380856"/>
                </a:cubicBezTo>
                <a:cubicBezTo>
                  <a:pt x="4252446" y="1380856"/>
                  <a:pt x="4266238" y="1380459"/>
                  <a:pt x="4276755" y="1379665"/>
                </a:cubicBezTo>
                <a:cubicBezTo>
                  <a:pt x="4287272" y="1378872"/>
                  <a:pt x="4295408" y="1377383"/>
                  <a:pt x="4301163" y="1375201"/>
                </a:cubicBezTo>
                <a:cubicBezTo>
                  <a:pt x="4306918" y="1373018"/>
                  <a:pt x="4311085" y="1370041"/>
                  <a:pt x="4313665" y="1366271"/>
                </a:cubicBezTo>
                <a:cubicBezTo>
                  <a:pt x="4316245" y="1362501"/>
                  <a:pt x="4318328" y="1357837"/>
                  <a:pt x="4319915" y="1352281"/>
                </a:cubicBezTo>
                <a:lnTo>
                  <a:pt x="4368731" y="1201667"/>
                </a:lnTo>
                <a:lnTo>
                  <a:pt x="4658053" y="1201667"/>
                </a:lnTo>
                <a:lnTo>
                  <a:pt x="4709845" y="1356448"/>
                </a:lnTo>
                <a:cubicBezTo>
                  <a:pt x="4711432" y="1361608"/>
                  <a:pt x="4713417" y="1365775"/>
                  <a:pt x="4715798" y="1368950"/>
                </a:cubicBezTo>
                <a:cubicBezTo>
                  <a:pt x="4718179" y="1372125"/>
                  <a:pt x="4722347" y="1374605"/>
                  <a:pt x="4728300" y="1376391"/>
                </a:cubicBezTo>
                <a:cubicBezTo>
                  <a:pt x="4734253" y="1378177"/>
                  <a:pt x="4742885" y="1379368"/>
                  <a:pt x="4754196" y="1379963"/>
                </a:cubicBezTo>
                <a:cubicBezTo>
                  <a:pt x="4765507" y="1380558"/>
                  <a:pt x="4781282" y="1380856"/>
                  <a:pt x="4801523" y="1380856"/>
                </a:cubicBezTo>
                <a:cubicBezTo>
                  <a:pt x="4820970" y="1380856"/>
                  <a:pt x="4836249" y="1380360"/>
                  <a:pt x="4847362" y="1379368"/>
                </a:cubicBezTo>
                <a:cubicBezTo>
                  <a:pt x="4858475" y="1378376"/>
                  <a:pt x="4866214" y="1375796"/>
                  <a:pt x="4870580" y="1371629"/>
                </a:cubicBezTo>
                <a:cubicBezTo>
                  <a:pt x="4874946" y="1367462"/>
                  <a:pt x="4876532" y="1361211"/>
                  <a:pt x="4875342" y="1352876"/>
                </a:cubicBezTo>
                <a:cubicBezTo>
                  <a:pt x="4874151" y="1344542"/>
                  <a:pt x="4871175" y="1333231"/>
                  <a:pt x="4866412" y="1318944"/>
                </a:cubicBezTo>
                <a:lnTo>
                  <a:pt x="4628287" y="636120"/>
                </a:lnTo>
                <a:cubicBezTo>
                  <a:pt x="4625906" y="628579"/>
                  <a:pt x="4623029" y="622626"/>
                  <a:pt x="4619655" y="618261"/>
                </a:cubicBezTo>
                <a:cubicBezTo>
                  <a:pt x="4616282" y="613895"/>
                  <a:pt x="4610725" y="610621"/>
                  <a:pt x="4602986" y="608438"/>
                </a:cubicBezTo>
                <a:cubicBezTo>
                  <a:pt x="4595247" y="606255"/>
                  <a:pt x="4584432" y="604866"/>
                  <a:pt x="4570542" y="604271"/>
                </a:cubicBezTo>
                <a:cubicBezTo>
                  <a:pt x="4556651" y="603676"/>
                  <a:pt x="4537998" y="603378"/>
                  <a:pt x="4514583" y="603378"/>
                </a:cubicBezTo>
                <a:close/>
                <a:moveTo>
                  <a:pt x="3542437" y="603378"/>
                </a:moveTo>
                <a:cubicBezTo>
                  <a:pt x="3527356" y="603378"/>
                  <a:pt x="3514755" y="603973"/>
                  <a:pt x="3504635" y="605164"/>
                </a:cubicBezTo>
                <a:cubicBezTo>
                  <a:pt x="3494514" y="606354"/>
                  <a:pt x="3486478" y="607942"/>
                  <a:pt x="3480525" y="609926"/>
                </a:cubicBezTo>
                <a:cubicBezTo>
                  <a:pt x="3474572" y="611911"/>
                  <a:pt x="3470305" y="614490"/>
                  <a:pt x="3467725" y="617665"/>
                </a:cubicBezTo>
                <a:cubicBezTo>
                  <a:pt x="3465146" y="620840"/>
                  <a:pt x="3463856" y="624412"/>
                  <a:pt x="3463856" y="628381"/>
                </a:cubicBezTo>
                <a:lnTo>
                  <a:pt x="3463856" y="1355853"/>
                </a:lnTo>
                <a:cubicBezTo>
                  <a:pt x="3463856" y="1359822"/>
                  <a:pt x="3465146" y="1363394"/>
                  <a:pt x="3467725" y="1366569"/>
                </a:cubicBezTo>
                <a:cubicBezTo>
                  <a:pt x="3470305" y="1369744"/>
                  <a:pt x="3474572" y="1372323"/>
                  <a:pt x="3480525" y="1374308"/>
                </a:cubicBezTo>
                <a:cubicBezTo>
                  <a:pt x="3486478" y="1376292"/>
                  <a:pt x="3494514" y="1377880"/>
                  <a:pt x="3504635" y="1379070"/>
                </a:cubicBezTo>
                <a:cubicBezTo>
                  <a:pt x="3514755" y="1380261"/>
                  <a:pt x="3527356" y="1380856"/>
                  <a:pt x="3542437" y="1380856"/>
                </a:cubicBezTo>
                <a:cubicBezTo>
                  <a:pt x="3557915" y="1380856"/>
                  <a:pt x="3570615" y="1380261"/>
                  <a:pt x="3580537" y="1379070"/>
                </a:cubicBezTo>
                <a:cubicBezTo>
                  <a:pt x="3590459" y="1377880"/>
                  <a:pt x="3598397" y="1376292"/>
                  <a:pt x="3604350" y="1374308"/>
                </a:cubicBezTo>
                <a:cubicBezTo>
                  <a:pt x="3610303" y="1372323"/>
                  <a:pt x="3614470" y="1369744"/>
                  <a:pt x="3616852" y="1366569"/>
                </a:cubicBezTo>
                <a:cubicBezTo>
                  <a:pt x="3619232" y="1363394"/>
                  <a:pt x="3620423" y="1359822"/>
                  <a:pt x="3620423" y="1355853"/>
                </a:cubicBezTo>
                <a:lnTo>
                  <a:pt x="3620423" y="1044504"/>
                </a:lnTo>
                <a:lnTo>
                  <a:pt x="3908554" y="1044504"/>
                </a:lnTo>
                <a:lnTo>
                  <a:pt x="3908554" y="1355853"/>
                </a:lnTo>
                <a:cubicBezTo>
                  <a:pt x="3908554" y="1359822"/>
                  <a:pt x="3909844" y="1363394"/>
                  <a:pt x="3912424" y="1366569"/>
                </a:cubicBezTo>
                <a:cubicBezTo>
                  <a:pt x="3915004" y="1369744"/>
                  <a:pt x="3919171" y="1372323"/>
                  <a:pt x="3924925" y="1374308"/>
                </a:cubicBezTo>
                <a:cubicBezTo>
                  <a:pt x="3930680" y="1376292"/>
                  <a:pt x="3938618" y="1377880"/>
                  <a:pt x="3948738" y="1379070"/>
                </a:cubicBezTo>
                <a:cubicBezTo>
                  <a:pt x="3958858" y="1380261"/>
                  <a:pt x="3971657" y="1380856"/>
                  <a:pt x="3987135" y="1380856"/>
                </a:cubicBezTo>
                <a:cubicBezTo>
                  <a:pt x="4002217" y="1380856"/>
                  <a:pt x="4014718" y="1380261"/>
                  <a:pt x="4024641" y="1379070"/>
                </a:cubicBezTo>
                <a:cubicBezTo>
                  <a:pt x="4034562" y="1377880"/>
                  <a:pt x="4042500" y="1376292"/>
                  <a:pt x="4048453" y="1374308"/>
                </a:cubicBezTo>
                <a:cubicBezTo>
                  <a:pt x="4054406" y="1372323"/>
                  <a:pt x="4058673" y="1369744"/>
                  <a:pt x="4061252" y="1366569"/>
                </a:cubicBezTo>
                <a:cubicBezTo>
                  <a:pt x="4063832" y="1363394"/>
                  <a:pt x="4065122" y="1359822"/>
                  <a:pt x="4065122" y="1355853"/>
                </a:cubicBezTo>
                <a:lnTo>
                  <a:pt x="4065122" y="628381"/>
                </a:lnTo>
                <a:cubicBezTo>
                  <a:pt x="4065122" y="624412"/>
                  <a:pt x="4063832" y="620840"/>
                  <a:pt x="4061252" y="617665"/>
                </a:cubicBezTo>
                <a:cubicBezTo>
                  <a:pt x="4058673" y="614490"/>
                  <a:pt x="4054406" y="611911"/>
                  <a:pt x="4048453" y="609926"/>
                </a:cubicBezTo>
                <a:cubicBezTo>
                  <a:pt x="4042500" y="607942"/>
                  <a:pt x="4034562" y="606354"/>
                  <a:pt x="4024641" y="605164"/>
                </a:cubicBezTo>
                <a:cubicBezTo>
                  <a:pt x="4014718" y="603973"/>
                  <a:pt x="4002217" y="603378"/>
                  <a:pt x="3987135" y="603378"/>
                </a:cubicBezTo>
                <a:cubicBezTo>
                  <a:pt x="3971657" y="603378"/>
                  <a:pt x="3958858" y="603973"/>
                  <a:pt x="3948738" y="605164"/>
                </a:cubicBezTo>
                <a:cubicBezTo>
                  <a:pt x="3938618" y="606354"/>
                  <a:pt x="3930680" y="607942"/>
                  <a:pt x="3924925" y="609926"/>
                </a:cubicBezTo>
                <a:cubicBezTo>
                  <a:pt x="3919171" y="611911"/>
                  <a:pt x="3915004" y="614490"/>
                  <a:pt x="3912424" y="617665"/>
                </a:cubicBezTo>
                <a:cubicBezTo>
                  <a:pt x="3909844" y="620840"/>
                  <a:pt x="3908554" y="624412"/>
                  <a:pt x="3908554" y="628381"/>
                </a:cubicBezTo>
                <a:lnTo>
                  <a:pt x="3908554" y="911154"/>
                </a:lnTo>
                <a:lnTo>
                  <a:pt x="3620423" y="911154"/>
                </a:lnTo>
                <a:lnTo>
                  <a:pt x="3620423" y="628381"/>
                </a:lnTo>
                <a:cubicBezTo>
                  <a:pt x="3620423" y="624412"/>
                  <a:pt x="3619232" y="620840"/>
                  <a:pt x="3616852" y="617665"/>
                </a:cubicBezTo>
                <a:cubicBezTo>
                  <a:pt x="3614470" y="614490"/>
                  <a:pt x="3610303" y="611911"/>
                  <a:pt x="3604350" y="609926"/>
                </a:cubicBezTo>
                <a:cubicBezTo>
                  <a:pt x="3598397" y="607942"/>
                  <a:pt x="3590459" y="606354"/>
                  <a:pt x="3580537" y="605164"/>
                </a:cubicBezTo>
                <a:cubicBezTo>
                  <a:pt x="3570615" y="603973"/>
                  <a:pt x="3557915" y="603378"/>
                  <a:pt x="3542437" y="603378"/>
                </a:cubicBezTo>
                <a:close/>
                <a:moveTo>
                  <a:pt x="7647712" y="593258"/>
                </a:moveTo>
                <a:cubicBezTo>
                  <a:pt x="7586593" y="593258"/>
                  <a:pt x="7532916" y="602584"/>
                  <a:pt x="7486680" y="621237"/>
                </a:cubicBezTo>
                <a:cubicBezTo>
                  <a:pt x="7440444" y="639890"/>
                  <a:pt x="7401649" y="666679"/>
                  <a:pt x="7370297" y="701604"/>
                </a:cubicBezTo>
                <a:cubicBezTo>
                  <a:pt x="7338943" y="736529"/>
                  <a:pt x="7315329" y="778896"/>
                  <a:pt x="7299455" y="828704"/>
                </a:cubicBezTo>
                <a:cubicBezTo>
                  <a:pt x="7283579" y="878512"/>
                  <a:pt x="7275642" y="934570"/>
                  <a:pt x="7275642" y="996879"/>
                </a:cubicBezTo>
                <a:cubicBezTo>
                  <a:pt x="7275642" y="1064745"/>
                  <a:pt x="7283083" y="1123483"/>
                  <a:pt x="7297966" y="1173092"/>
                </a:cubicBezTo>
                <a:cubicBezTo>
                  <a:pt x="7312849" y="1222701"/>
                  <a:pt x="7335173" y="1263580"/>
                  <a:pt x="7364939" y="1295726"/>
                </a:cubicBezTo>
                <a:cubicBezTo>
                  <a:pt x="7394705" y="1327873"/>
                  <a:pt x="7431912" y="1351785"/>
                  <a:pt x="7476560" y="1367462"/>
                </a:cubicBezTo>
                <a:cubicBezTo>
                  <a:pt x="7521208" y="1383138"/>
                  <a:pt x="7573496" y="1390976"/>
                  <a:pt x="7633425" y="1390976"/>
                </a:cubicBezTo>
                <a:cubicBezTo>
                  <a:pt x="7694147" y="1390976"/>
                  <a:pt x="7747625" y="1381749"/>
                  <a:pt x="7793862" y="1363294"/>
                </a:cubicBezTo>
                <a:cubicBezTo>
                  <a:pt x="7840098" y="1344840"/>
                  <a:pt x="7878892" y="1318051"/>
                  <a:pt x="7910245" y="1282927"/>
                </a:cubicBezTo>
                <a:cubicBezTo>
                  <a:pt x="7941598" y="1247804"/>
                  <a:pt x="7965212" y="1205040"/>
                  <a:pt x="7981087" y="1154637"/>
                </a:cubicBezTo>
                <a:cubicBezTo>
                  <a:pt x="7996963" y="1104234"/>
                  <a:pt x="8004900" y="1047084"/>
                  <a:pt x="8004900" y="983187"/>
                </a:cubicBezTo>
                <a:cubicBezTo>
                  <a:pt x="8004900" y="916512"/>
                  <a:pt x="7997260" y="858668"/>
                  <a:pt x="7981980" y="809654"/>
                </a:cubicBezTo>
                <a:cubicBezTo>
                  <a:pt x="7966700" y="760640"/>
                  <a:pt x="7944079" y="720059"/>
                  <a:pt x="7914115" y="687912"/>
                </a:cubicBezTo>
                <a:cubicBezTo>
                  <a:pt x="7884151" y="655765"/>
                  <a:pt x="7846844" y="631953"/>
                  <a:pt x="7802196" y="616475"/>
                </a:cubicBezTo>
                <a:cubicBezTo>
                  <a:pt x="7757547" y="600997"/>
                  <a:pt x="7706053" y="593258"/>
                  <a:pt x="7647712" y="59325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46787"/>
                </a:lnTo>
                <a:lnTo>
                  <a:pt x="0" y="19467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315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5B6E2-4B96-7B98-CDBD-57E988B87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Ocean Background Images – Browse 7,724,749 Stock Photos ...">
            <a:extLst>
              <a:ext uri="{FF2B5EF4-FFF2-40B4-BE49-F238E27FC236}">
                <a16:creationId xmlns:a16="http://schemas.microsoft.com/office/drawing/2014/main" id="{298A6144-607C-EEA0-3C39-5A99BA9447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4EDA34-507E-BCE6-F4E6-606F1AEB2799}"/>
              </a:ext>
            </a:extLst>
          </p:cNvPr>
          <p:cNvSpPr txBox="1"/>
          <p:nvPr/>
        </p:nvSpPr>
        <p:spPr>
          <a:xfrm>
            <a:off x="371543" y="245806"/>
            <a:ext cx="11466495" cy="6463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Phishing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Phishing?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 is a form of cyber attack where attackers impersonate legitimate organizations or individuals to trick you into disclosing sensitive information like passwords, credit card numbers, or personal details.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 can occur via email, social media, phone calls, text messages, and websites.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of Phishing Attacks: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loss, identity theft, unauthorized access to accounts, data breaches,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recent studies, phishing is one of the most common methods of cybercrime.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6465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Ocean Background Images – Browse 7,724,749 Stock Photos ...">
            <a:extLst>
              <a:ext uri="{FF2B5EF4-FFF2-40B4-BE49-F238E27FC236}">
                <a16:creationId xmlns:a16="http://schemas.microsoft.com/office/drawing/2014/main" id="{7792F81C-39D1-06E2-FA74-DF9AB5ED1E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2D6B3F-F399-A766-FA68-F3F970891D1C}"/>
              </a:ext>
            </a:extLst>
          </p:cNvPr>
          <p:cNvSpPr txBox="1"/>
          <p:nvPr/>
        </p:nvSpPr>
        <p:spPr>
          <a:xfrm>
            <a:off x="373626" y="294968"/>
            <a:ext cx="11415251" cy="62786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Different Kinds of Phishing Attacks</a:t>
            </a:r>
          </a:p>
          <a:p>
            <a:br>
              <a:rPr lang="en-US" dirty="0"/>
            </a:br>
            <a:r>
              <a:rPr lang="en-US" sz="2000" b="1" dirty="0"/>
              <a:t>Content: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sz="2000" b="1" dirty="0"/>
              <a:t>Email Phishing:</a:t>
            </a:r>
            <a:r>
              <a:rPr lang="en-US" sz="20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most common type. You get an email from someone pretending to be your bank or a company you know.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sz="2000" b="1" dirty="0"/>
              <a:t>Spear Phishing:</a:t>
            </a:r>
            <a:r>
              <a:rPr lang="en-US" sz="20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More personal. These attacks are aimed at specific individuals (like you!) using info they know about you.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sz="2000" b="1" dirty="0"/>
              <a:t>Smishing:</a:t>
            </a:r>
            <a:r>
              <a:rPr lang="en-US" sz="20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Text message phishing. A message asking you to click a link or call a number.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b="1" dirty="0"/>
          </a:p>
          <a:p>
            <a:r>
              <a:rPr lang="en-US" sz="2000" b="1" dirty="0"/>
              <a:t>Vishing: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Voice phishing. You get a phone call from someone claiming to be from your bank or tech support.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sz="2000" b="1" dirty="0"/>
              <a:t>Whaling: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Phishing aimed at </a:t>
            </a:r>
            <a:r>
              <a:rPr lang="en-US" b="1" dirty="0"/>
              <a:t>high-profile</a:t>
            </a:r>
            <a:r>
              <a:rPr lang="en-US" dirty="0"/>
              <a:t> targets, like company executives.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464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Ocean Background Images – Browse 7,724,749 Stock Photos ...">
            <a:extLst>
              <a:ext uri="{FF2B5EF4-FFF2-40B4-BE49-F238E27FC236}">
                <a16:creationId xmlns:a16="http://schemas.microsoft.com/office/drawing/2014/main" id="{ACB13013-6157-2E1A-9EF3-416A829254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A2DF79-1B00-4EAB-6973-B7EDC7AD4804}"/>
              </a:ext>
            </a:extLst>
          </p:cNvPr>
          <p:cNvSpPr txBox="1"/>
          <p:nvPr/>
        </p:nvSpPr>
        <p:spPr>
          <a:xfrm>
            <a:off x="393289" y="324466"/>
            <a:ext cx="11425085" cy="6309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How Phishing Works (And How to Spot It)</a:t>
            </a:r>
          </a:p>
          <a:p>
            <a:endParaRPr lang="en-US" b="1" dirty="0"/>
          </a:p>
          <a:p>
            <a:r>
              <a:rPr lang="en-US" sz="2000" b="1" dirty="0"/>
              <a:t>Title:</a:t>
            </a:r>
            <a:r>
              <a:rPr lang="en-US" sz="2000" dirty="0"/>
              <a:t> </a:t>
            </a:r>
            <a:r>
              <a:rPr lang="en-US" dirty="0"/>
              <a:t>How Do These Phishers Trick You?</a:t>
            </a:r>
            <a:br>
              <a:rPr lang="en-US" dirty="0"/>
            </a:br>
            <a:endParaRPr lang="en-US" dirty="0"/>
          </a:p>
          <a:p>
            <a:r>
              <a:rPr lang="en-US" sz="2000" b="1" dirty="0"/>
              <a:t>Content:</a:t>
            </a:r>
            <a:r>
              <a:rPr lang="en-US" sz="2000" dirty="0"/>
              <a:t> </a:t>
            </a:r>
            <a:r>
              <a:rPr lang="en-US" dirty="0"/>
              <a:t>Phishers have tricks up their sleeves to make their fake emails look real: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sz="2000" b="1" dirty="0"/>
              <a:t>They create a sense of urgency:</a:t>
            </a:r>
            <a:r>
              <a:rPr lang="en-US" sz="20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“Your account is locked! Act Now!”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sz="2000" b="1" dirty="0"/>
              <a:t>Fake links:</a:t>
            </a:r>
            <a:r>
              <a:rPr lang="en-US" sz="20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that look like legitimate websites, but actually take you to dangerous sites.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sz="2000" b="1" dirty="0"/>
              <a:t>They impersonate trusted brands or people: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banks, retailers, even friends and coworkers.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sz="2000" b="1" dirty="0"/>
              <a:t>Attachments or downloads: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dirty="0"/>
              <a:t>that could infect your device with malware.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sz="2000" b="1" dirty="0"/>
              <a:t>Asking for sensitive info: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like passwords or credit card numbers—when you least expect it.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6852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Ocean Background Images – Browse 7,724,749 Stock Photos ...">
            <a:extLst>
              <a:ext uri="{FF2B5EF4-FFF2-40B4-BE49-F238E27FC236}">
                <a16:creationId xmlns:a16="http://schemas.microsoft.com/office/drawing/2014/main" id="{674F9085-71C1-C7C7-3373-9018F91B1E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0D03AC-F718-833F-F862-502602E88100}"/>
              </a:ext>
            </a:extLst>
          </p:cNvPr>
          <p:cNvSpPr txBox="1"/>
          <p:nvPr/>
        </p:nvSpPr>
        <p:spPr>
          <a:xfrm>
            <a:off x="393290" y="245805"/>
            <a:ext cx="11474245" cy="63614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Spotting Phishing Emails (Red Flags)</a:t>
            </a:r>
          </a:p>
          <a:p>
            <a:endParaRPr lang="en-US" b="1" dirty="0"/>
          </a:p>
          <a:p>
            <a:r>
              <a:rPr lang="en-US" sz="2000" b="1" dirty="0"/>
              <a:t>Title:</a:t>
            </a:r>
            <a:r>
              <a:rPr lang="en-US" sz="2000" dirty="0"/>
              <a:t> </a:t>
            </a:r>
            <a:r>
              <a:rPr lang="en-US" dirty="0"/>
              <a:t>How to Spot a Phishing Email</a:t>
            </a:r>
            <a:br>
              <a:rPr lang="en-US" dirty="0"/>
            </a:br>
            <a:endParaRPr lang="en-US" dirty="0"/>
          </a:p>
          <a:p>
            <a:r>
              <a:rPr lang="en-US" sz="2000" b="1" dirty="0"/>
              <a:t>Content:</a:t>
            </a:r>
            <a:r>
              <a:rPr lang="en-US" sz="2000" dirty="0"/>
              <a:t> </a:t>
            </a:r>
            <a:r>
              <a:rPr lang="en-US" dirty="0"/>
              <a:t>Here’s how to tell if an email might be trying to trick you: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sz="2000" b="1" dirty="0"/>
              <a:t>Check the sender’s email address:</a:t>
            </a:r>
            <a:r>
              <a:rPr lang="en-US" sz="20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Often, the email will look almost right—but not quite. For example, instead of “yourbank.com,” it might be “yourbank1.com.”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sz="2000" b="1" dirty="0"/>
              <a:t>Look for typos or strange language: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dirty="0"/>
              <a:t>Legit companies care about professionalism, phishing emails often don’t.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sz="2000" b="1" dirty="0"/>
              <a:t>Hover over links:</a:t>
            </a:r>
            <a:r>
              <a:rPr lang="en-US" sz="20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Never click without checking first! Hovering over links reveals the true destination.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sz="2000" b="1" dirty="0"/>
              <a:t>Unexpected attachments or links?</a:t>
            </a:r>
            <a:r>
              <a:rPr lang="en-US" sz="20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you weren’t expecting it, don’t open it.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sz="2000" b="1" dirty="0"/>
              <a:t>Too good to be true?</a:t>
            </a:r>
            <a:r>
              <a:rPr lang="en-US" sz="20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an offer seems </a:t>
            </a:r>
            <a:r>
              <a:rPr lang="en-US" i="1" dirty="0"/>
              <a:t>too</a:t>
            </a:r>
            <a:r>
              <a:rPr lang="en-US" dirty="0"/>
              <a:t> amazing (like winning a prize you didn’t enter for), it probably is!</a:t>
            </a:r>
          </a:p>
        </p:txBody>
      </p:sp>
    </p:spTree>
    <p:extLst>
      <p:ext uri="{BB962C8B-B14F-4D97-AF65-F5344CB8AC3E}">
        <p14:creationId xmlns:p14="http://schemas.microsoft.com/office/powerpoint/2010/main" val="1394890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Ocean Background Images – Browse 7,724,749 Stock Photos ...">
            <a:extLst>
              <a:ext uri="{FF2B5EF4-FFF2-40B4-BE49-F238E27FC236}">
                <a16:creationId xmlns:a16="http://schemas.microsoft.com/office/drawing/2014/main" id="{69C7F0F6-5EFC-28BD-15AD-C61996063A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C6EBDB-909D-BAB5-C01D-253F2931797A}"/>
              </a:ext>
            </a:extLst>
          </p:cNvPr>
          <p:cNvSpPr txBox="1"/>
          <p:nvPr/>
        </p:nvSpPr>
        <p:spPr>
          <a:xfrm>
            <a:off x="422787" y="314633"/>
            <a:ext cx="11346425" cy="59708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Real Example of Phishing</a:t>
            </a:r>
          </a:p>
          <a:p>
            <a:endParaRPr lang="en-US" b="1" dirty="0"/>
          </a:p>
          <a:p>
            <a:r>
              <a:rPr lang="en-US" sz="2000" b="1" dirty="0"/>
              <a:t>Title:</a:t>
            </a:r>
            <a:r>
              <a:rPr lang="en-US" sz="2000" dirty="0"/>
              <a:t> </a:t>
            </a:r>
            <a:r>
              <a:rPr lang="en-US" dirty="0"/>
              <a:t>Real Phishing Email Example</a:t>
            </a:r>
            <a:br>
              <a:rPr lang="en-US" dirty="0"/>
            </a:br>
            <a:endParaRPr lang="en-US" dirty="0"/>
          </a:p>
          <a:p>
            <a:r>
              <a:rPr lang="en-US" sz="2000" b="1" dirty="0"/>
              <a:t>Content:</a:t>
            </a:r>
            <a:r>
              <a:rPr lang="en-US" sz="2000" dirty="0"/>
              <a:t> </a:t>
            </a:r>
            <a:r>
              <a:rPr lang="en-US" dirty="0"/>
              <a:t>Here’s an example of a phishing email: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sz="2000" b="1" dirty="0"/>
          </a:p>
          <a:p>
            <a:r>
              <a:rPr lang="en-US" sz="2000" b="1" dirty="0"/>
              <a:t>[Insert Screenshot of a Phishing Email]: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Notice how it looks like it’s from your bank, but the sender’s email doesn’t match. The link leads to a suspicious website asking for your account number.</a:t>
            </a:r>
          </a:p>
          <a:p>
            <a:endParaRPr lang="en-US" b="1" dirty="0"/>
          </a:p>
          <a:p>
            <a:endParaRPr lang="en-US" sz="2000" b="1" dirty="0"/>
          </a:p>
          <a:p>
            <a:r>
              <a:rPr lang="en-US" sz="2000" b="1" dirty="0"/>
              <a:t>The Takeaway</a:t>
            </a:r>
            <a:r>
              <a:rPr lang="en-US" b="1" dirty="0"/>
              <a:t>: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Always double-check and don’t click on anything unless you’re absolutely sure it's legit.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5895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Ocean Background Images – Browse 7,724,749 Stock Photos ...">
            <a:extLst>
              <a:ext uri="{FF2B5EF4-FFF2-40B4-BE49-F238E27FC236}">
                <a16:creationId xmlns:a16="http://schemas.microsoft.com/office/drawing/2014/main" id="{B01E5A5E-EF87-7A2D-9F30-0EF597D310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D49976-9171-D0A4-188A-FEAFACED0C1D}"/>
              </a:ext>
            </a:extLst>
          </p:cNvPr>
          <p:cNvSpPr txBox="1"/>
          <p:nvPr/>
        </p:nvSpPr>
        <p:spPr>
          <a:xfrm>
            <a:off x="550606" y="304800"/>
            <a:ext cx="11208775" cy="600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How to Protect Yourself from Phishing</a:t>
            </a:r>
          </a:p>
          <a:p>
            <a:endParaRPr lang="en-US" b="1" dirty="0"/>
          </a:p>
          <a:p>
            <a:r>
              <a:rPr lang="en-US" sz="2000" b="1" dirty="0"/>
              <a:t>Title</a:t>
            </a:r>
            <a:r>
              <a:rPr lang="en-US" b="1" dirty="0"/>
              <a:t>:</a:t>
            </a:r>
            <a:r>
              <a:rPr lang="en-US" dirty="0"/>
              <a:t> Protect Yourself from Phishing</a:t>
            </a:r>
            <a:br>
              <a:rPr lang="en-US" dirty="0"/>
            </a:br>
            <a:endParaRPr lang="en-US" dirty="0"/>
          </a:p>
          <a:p>
            <a:r>
              <a:rPr lang="en-US" sz="2000" b="1" dirty="0"/>
              <a:t>Content</a:t>
            </a:r>
            <a:r>
              <a:rPr lang="en-US" b="1" dirty="0"/>
              <a:t>:</a:t>
            </a:r>
            <a:r>
              <a:rPr lang="en-US" dirty="0"/>
              <a:t> Here’s what you can do to stay safe:</a:t>
            </a:r>
          </a:p>
          <a:p>
            <a:pPr>
              <a:buFont typeface="+mj-lt"/>
              <a:buAutoNum type="arabicPeriod"/>
            </a:pPr>
            <a:endParaRPr lang="en-US" b="1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Always verify</a:t>
            </a:r>
            <a:r>
              <a:rPr lang="en-US" b="1" dirty="0"/>
              <a:t>:</a:t>
            </a:r>
            <a:r>
              <a:rPr lang="en-US" dirty="0"/>
              <a:t> If you get an unexpected email or text, call the company directly using a number from their official website.</a:t>
            </a:r>
          </a:p>
          <a:p>
            <a:pPr>
              <a:buFont typeface="+mj-lt"/>
              <a:buAutoNum type="arabicPeriod"/>
            </a:pPr>
            <a:endParaRPr lang="en-US" b="1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Use multi-factor authentication (MFA):</a:t>
            </a:r>
            <a:r>
              <a:rPr lang="en-US" sz="2000" dirty="0"/>
              <a:t> </a:t>
            </a:r>
            <a:r>
              <a:rPr lang="en-US" dirty="0"/>
              <a:t>Extra layers of security can make it harder for hackers to access your accounts.</a:t>
            </a:r>
          </a:p>
          <a:p>
            <a:pPr>
              <a:buFont typeface="+mj-lt"/>
              <a:buAutoNum type="arabicPeriod"/>
            </a:pPr>
            <a:endParaRPr lang="en-US" b="1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Think before you click:</a:t>
            </a:r>
            <a:r>
              <a:rPr lang="en-US" sz="2000" dirty="0"/>
              <a:t> </a:t>
            </a:r>
            <a:r>
              <a:rPr lang="en-US" dirty="0"/>
              <a:t>If you’re not sure, don’t click! Hover over links or type the web address manually in your browser.</a:t>
            </a:r>
          </a:p>
          <a:p>
            <a:pPr>
              <a:buFont typeface="+mj-lt"/>
              <a:buAutoNum type="arabicPeriod"/>
            </a:pPr>
            <a:endParaRPr lang="en-US" b="1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Keep software updated:</a:t>
            </a:r>
            <a:r>
              <a:rPr lang="en-US" sz="2000" dirty="0"/>
              <a:t> </a:t>
            </a:r>
            <a:r>
              <a:rPr lang="en-US" dirty="0"/>
              <a:t>Hackers love using old software with security holes. Keep everything up to date.</a:t>
            </a:r>
          </a:p>
          <a:p>
            <a:pPr>
              <a:buFont typeface="+mj-lt"/>
              <a:buAutoNum type="arabicPeriod"/>
            </a:pPr>
            <a:endParaRPr lang="en-US" b="1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Install anti-phishing software:</a:t>
            </a:r>
            <a:r>
              <a:rPr lang="en-US" sz="2000" dirty="0"/>
              <a:t> </a:t>
            </a:r>
            <a:r>
              <a:rPr lang="en-US" dirty="0"/>
              <a:t>It can help block fake websites and malicious emails.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0042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Ocean Background Images – Browse 7,724,749 Stock Photos ...">
            <a:extLst>
              <a:ext uri="{FF2B5EF4-FFF2-40B4-BE49-F238E27FC236}">
                <a16:creationId xmlns:a16="http://schemas.microsoft.com/office/drawing/2014/main" id="{91C32BB0-88C7-2DD9-9CAD-8414017C87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960184-2FC8-5B30-DCD9-468526DFC40B}"/>
              </a:ext>
            </a:extLst>
          </p:cNvPr>
          <p:cNvSpPr txBox="1"/>
          <p:nvPr/>
        </p:nvSpPr>
        <p:spPr>
          <a:xfrm>
            <a:off x="442452" y="422787"/>
            <a:ext cx="11326761" cy="5771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What to Do if You Get Phished</a:t>
            </a:r>
          </a:p>
          <a:p>
            <a:endParaRPr lang="en-US" b="1" dirty="0"/>
          </a:p>
          <a:p>
            <a:r>
              <a:rPr lang="en-US" sz="2000" b="1" dirty="0"/>
              <a:t>Title</a:t>
            </a:r>
            <a:r>
              <a:rPr lang="en-US" b="1" dirty="0"/>
              <a:t>:</a:t>
            </a:r>
            <a:r>
              <a:rPr lang="en-US" dirty="0"/>
              <a:t> Uh-oh, You Got Phished! What Now?</a:t>
            </a:r>
            <a:br>
              <a:rPr lang="en-US" dirty="0"/>
            </a:br>
            <a:endParaRPr lang="en-US" dirty="0"/>
          </a:p>
          <a:p>
            <a:r>
              <a:rPr lang="en-US" sz="2000" b="1" dirty="0"/>
              <a:t>Content</a:t>
            </a:r>
            <a:r>
              <a:rPr lang="en-US" b="1" dirty="0"/>
              <a:t>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sz="2000" b="1" dirty="0"/>
              <a:t>Change your passwords: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immediately. Especially for your bank or email accounts.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sz="2000" b="1" dirty="0"/>
              <a:t>Contact the company: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that was impersonated. If you were tricked by an email claiming to be from your bank, let them know.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sz="2000" b="1" dirty="0"/>
              <a:t>Monitor your accounts: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any unusual activity. Check bank statements and credit card charges.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sz="2000" b="1" dirty="0"/>
              <a:t>Report the phishing attack: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your email provider, and let relevant authorities know.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9845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Ocean Background Images – Browse 7,724,749 Stock Photos ...">
            <a:extLst>
              <a:ext uri="{FF2B5EF4-FFF2-40B4-BE49-F238E27FC236}">
                <a16:creationId xmlns:a16="http://schemas.microsoft.com/office/drawing/2014/main" id="{FC7596E5-BEAE-7C8B-EF84-A53368933A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270737-D874-F2C9-2E12-692871252ED8}"/>
              </a:ext>
            </a:extLst>
          </p:cNvPr>
          <p:cNvSpPr txBox="1"/>
          <p:nvPr/>
        </p:nvSpPr>
        <p:spPr>
          <a:xfrm>
            <a:off x="491614" y="275303"/>
            <a:ext cx="11248102" cy="6155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Reporting Phishing Scams</a:t>
            </a:r>
          </a:p>
          <a:p>
            <a:endParaRPr lang="en-US" b="1" dirty="0"/>
          </a:p>
          <a:p>
            <a:r>
              <a:rPr lang="en-US" sz="2000" b="1" dirty="0"/>
              <a:t>Title</a:t>
            </a:r>
            <a:r>
              <a:rPr lang="en-US" b="1" dirty="0"/>
              <a:t>:</a:t>
            </a:r>
            <a:r>
              <a:rPr lang="en-US" dirty="0"/>
              <a:t> How to Report Phishing Scams</a:t>
            </a:r>
            <a:br>
              <a:rPr lang="en-US" dirty="0"/>
            </a:br>
            <a:endParaRPr lang="en-US" dirty="0"/>
          </a:p>
          <a:p>
            <a:r>
              <a:rPr lang="en-US" sz="2000" b="1" dirty="0"/>
              <a:t>Content</a:t>
            </a:r>
            <a:r>
              <a:rPr lang="en-US" b="1" dirty="0"/>
              <a:t>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you get a phishing email, </a:t>
            </a:r>
            <a:r>
              <a:rPr lang="en-US" b="1" dirty="0"/>
              <a:t>don’t just delete it</a:t>
            </a:r>
            <a:r>
              <a:rPr lang="en-US" dirty="0"/>
              <a:t>. Report it!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Report to your IT department</a:t>
            </a:r>
            <a:r>
              <a:rPr lang="en-US" dirty="0"/>
              <a:t> (if you’re in a workplace setting).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 can also report phishing attempts 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Your email provider:</a:t>
            </a:r>
            <a:r>
              <a:rPr lang="en-US" dirty="0"/>
              <a:t> Gmail, Outlook, etc., have reporting tools.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Government authorities:</a:t>
            </a:r>
            <a:r>
              <a:rPr lang="en-US" dirty="0"/>
              <a:t> Websites like the </a:t>
            </a:r>
            <a:r>
              <a:rPr lang="en-US" b="1" dirty="0"/>
              <a:t>FTC (Federal Trade Commission)</a:t>
            </a:r>
            <a:r>
              <a:rPr lang="en-US" dirty="0"/>
              <a:t> in the U.S. or </a:t>
            </a:r>
            <a:r>
              <a:rPr lang="en-US" b="1" dirty="0"/>
              <a:t>Action Fraud</a:t>
            </a:r>
            <a:r>
              <a:rPr lang="en-US" dirty="0"/>
              <a:t> in the UK.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Anti-Phishing Working Group (APWG):</a:t>
            </a:r>
            <a:r>
              <a:rPr lang="en-US" sz="2000" dirty="0"/>
              <a:t> </a:t>
            </a:r>
            <a:r>
              <a:rPr lang="en-US" dirty="0"/>
              <a:t>They help track and shut down phishing attacks.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6541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970</Words>
  <Application>Microsoft Office PowerPoint</Application>
  <PresentationFormat>Widescreen</PresentationFormat>
  <Paragraphs>158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RAKESH SIRIGIRI</dc:creator>
  <cp:lastModifiedBy>RAKESH SIRIGIRI</cp:lastModifiedBy>
  <cp:revision>2</cp:revision>
  <dcterms:created xsi:type="dcterms:W3CDTF">2024-12-16T05:06:19Z</dcterms:created>
  <dcterms:modified xsi:type="dcterms:W3CDTF">2024-12-29T14:20:34Z</dcterms:modified>
</cp:coreProperties>
</file>