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B3C3"/>
    <a:srgbClr val="450090"/>
    <a:srgbClr val="8313A5"/>
    <a:srgbClr val="E3008E"/>
    <a:srgbClr val="DA0000"/>
    <a:srgbClr val="0050D3"/>
    <a:srgbClr val="8313A6"/>
    <a:srgbClr val="ED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5DFC2-41A0-4B64-A87B-00C5AB2157F5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6C2FD-73B8-4863-B2E2-16113EE29E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992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8ED6-A5CE-4189-8EE9-75B33B087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F0F45-D0BD-479E-9FE7-F85F3341C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50D9E-D68C-418E-8F81-E2E525FA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B9A8-D7F6-48FA-AA5D-93D99ACEA555}" type="datetime1">
              <a:rPr lang="en-IN" smtClean="0"/>
              <a:t>26-09-2018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4FFE3-668B-4D58-954E-266D5449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7D15752E-46FD-4782-BFF1-72CA35D6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21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930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0E81-36CD-483E-B3B2-F64F3037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EB124-BD08-46AE-873B-3CDFFE810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37E46-0A04-4EC4-A98A-2E7E283D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039E-9AF3-44EE-A6C8-2C82C2B4EDA0}" type="datetime1">
              <a:rPr lang="en-IN" smtClean="0"/>
              <a:t>26-09-2018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4D8FB-9FB0-443B-8083-D6FA1629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B79915F-44D9-4F7A-AA41-67812F0B6BEC}"/>
              </a:ext>
            </a:extLst>
          </p:cNvPr>
          <p:cNvSpPr txBox="1">
            <a:spLocks/>
          </p:cNvSpPr>
          <p:nvPr userDrawn="1"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13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5C763-C31F-4491-B74F-05E18D6EE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2DC39-F8E4-4B40-8BF6-2B65BE100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C2880-DA89-450D-917E-7BEE1C44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C548-3332-4F86-AA80-C340688F18AF}" type="datetime1">
              <a:rPr lang="en-IN" smtClean="0"/>
              <a:t>26-09-2018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AD4B4-58CE-4A7F-8F48-B6988F60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9C28F5E3-17AC-444E-BF2A-C58D10C139CD}"/>
              </a:ext>
            </a:extLst>
          </p:cNvPr>
          <p:cNvSpPr txBox="1">
            <a:spLocks/>
          </p:cNvSpPr>
          <p:nvPr userDrawn="1"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35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559D-D578-44BD-8793-CA58B420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BDBD6-9D0B-49A3-8610-0CF39A406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A3554-5409-4DA0-A7C0-DD78BC34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FA26-916F-4040-99EE-AC87D0F6ACEA}" type="datetime1">
              <a:rPr lang="en-IN" smtClean="0"/>
              <a:t>26-09-2018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07A40-239A-4D12-9ED1-6738F55A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0AF7345-0CEE-463E-B48B-DED828087A65}"/>
              </a:ext>
            </a:extLst>
          </p:cNvPr>
          <p:cNvSpPr txBox="1">
            <a:spLocks/>
          </p:cNvSpPr>
          <p:nvPr userDrawn="1"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www.youtube.com/c/powerupwithpowerpoint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7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F838-ED20-4521-834B-036D3A6E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E7D44-2505-47E8-B023-AF04EF5A1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BEA9-8660-4FCE-9E24-5AEF310E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FB89-3DFF-4726-B4EC-06DF2849D21E}" type="datetime1">
              <a:rPr lang="en-IN" smtClean="0"/>
              <a:t>26-09-2018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403C5-9282-400E-A466-07DCCF5D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7BF459AA-BF66-4B98-B5F9-1BA73A66D7A9}"/>
              </a:ext>
            </a:extLst>
          </p:cNvPr>
          <p:cNvSpPr txBox="1">
            <a:spLocks/>
          </p:cNvSpPr>
          <p:nvPr userDrawn="1"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46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A954-80F1-4939-88FD-E70BFB91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53046-D045-4F2E-A167-F92329891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D7755-1BEA-455E-A20F-F2DE09DC6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E12A0-9FE2-48EE-B266-D87E77C0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5C81-D983-402C-9852-0522EF65CE32}" type="datetime1">
              <a:rPr lang="en-IN" smtClean="0"/>
              <a:t>26-09-2018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5845E-9140-476A-A4D1-5718EE20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A427DCD7-A5B8-477B-B4BC-918263CD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84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8E47-A85B-4EAA-B7B8-D828B180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DA3A6-0A23-4FC5-A3EB-01771D3BE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64197-F04D-4446-8ED5-731F53296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08BA2-02C3-4355-9BFC-FC992BC98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73CEF-BD82-4450-AA05-4F0B2D0E4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0AA21-5C08-46F0-B6D4-B15182A3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FB32-8D78-4FF7-8E7B-336B7AFD0A42}" type="datetime1">
              <a:rPr lang="en-IN" smtClean="0"/>
              <a:t>26-09-2018</a:t>
            </a:fld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A89C9-B973-4A47-B771-4F0DE0BC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9B02A19C-371F-41FF-9752-F5A991CD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76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A570-BC68-4458-BCC7-A05B289D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A70F0-EBB5-4B98-9E4A-A80FC3E8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B1AA-189B-4B5D-9609-994B6A61D7B0}" type="datetime1">
              <a:rPr lang="en-IN" smtClean="0"/>
              <a:t>26-09-2018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B1C2B-415D-4B79-9503-AAC970E1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AEC89A28-BD6C-4F56-881D-5F49210F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33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452F0-F408-4EED-B93C-B896FD6F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88C0-30EF-4869-A317-F764287A134A}" type="datetime1">
              <a:rPr lang="en-IN" smtClean="0"/>
              <a:t>26-09-2018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87039-F534-43C0-A2DF-4A7E7B0B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0F4FFA30-DA55-4E2C-A12B-9055992A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40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3E8E-B0AA-4D9C-B0A4-4876A5165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B9F83-C33A-461E-807F-5DEEC6729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43311-612D-4F79-B8C8-F95A82A9E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C3249-42BF-4350-ADE8-15CA7F27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7F13-959D-440D-B225-685EFA655C10}" type="datetime1">
              <a:rPr lang="en-IN" smtClean="0"/>
              <a:t>26-09-2018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FBCAD-BC63-4EAF-8940-2BE9378F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0790923-8F8E-452D-8E83-DA2A5299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8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7B5F-5279-4B00-AD72-FC6C0C00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A0E2F-DAC9-41B1-8DA7-CE2C114BD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6919-DB0E-4A99-9DA2-F1F26C62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DD0F9-C789-4486-B662-EB189A24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E070-1DB9-48C3-A639-4287C4BCD695}" type="datetime1">
              <a:rPr lang="en-IN" smtClean="0"/>
              <a:t>26-09-2018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B09DB-2070-437C-ACDA-ED1EEB28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63CE1BC-A4C0-4648-A3BF-9429C202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50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1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01A8A-F959-4549-B11A-171C3100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CD7C0-37B6-4189-9ACD-C6C863109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A5450-7EE8-4056-9D76-1F1DD9115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B695-DB94-4B65-A974-B656D03A7C7A}" type="datetime1">
              <a:rPr lang="en-IN" smtClean="0"/>
              <a:t>26-09-2018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75964-07BC-4781-8BF0-46B6C274D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7D15752E-46FD-4782-BFF1-72CA35D6E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92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F45B349-1A49-4AC5-89A1-03CE69629353}"/>
              </a:ext>
            </a:extLst>
          </p:cNvPr>
          <p:cNvSpPr/>
          <p:nvPr/>
        </p:nvSpPr>
        <p:spPr>
          <a:xfrm>
            <a:off x="3539546" y="2767013"/>
            <a:ext cx="1139725" cy="1279634"/>
          </a:xfrm>
          <a:custGeom>
            <a:avLst/>
            <a:gdLst>
              <a:gd name="connsiteX0" fmla="*/ 89677 w 1139725"/>
              <a:gd name="connsiteY0" fmla="*/ 0 h 1279634"/>
              <a:gd name="connsiteX1" fmla="*/ 499908 w 1139725"/>
              <a:gd name="connsiteY1" fmla="*/ 0 h 1279634"/>
              <a:gd name="connsiteX2" fmla="*/ 1139725 w 1139725"/>
              <a:gd name="connsiteY2" fmla="*/ 639817 h 1279634"/>
              <a:gd name="connsiteX3" fmla="*/ 499908 w 1139725"/>
              <a:gd name="connsiteY3" fmla="*/ 1279634 h 1279634"/>
              <a:gd name="connsiteX4" fmla="*/ 78276 w 1139725"/>
              <a:gd name="connsiteY4" fmla="*/ 1279634 h 1279634"/>
              <a:gd name="connsiteX5" fmla="*/ 51938 w 1139725"/>
              <a:gd name="connsiteY5" fmla="*/ 1177203 h 1279634"/>
              <a:gd name="connsiteX6" fmla="*/ 0 w 1139725"/>
              <a:gd name="connsiteY6" fmla="*/ 661988 h 1279634"/>
              <a:gd name="connsiteX7" fmla="*/ 51938 w 1139725"/>
              <a:gd name="connsiteY7" fmla="*/ 146773 h 1279634"/>
              <a:gd name="connsiteX8" fmla="*/ 89677 w 1139725"/>
              <a:gd name="connsiteY8" fmla="*/ 0 h 127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9725" h="1279634">
                <a:moveTo>
                  <a:pt x="89677" y="0"/>
                </a:moveTo>
                <a:lnTo>
                  <a:pt x="499908" y="0"/>
                </a:lnTo>
                <a:cubicBezTo>
                  <a:pt x="853269" y="0"/>
                  <a:pt x="1139725" y="286456"/>
                  <a:pt x="1139725" y="639817"/>
                </a:cubicBezTo>
                <a:cubicBezTo>
                  <a:pt x="1139725" y="993178"/>
                  <a:pt x="853269" y="1279634"/>
                  <a:pt x="499908" y="1279634"/>
                </a:cubicBezTo>
                <a:lnTo>
                  <a:pt x="78276" y="1279634"/>
                </a:lnTo>
                <a:lnTo>
                  <a:pt x="51938" y="1177203"/>
                </a:lnTo>
                <a:cubicBezTo>
                  <a:pt x="17884" y="1010784"/>
                  <a:pt x="0" y="838475"/>
                  <a:pt x="0" y="661988"/>
                </a:cubicBezTo>
                <a:cubicBezTo>
                  <a:pt x="0" y="485502"/>
                  <a:pt x="17884" y="313192"/>
                  <a:pt x="51938" y="146773"/>
                </a:cubicBezTo>
                <a:lnTo>
                  <a:pt x="89677" y="0"/>
                </a:lnTo>
                <a:close/>
              </a:path>
            </a:pathLst>
          </a:custGeom>
          <a:solidFill>
            <a:srgbClr val="083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7A29250B-2F69-4D8C-8026-07FA58ABDD73}"/>
              </a:ext>
            </a:extLst>
          </p:cNvPr>
          <p:cNvSpPr/>
          <p:nvPr/>
        </p:nvSpPr>
        <p:spPr>
          <a:xfrm>
            <a:off x="7505419" y="2767013"/>
            <a:ext cx="1147038" cy="1279634"/>
          </a:xfrm>
          <a:custGeom>
            <a:avLst/>
            <a:gdLst>
              <a:gd name="connsiteX0" fmla="*/ 639817 w 1147038"/>
              <a:gd name="connsiteY0" fmla="*/ 0 h 1279634"/>
              <a:gd name="connsiteX1" fmla="*/ 1057361 w 1147038"/>
              <a:gd name="connsiteY1" fmla="*/ 0 h 1279634"/>
              <a:gd name="connsiteX2" fmla="*/ 1095100 w 1147038"/>
              <a:gd name="connsiteY2" fmla="*/ 146773 h 1279634"/>
              <a:gd name="connsiteX3" fmla="*/ 1147038 w 1147038"/>
              <a:gd name="connsiteY3" fmla="*/ 661988 h 1279634"/>
              <a:gd name="connsiteX4" fmla="*/ 1095100 w 1147038"/>
              <a:gd name="connsiteY4" fmla="*/ 1177203 h 1279634"/>
              <a:gd name="connsiteX5" fmla="*/ 1068762 w 1147038"/>
              <a:gd name="connsiteY5" fmla="*/ 1279634 h 1279634"/>
              <a:gd name="connsiteX6" fmla="*/ 639817 w 1147038"/>
              <a:gd name="connsiteY6" fmla="*/ 1279634 h 1279634"/>
              <a:gd name="connsiteX7" fmla="*/ 0 w 1147038"/>
              <a:gd name="connsiteY7" fmla="*/ 639817 h 1279634"/>
              <a:gd name="connsiteX8" fmla="*/ 639817 w 1147038"/>
              <a:gd name="connsiteY8" fmla="*/ 0 h 127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7038" h="1279634">
                <a:moveTo>
                  <a:pt x="639817" y="0"/>
                </a:moveTo>
                <a:lnTo>
                  <a:pt x="1057361" y="0"/>
                </a:lnTo>
                <a:lnTo>
                  <a:pt x="1095100" y="146773"/>
                </a:lnTo>
                <a:cubicBezTo>
                  <a:pt x="1129154" y="313192"/>
                  <a:pt x="1147038" y="485502"/>
                  <a:pt x="1147038" y="661988"/>
                </a:cubicBezTo>
                <a:cubicBezTo>
                  <a:pt x="1147038" y="838475"/>
                  <a:pt x="1129154" y="1010784"/>
                  <a:pt x="1095100" y="1177203"/>
                </a:cubicBezTo>
                <a:lnTo>
                  <a:pt x="1068762" y="1279634"/>
                </a:lnTo>
                <a:lnTo>
                  <a:pt x="639817" y="1279634"/>
                </a:lnTo>
                <a:cubicBezTo>
                  <a:pt x="286456" y="1279634"/>
                  <a:pt x="0" y="993178"/>
                  <a:pt x="0" y="639817"/>
                </a:cubicBezTo>
                <a:cubicBezTo>
                  <a:pt x="0" y="286456"/>
                  <a:pt x="286456" y="0"/>
                  <a:pt x="639817" y="0"/>
                </a:cubicBezTo>
                <a:close/>
              </a:path>
            </a:pathLst>
          </a:custGeom>
          <a:solidFill>
            <a:srgbClr val="C17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0A3763B-7DE7-4AAD-8B3B-4E3473A64A83}"/>
              </a:ext>
            </a:extLst>
          </p:cNvPr>
          <p:cNvSpPr/>
          <p:nvPr/>
        </p:nvSpPr>
        <p:spPr>
          <a:xfrm>
            <a:off x="755350" y="2767013"/>
            <a:ext cx="2873872" cy="1279634"/>
          </a:xfrm>
          <a:custGeom>
            <a:avLst/>
            <a:gdLst>
              <a:gd name="connsiteX0" fmla="*/ 639817 w 2873872"/>
              <a:gd name="connsiteY0" fmla="*/ 0 h 1279634"/>
              <a:gd name="connsiteX1" fmla="*/ 2873872 w 2873872"/>
              <a:gd name="connsiteY1" fmla="*/ 0 h 1279634"/>
              <a:gd name="connsiteX2" fmla="*/ 2836133 w 2873872"/>
              <a:gd name="connsiteY2" fmla="*/ 146773 h 1279634"/>
              <a:gd name="connsiteX3" fmla="*/ 2784195 w 2873872"/>
              <a:gd name="connsiteY3" fmla="*/ 661988 h 1279634"/>
              <a:gd name="connsiteX4" fmla="*/ 2836133 w 2873872"/>
              <a:gd name="connsiteY4" fmla="*/ 1177203 h 1279634"/>
              <a:gd name="connsiteX5" fmla="*/ 2862471 w 2873872"/>
              <a:gd name="connsiteY5" fmla="*/ 1279634 h 1279634"/>
              <a:gd name="connsiteX6" fmla="*/ 639817 w 2873872"/>
              <a:gd name="connsiteY6" fmla="*/ 1279634 h 1279634"/>
              <a:gd name="connsiteX7" fmla="*/ 0 w 2873872"/>
              <a:gd name="connsiteY7" fmla="*/ 639817 h 1279634"/>
              <a:gd name="connsiteX8" fmla="*/ 639817 w 2873872"/>
              <a:gd name="connsiteY8" fmla="*/ 0 h 127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3872" h="1279634">
                <a:moveTo>
                  <a:pt x="639817" y="0"/>
                </a:moveTo>
                <a:lnTo>
                  <a:pt x="2873872" y="0"/>
                </a:lnTo>
                <a:lnTo>
                  <a:pt x="2836133" y="146773"/>
                </a:lnTo>
                <a:cubicBezTo>
                  <a:pt x="2802079" y="313192"/>
                  <a:pt x="2784195" y="485502"/>
                  <a:pt x="2784195" y="661988"/>
                </a:cubicBezTo>
                <a:cubicBezTo>
                  <a:pt x="2784195" y="838475"/>
                  <a:pt x="2802079" y="1010784"/>
                  <a:pt x="2836133" y="1177203"/>
                </a:cubicBezTo>
                <a:lnTo>
                  <a:pt x="2862471" y="1279634"/>
                </a:lnTo>
                <a:lnTo>
                  <a:pt x="639817" y="1279634"/>
                </a:lnTo>
                <a:cubicBezTo>
                  <a:pt x="286456" y="1279634"/>
                  <a:pt x="0" y="993178"/>
                  <a:pt x="0" y="639817"/>
                </a:cubicBezTo>
                <a:cubicBezTo>
                  <a:pt x="0" y="286456"/>
                  <a:pt x="286456" y="0"/>
                  <a:pt x="639817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81C05E82-D4B6-449C-B207-DE2A70242C45}"/>
              </a:ext>
            </a:extLst>
          </p:cNvPr>
          <p:cNvSpPr/>
          <p:nvPr/>
        </p:nvSpPr>
        <p:spPr>
          <a:xfrm>
            <a:off x="8562781" y="2767013"/>
            <a:ext cx="2866559" cy="1279634"/>
          </a:xfrm>
          <a:custGeom>
            <a:avLst/>
            <a:gdLst>
              <a:gd name="connsiteX0" fmla="*/ 0 w 2866559"/>
              <a:gd name="connsiteY0" fmla="*/ 0 h 1279634"/>
              <a:gd name="connsiteX1" fmla="*/ 2226742 w 2866559"/>
              <a:gd name="connsiteY1" fmla="*/ 0 h 1279634"/>
              <a:gd name="connsiteX2" fmla="*/ 2866559 w 2866559"/>
              <a:gd name="connsiteY2" fmla="*/ 639817 h 1279634"/>
              <a:gd name="connsiteX3" fmla="*/ 2226742 w 2866559"/>
              <a:gd name="connsiteY3" fmla="*/ 1279634 h 1279634"/>
              <a:gd name="connsiteX4" fmla="*/ 11401 w 2866559"/>
              <a:gd name="connsiteY4" fmla="*/ 1279634 h 1279634"/>
              <a:gd name="connsiteX5" fmla="*/ 37739 w 2866559"/>
              <a:gd name="connsiteY5" fmla="*/ 1177203 h 1279634"/>
              <a:gd name="connsiteX6" fmla="*/ 89677 w 2866559"/>
              <a:gd name="connsiteY6" fmla="*/ 661988 h 1279634"/>
              <a:gd name="connsiteX7" fmla="*/ 37739 w 2866559"/>
              <a:gd name="connsiteY7" fmla="*/ 146773 h 1279634"/>
              <a:gd name="connsiteX8" fmla="*/ 0 w 2866559"/>
              <a:gd name="connsiteY8" fmla="*/ 0 h 127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6559" h="1279634">
                <a:moveTo>
                  <a:pt x="0" y="0"/>
                </a:moveTo>
                <a:lnTo>
                  <a:pt x="2226742" y="0"/>
                </a:lnTo>
                <a:cubicBezTo>
                  <a:pt x="2580103" y="0"/>
                  <a:pt x="2866559" y="286456"/>
                  <a:pt x="2866559" y="639817"/>
                </a:cubicBezTo>
                <a:cubicBezTo>
                  <a:pt x="2866559" y="993178"/>
                  <a:pt x="2580103" y="1279634"/>
                  <a:pt x="2226742" y="1279634"/>
                </a:cubicBezTo>
                <a:lnTo>
                  <a:pt x="11401" y="1279634"/>
                </a:lnTo>
                <a:lnTo>
                  <a:pt x="37739" y="1177203"/>
                </a:lnTo>
                <a:cubicBezTo>
                  <a:pt x="71793" y="1010784"/>
                  <a:pt x="89677" y="838475"/>
                  <a:pt x="89677" y="661988"/>
                </a:cubicBezTo>
                <a:cubicBezTo>
                  <a:pt x="89677" y="485502"/>
                  <a:pt x="71793" y="313192"/>
                  <a:pt x="37739" y="146773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E777823C-29C9-4F8E-BCE8-DC80D71168C2}"/>
              </a:ext>
            </a:extLst>
          </p:cNvPr>
          <p:cNvSpPr/>
          <p:nvPr/>
        </p:nvSpPr>
        <p:spPr>
          <a:xfrm>
            <a:off x="3905477" y="955326"/>
            <a:ext cx="1849866" cy="1160662"/>
          </a:xfrm>
          <a:custGeom>
            <a:avLst/>
            <a:gdLst>
              <a:gd name="connsiteX0" fmla="*/ 1555353 w 1849866"/>
              <a:gd name="connsiteY0" fmla="*/ 0 h 1160662"/>
              <a:gd name="connsiteX1" fmla="*/ 1572337 w 1849866"/>
              <a:gd name="connsiteY1" fmla="*/ 9218 h 1160662"/>
              <a:gd name="connsiteX2" fmla="*/ 1849866 w 1849866"/>
              <a:gd name="connsiteY2" fmla="*/ 531188 h 1160662"/>
              <a:gd name="connsiteX3" fmla="*/ 1849865 w 1849866"/>
              <a:gd name="connsiteY3" fmla="*/ 531188 h 1160662"/>
              <a:gd name="connsiteX4" fmla="*/ 1220391 w 1849866"/>
              <a:gd name="connsiteY4" fmla="*/ 1160662 h 1160662"/>
              <a:gd name="connsiteX5" fmla="*/ 0 w 1849866"/>
              <a:gd name="connsiteY5" fmla="*/ 1160661 h 1160662"/>
              <a:gd name="connsiteX6" fmla="*/ 70670 w 1849866"/>
              <a:gd name="connsiteY6" fmla="*/ 1044336 h 1160662"/>
              <a:gd name="connsiteX7" fmla="*/ 1430312 w 1849866"/>
              <a:gd name="connsiteY7" fmla="*/ 32151 h 1160662"/>
              <a:gd name="connsiteX8" fmla="*/ 1555353 w 1849866"/>
              <a:gd name="connsiteY8" fmla="*/ 0 h 1160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9866" h="1160662">
                <a:moveTo>
                  <a:pt x="1555353" y="0"/>
                </a:moveTo>
                <a:lnTo>
                  <a:pt x="1572337" y="9218"/>
                </a:lnTo>
                <a:cubicBezTo>
                  <a:pt x="1739778" y="122339"/>
                  <a:pt x="1849866" y="313907"/>
                  <a:pt x="1849866" y="531188"/>
                </a:cubicBezTo>
                <a:lnTo>
                  <a:pt x="1849865" y="531188"/>
                </a:lnTo>
                <a:cubicBezTo>
                  <a:pt x="1849865" y="878837"/>
                  <a:pt x="1568040" y="1160662"/>
                  <a:pt x="1220391" y="1160662"/>
                </a:cubicBezTo>
                <a:lnTo>
                  <a:pt x="0" y="1160661"/>
                </a:lnTo>
                <a:lnTo>
                  <a:pt x="70670" y="1044336"/>
                </a:lnTo>
                <a:cubicBezTo>
                  <a:pt x="392259" y="568320"/>
                  <a:pt x="869960" y="206439"/>
                  <a:pt x="1430312" y="32151"/>
                </a:cubicBezTo>
                <a:lnTo>
                  <a:pt x="1555353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B99E6EA6-6281-4046-A877-297E8C0D86F0}"/>
              </a:ext>
            </a:extLst>
          </p:cNvPr>
          <p:cNvSpPr/>
          <p:nvPr/>
        </p:nvSpPr>
        <p:spPr>
          <a:xfrm>
            <a:off x="6436661" y="955326"/>
            <a:ext cx="1849865" cy="1160661"/>
          </a:xfrm>
          <a:custGeom>
            <a:avLst/>
            <a:gdLst>
              <a:gd name="connsiteX0" fmla="*/ 294512 w 1849865"/>
              <a:gd name="connsiteY0" fmla="*/ 0 h 1160661"/>
              <a:gd name="connsiteX1" fmla="*/ 419553 w 1849865"/>
              <a:gd name="connsiteY1" fmla="*/ 32151 h 1160661"/>
              <a:gd name="connsiteX2" fmla="*/ 1779195 w 1849865"/>
              <a:gd name="connsiteY2" fmla="*/ 1044336 h 1160661"/>
              <a:gd name="connsiteX3" fmla="*/ 1849865 w 1849865"/>
              <a:gd name="connsiteY3" fmla="*/ 1160661 h 1160661"/>
              <a:gd name="connsiteX4" fmla="*/ 629474 w 1849865"/>
              <a:gd name="connsiteY4" fmla="*/ 1160661 h 1160661"/>
              <a:gd name="connsiteX5" fmla="*/ 12789 w 1849865"/>
              <a:gd name="connsiteY5" fmla="*/ 658048 h 1160661"/>
              <a:gd name="connsiteX6" fmla="*/ 0 w 1849865"/>
              <a:gd name="connsiteY6" fmla="*/ 531187 h 1160661"/>
              <a:gd name="connsiteX7" fmla="*/ 12789 w 1849865"/>
              <a:gd name="connsiteY7" fmla="*/ 404327 h 1160661"/>
              <a:gd name="connsiteX8" fmla="*/ 277529 w 1849865"/>
              <a:gd name="connsiteY8" fmla="*/ 9218 h 1160661"/>
              <a:gd name="connsiteX9" fmla="*/ 294512 w 1849865"/>
              <a:gd name="connsiteY9" fmla="*/ 0 h 116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49865" h="1160661">
                <a:moveTo>
                  <a:pt x="294512" y="0"/>
                </a:moveTo>
                <a:lnTo>
                  <a:pt x="419553" y="32151"/>
                </a:lnTo>
                <a:cubicBezTo>
                  <a:pt x="979905" y="206439"/>
                  <a:pt x="1457606" y="568320"/>
                  <a:pt x="1779195" y="1044336"/>
                </a:cubicBezTo>
                <a:lnTo>
                  <a:pt x="1849865" y="1160661"/>
                </a:lnTo>
                <a:lnTo>
                  <a:pt x="629474" y="1160661"/>
                </a:lnTo>
                <a:cubicBezTo>
                  <a:pt x="325281" y="1160661"/>
                  <a:pt x="71485" y="944889"/>
                  <a:pt x="12789" y="658048"/>
                </a:cubicBezTo>
                <a:lnTo>
                  <a:pt x="0" y="531187"/>
                </a:lnTo>
                <a:lnTo>
                  <a:pt x="12789" y="404327"/>
                </a:lnTo>
                <a:cubicBezTo>
                  <a:pt x="46329" y="240418"/>
                  <a:pt x="143576" y="99715"/>
                  <a:pt x="277529" y="9218"/>
                </a:cubicBezTo>
                <a:lnTo>
                  <a:pt x="294512" y="0"/>
                </a:lnTo>
                <a:close/>
              </a:path>
            </a:pathLst>
          </a:custGeom>
          <a:solidFill>
            <a:srgbClr val="FDC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54F51E42-3A81-4507-AD3F-A43733282DAE}"/>
              </a:ext>
            </a:extLst>
          </p:cNvPr>
          <p:cNvSpPr/>
          <p:nvPr/>
        </p:nvSpPr>
        <p:spPr>
          <a:xfrm>
            <a:off x="3896059" y="4726509"/>
            <a:ext cx="1859285" cy="1171183"/>
          </a:xfrm>
          <a:custGeom>
            <a:avLst/>
            <a:gdLst>
              <a:gd name="connsiteX0" fmla="*/ 0 w 1859285"/>
              <a:gd name="connsiteY0" fmla="*/ 0 h 1171183"/>
              <a:gd name="connsiteX1" fmla="*/ 1229811 w 1859285"/>
              <a:gd name="connsiteY1" fmla="*/ 0 h 1171183"/>
              <a:gd name="connsiteX2" fmla="*/ 1859285 w 1859285"/>
              <a:gd name="connsiteY2" fmla="*/ 629474 h 1171183"/>
              <a:gd name="connsiteX3" fmla="*/ 1859284 w 1859285"/>
              <a:gd name="connsiteY3" fmla="*/ 629474 h 1171183"/>
              <a:gd name="connsiteX4" fmla="*/ 1581755 w 1859285"/>
              <a:gd name="connsiteY4" fmla="*/ 1151444 h 1171183"/>
              <a:gd name="connsiteX5" fmla="*/ 1545388 w 1859285"/>
              <a:gd name="connsiteY5" fmla="*/ 1171183 h 1171183"/>
              <a:gd name="connsiteX6" fmla="*/ 1439731 w 1859285"/>
              <a:gd name="connsiteY6" fmla="*/ 1144016 h 1171183"/>
              <a:gd name="connsiteX7" fmla="*/ 80089 w 1859285"/>
              <a:gd name="connsiteY7" fmla="*/ 131831 h 1171183"/>
              <a:gd name="connsiteX8" fmla="*/ 0 w 1859285"/>
              <a:gd name="connsiteY8" fmla="*/ 0 h 117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9285" h="1171183">
                <a:moveTo>
                  <a:pt x="0" y="0"/>
                </a:moveTo>
                <a:lnTo>
                  <a:pt x="1229811" y="0"/>
                </a:lnTo>
                <a:cubicBezTo>
                  <a:pt x="1577460" y="0"/>
                  <a:pt x="1859285" y="281825"/>
                  <a:pt x="1859285" y="629474"/>
                </a:cubicBezTo>
                <a:lnTo>
                  <a:pt x="1859284" y="629474"/>
                </a:lnTo>
                <a:cubicBezTo>
                  <a:pt x="1859284" y="846755"/>
                  <a:pt x="1749196" y="1038323"/>
                  <a:pt x="1581755" y="1151444"/>
                </a:cubicBezTo>
                <a:lnTo>
                  <a:pt x="1545388" y="1171183"/>
                </a:lnTo>
                <a:lnTo>
                  <a:pt x="1439731" y="1144016"/>
                </a:lnTo>
                <a:cubicBezTo>
                  <a:pt x="879379" y="969728"/>
                  <a:pt x="401678" y="607847"/>
                  <a:pt x="80089" y="131831"/>
                </a:cubicBezTo>
                <a:lnTo>
                  <a:pt x="0" y="0"/>
                </a:lnTo>
                <a:close/>
              </a:path>
            </a:pathLst>
          </a:custGeom>
          <a:solidFill>
            <a:srgbClr val="4B5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4F787DFA-4768-449B-9EF7-251CFB454809}"/>
              </a:ext>
            </a:extLst>
          </p:cNvPr>
          <p:cNvSpPr/>
          <p:nvPr/>
        </p:nvSpPr>
        <p:spPr>
          <a:xfrm>
            <a:off x="6436661" y="4726509"/>
            <a:ext cx="1859285" cy="1171183"/>
          </a:xfrm>
          <a:custGeom>
            <a:avLst/>
            <a:gdLst>
              <a:gd name="connsiteX0" fmla="*/ 629474 w 1859285"/>
              <a:gd name="connsiteY0" fmla="*/ 0 h 1171183"/>
              <a:gd name="connsiteX1" fmla="*/ 1859285 w 1859285"/>
              <a:gd name="connsiteY1" fmla="*/ 0 h 1171183"/>
              <a:gd name="connsiteX2" fmla="*/ 1779195 w 1859285"/>
              <a:gd name="connsiteY2" fmla="*/ 131831 h 1171183"/>
              <a:gd name="connsiteX3" fmla="*/ 419553 w 1859285"/>
              <a:gd name="connsiteY3" fmla="*/ 1144016 h 1171183"/>
              <a:gd name="connsiteX4" fmla="*/ 313897 w 1859285"/>
              <a:gd name="connsiteY4" fmla="*/ 1171183 h 1171183"/>
              <a:gd name="connsiteX5" fmla="*/ 277529 w 1859285"/>
              <a:gd name="connsiteY5" fmla="*/ 1151443 h 1171183"/>
              <a:gd name="connsiteX6" fmla="*/ 12789 w 1859285"/>
              <a:gd name="connsiteY6" fmla="*/ 756334 h 1171183"/>
              <a:gd name="connsiteX7" fmla="*/ 0 w 1859285"/>
              <a:gd name="connsiteY7" fmla="*/ 629474 h 1171183"/>
              <a:gd name="connsiteX8" fmla="*/ 12789 w 1859285"/>
              <a:gd name="connsiteY8" fmla="*/ 502613 h 1171183"/>
              <a:gd name="connsiteX9" fmla="*/ 629474 w 1859285"/>
              <a:gd name="connsiteY9" fmla="*/ 0 h 117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9285" h="1171183">
                <a:moveTo>
                  <a:pt x="629474" y="0"/>
                </a:moveTo>
                <a:lnTo>
                  <a:pt x="1859285" y="0"/>
                </a:lnTo>
                <a:lnTo>
                  <a:pt x="1779195" y="131831"/>
                </a:lnTo>
                <a:cubicBezTo>
                  <a:pt x="1457606" y="607847"/>
                  <a:pt x="979905" y="969728"/>
                  <a:pt x="419553" y="1144016"/>
                </a:cubicBezTo>
                <a:lnTo>
                  <a:pt x="313897" y="1171183"/>
                </a:lnTo>
                <a:lnTo>
                  <a:pt x="277529" y="1151443"/>
                </a:lnTo>
                <a:cubicBezTo>
                  <a:pt x="143576" y="1060946"/>
                  <a:pt x="46329" y="920243"/>
                  <a:pt x="12789" y="756334"/>
                </a:cubicBezTo>
                <a:lnTo>
                  <a:pt x="0" y="629474"/>
                </a:lnTo>
                <a:lnTo>
                  <a:pt x="12789" y="502613"/>
                </a:lnTo>
                <a:cubicBezTo>
                  <a:pt x="71485" y="215773"/>
                  <a:pt x="325281" y="0"/>
                  <a:pt x="629474" y="0"/>
                </a:cubicBezTo>
                <a:close/>
              </a:path>
            </a:pathLst>
          </a:custGeom>
          <a:solidFill>
            <a:srgbClr val="DE3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E9E74963-5D3B-4FE7-B224-4B09CB6BB259}"/>
              </a:ext>
            </a:extLst>
          </p:cNvPr>
          <p:cNvSpPr/>
          <p:nvPr/>
        </p:nvSpPr>
        <p:spPr>
          <a:xfrm>
            <a:off x="1828800" y="857040"/>
            <a:ext cx="3632030" cy="1258947"/>
          </a:xfrm>
          <a:custGeom>
            <a:avLst/>
            <a:gdLst>
              <a:gd name="connsiteX0" fmla="*/ 629474 w 3632030"/>
              <a:gd name="connsiteY0" fmla="*/ 0 h 1258947"/>
              <a:gd name="connsiteX1" fmla="*/ 3297069 w 3632030"/>
              <a:gd name="connsiteY1" fmla="*/ 0 h 1258947"/>
              <a:gd name="connsiteX2" fmla="*/ 3542089 w 3632030"/>
              <a:gd name="connsiteY2" fmla="*/ 49467 h 1258947"/>
              <a:gd name="connsiteX3" fmla="*/ 3632030 w 3632030"/>
              <a:gd name="connsiteY3" fmla="*/ 98286 h 1258947"/>
              <a:gd name="connsiteX4" fmla="*/ 3506989 w 3632030"/>
              <a:gd name="connsiteY4" fmla="*/ 130437 h 1258947"/>
              <a:gd name="connsiteX5" fmla="*/ 2147347 w 3632030"/>
              <a:gd name="connsiteY5" fmla="*/ 1142622 h 1258947"/>
              <a:gd name="connsiteX6" fmla="*/ 2076677 w 3632030"/>
              <a:gd name="connsiteY6" fmla="*/ 1258947 h 1258947"/>
              <a:gd name="connsiteX7" fmla="*/ 629474 w 3632030"/>
              <a:gd name="connsiteY7" fmla="*/ 1258947 h 1258947"/>
              <a:gd name="connsiteX8" fmla="*/ 12789 w 3632030"/>
              <a:gd name="connsiteY8" fmla="*/ 756334 h 1258947"/>
              <a:gd name="connsiteX9" fmla="*/ 0 w 3632030"/>
              <a:gd name="connsiteY9" fmla="*/ 629473 h 1258947"/>
              <a:gd name="connsiteX10" fmla="*/ 12789 w 3632030"/>
              <a:gd name="connsiteY10" fmla="*/ 502613 h 1258947"/>
              <a:gd name="connsiteX11" fmla="*/ 629474 w 3632030"/>
              <a:gd name="connsiteY11" fmla="*/ 0 h 1258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32030" h="1258947">
                <a:moveTo>
                  <a:pt x="629474" y="0"/>
                </a:moveTo>
                <a:lnTo>
                  <a:pt x="3297069" y="0"/>
                </a:lnTo>
                <a:cubicBezTo>
                  <a:pt x="3383981" y="0"/>
                  <a:pt x="3466779" y="17614"/>
                  <a:pt x="3542089" y="49467"/>
                </a:cubicBezTo>
                <a:lnTo>
                  <a:pt x="3632030" y="98286"/>
                </a:lnTo>
                <a:lnTo>
                  <a:pt x="3506989" y="130437"/>
                </a:lnTo>
                <a:cubicBezTo>
                  <a:pt x="2946637" y="304725"/>
                  <a:pt x="2468936" y="666606"/>
                  <a:pt x="2147347" y="1142622"/>
                </a:cubicBezTo>
                <a:lnTo>
                  <a:pt x="2076677" y="1258947"/>
                </a:lnTo>
                <a:lnTo>
                  <a:pt x="629474" y="1258947"/>
                </a:lnTo>
                <a:cubicBezTo>
                  <a:pt x="325281" y="1258947"/>
                  <a:pt x="71485" y="1043175"/>
                  <a:pt x="12789" y="756334"/>
                </a:cubicBezTo>
                <a:lnTo>
                  <a:pt x="0" y="629473"/>
                </a:lnTo>
                <a:lnTo>
                  <a:pt x="12789" y="502613"/>
                </a:lnTo>
                <a:cubicBezTo>
                  <a:pt x="71485" y="215772"/>
                  <a:pt x="325281" y="0"/>
                  <a:pt x="629474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C637848C-2470-4BE2-B334-F03D2E6A35F1}"/>
              </a:ext>
            </a:extLst>
          </p:cNvPr>
          <p:cNvSpPr/>
          <p:nvPr/>
        </p:nvSpPr>
        <p:spPr>
          <a:xfrm>
            <a:off x="6731173" y="857039"/>
            <a:ext cx="3632031" cy="1258948"/>
          </a:xfrm>
          <a:custGeom>
            <a:avLst/>
            <a:gdLst>
              <a:gd name="connsiteX0" fmla="*/ 334962 w 3632031"/>
              <a:gd name="connsiteY0" fmla="*/ 0 h 1258948"/>
              <a:gd name="connsiteX1" fmla="*/ 3002557 w 3632031"/>
              <a:gd name="connsiteY1" fmla="*/ 0 h 1258948"/>
              <a:gd name="connsiteX2" fmla="*/ 3632031 w 3632031"/>
              <a:gd name="connsiteY2" fmla="*/ 629474 h 1258948"/>
              <a:gd name="connsiteX3" fmla="*/ 3632030 w 3632031"/>
              <a:gd name="connsiteY3" fmla="*/ 629474 h 1258948"/>
              <a:gd name="connsiteX4" fmla="*/ 3002556 w 3632031"/>
              <a:gd name="connsiteY4" fmla="*/ 1258948 h 1258948"/>
              <a:gd name="connsiteX5" fmla="*/ 1555353 w 3632031"/>
              <a:gd name="connsiteY5" fmla="*/ 1258947 h 1258948"/>
              <a:gd name="connsiteX6" fmla="*/ 1484683 w 3632031"/>
              <a:gd name="connsiteY6" fmla="*/ 1142622 h 1258948"/>
              <a:gd name="connsiteX7" fmla="*/ 125041 w 3632031"/>
              <a:gd name="connsiteY7" fmla="*/ 130437 h 1258948"/>
              <a:gd name="connsiteX8" fmla="*/ 0 w 3632031"/>
              <a:gd name="connsiteY8" fmla="*/ 98286 h 1258948"/>
              <a:gd name="connsiteX9" fmla="*/ 89942 w 3632031"/>
              <a:gd name="connsiteY9" fmla="*/ 49467 h 1258948"/>
              <a:gd name="connsiteX10" fmla="*/ 334962 w 3632031"/>
              <a:gd name="connsiteY10" fmla="*/ 0 h 125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32031" h="1258948">
                <a:moveTo>
                  <a:pt x="334962" y="0"/>
                </a:moveTo>
                <a:lnTo>
                  <a:pt x="3002557" y="0"/>
                </a:lnTo>
                <a:cubicBezTo>
                  <a:pt x="3350206" y="0"/>
                  <a:pt x="3632031" y="281825"/>
                  <a:pt x="3632031" y="629474"/>
                </a:cubicBezTo>
                <a:lnTo>
                  <a:pt x="3632030" y="629474"/>
                </a:lnTo>
                <a:cubicBezTo>
                  <a:pt x="3632030" y="977123"/>
                  <a:pt x="3350205" y="1258948"/>
                  <a:pt x="3002556" y="1258948"/>
                </a:cubicBezTo>
                <a:lnTo>
                  <a:pt x="1555353" y="1258947"/>
                </a:lnTo>
                <a:lnTo>
                  <a:pt x="1484683" y="1142622"/>
                </a:lnTo>
                <a:cubicBezTo>
                  <a:pt x="1163094" y="666606"/>
                  <a:pt x="685393" y="304725"/>
                  <a:pt x="125041" y="130437"/>
                </a:cubicBezTo>
                <a:lnTo>
                  <a:pt x="0" y="98286"/>
                </a:lnTo>
                <a:lnTo>
                  <a:pt x="89942" y="49467"/>
                </a:lnTo>
                <a:cubicBezTo>
                  <a:pt x="165251" y="17614"/>
                  <a:pt x="248050" y="0"/>
                  <a:pt x="334962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294487A8-2906-4DBB-891C-5C9C10ABFA2C}"/>
              </a:ext>
            </a:extLst>
          </p:cNvPr>
          <p:cNvSpPr/>
          <p:nvPr/>
        </p:nvSpPr>
        <p:spPr>
          <a:xfrm>
            <a:off x="1828800" y="4726508"/>
            <a:ext cx="3612646" cy="1258948"/>
          </a:xfrm>
          <a:custGeom>
            <a:avLst/>
            <a:gdLst>
              <a:gd name="connsiteX0" fmla="*/ 629474 w 3612646"/>
              <a:gd name="connsiteY0" fmla="*/ 0 h 1258948"/>
              <a:gd name="connsiteX1" fmla="*/ 2067258 w 3612646"/>
              <a:gd name="connsiteY1" fmla="*/ 0 h 1258948"/>
              <a:gd name="connsiteX2" fmla="*/ 2147347 w 3612646"/>
              <a:gd name="connsiteY2" fmla="*/ 131831 h 1258948"/>
              <a:gd name="connsiteX3" fmla="*/ 3506989 w 3612646"/>
              <a:gd name="connsiteY3" fmla="*/ 1144016 h 1258948"/>
              <a:gd name="connsiteX4" fmla="*/ 3612646 w 3612646"/>
              <a:gd name="connsiteY4" fmla="*/ 1171183 h 1258948"/>
              <a:gd name="connsiteX5" fmla="*/ 3542088 w 3612646"/>
              <a:gd name="connsiteY5" fmla="*/ 1209481 h 1258948"/>
              <a:gd name="connsiteX6" fmla="*/ 3297068 w 3612646"/>
              <a:gd name="connsiteY6" fmla="*/ 1258948 h 1258948"/>
              <a:gd name="connsiteX7" fmla="*/ 629474 w 3612646"/>
              <a:gd name="connsiteY7" fmla="*/ 1258947 h 1258948"/>
              <a:gd name="connsiteX8" fmla="*/ 12789 w 3612646"/>
              <a:gd name="connsiteY8" fmla="*/ 756334 h 1258948"/>
              <a:gd name="connsiteX9" fmla="*/ 0 w 3612646"/>
              <a:gd name="connsiteY9" fmla="*/ 629474 h 1258948"/>
              <a:gd name="connsiteX10" fmla="*/ 12789 w 3612646"/>
              <a:gd name="connsiteY10" fmla="*/ 502613 h 1258948"/>
              <a:gd name="connsiteX11" fmla="*/ 629474 w 3612646"/>
              <a:gd name="connsiteY11" fmla="*/ 0 h 125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12646" h="1258948">
                <a:moveTo>
                  <a:pt x="629474" y="0"/>
                </a:moveTo>
                <a:lnTo>
                  <a:pt x="2067258" y="0"/>
                </a:lnTo>
                <a:lnTo>
                  <a:pt x="2147347" y="131831"/>
                </a:lnTo>
                <a:cubicBezTo>
                  <a:pt x="2468936" y="607847"/>
                  <a:pt x="2946637" y="969728"/>
                  <a:pt x="3506989" y="1144016"/>
                </a:cubicBezTo>
                <a:lnTo>
                  <a:pt x="3612646" y="1171183"/>
                </a:lnTo>
                <a:lnTo>
                  <a:pt x="3542088" y="1209481"/>
                </a:lnTo>
                <a:cubicBezTo>
                  <a:pt x="3466778" y="1241334"/>
                  <a:pt x="3383980" y="1258948"/>
                  <a:pt x="3297068" y="1258948"/>
                </a:cubicBezTo>
                <a:lnTo>
                  <a:pt x="629474" y="1258947"/>
                </a:lnTo>
                <a:cubicBezTo>
                  <a:pt x="325281" y="1258947"/>
                  <a:pt x="71485" y="1043175"/>
                  <a:pt x="12789" y="756334"/>
                </a:cubicBezTo>
                <a:lnTo>
                  <a:pt x="0" y="629474"/>
                </a:lnTo>
                <a:lnTo>
                  <a:pt x="12789" y="502613"/>
                </a:lnTo>
                <a:cubicBezTo>
                  <a:pt x="71485" y="215773"/>
                  <a:pt x="325281" y="0"/>
                  <a:pt x="629474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CA5F47EE-969D-4EB7-B7B2-B57CD9F0DB18}"/>
              </a:ext>
            </a:extLst>
          </p:cNvPr>
          <p:cNvSpPr/>
          <p:nvPr/>
        </p:nvSpPr>
        <p:spPr>
          <a:xfrm>
            <a:off x="6750557" y="4726508"/>
            <a:ext cx="3612646" cy="1258948"/>
          </a:xfrm>
          <a:custGeom>
            <a:avLst/>
            <a:gdLst>
              <a:gd name="connsiteX0" fmla="*/ 1545388 w 3612646"/>
              <a:gd name="connsiteY0" fmla="*/ 0 h 1258948"/>
              <a:gd name="connsiteX1" fmla="*/ 2983172 w 3612646"/>
              <a:gd name="connsiteY1" fmla="*/ 0 h 1258948"/>
              <a:gd name="connsiteX2" fmla="*/ 3612646 w 3612646"/>
              <a:gd name="connsiteY2" fmla="*/ 629474 h 1258948"/>
              <a:gd name="connsiteX3" fmla="*/ 3612645 w 3612646"/>
              <a:gd name="connsiteY3" fmla="*/ 629474 h 1258948"/>
              <a:gd name="connsiteX4" fmla="*/ 2983171 w 3612646"/>
              <a:gd name="connsiteY4" fmla="*/ 1258948 h 1258948"/>
              <a:gd name="connsiteX5" fmla="*/ 315577 w 3612646"/>
              <a:gd name="connsiteY5" fmla="*/ 1258947 h 1258948"/>
              <a:gd name="connsiteX6" fmla="*/ 70557 w 3612646"/>
              <a:gd name="connsiteY6" fmla="*/ 1209480 h 1258948"/>
              <a:gd name="connsiteX7" fmla="*/ 0 w 3612646"/>
              <a:gd name="connsiteY7" fmla="*/ 1171183 h 1258948"/>
              <a:gd name="connsiteX8" fmla="*/ 105656 w 3612646"/>
              <a:gd name="connsiteY8" fmla="*/ 1144016 h 1258948"/>
              <a:gd name="connsiteX9" fmla="*/ 1465298 w 3612646"/>
              <a:gd name="connsiteY9" fmla="*/ 131831 h 1258948"/>
              <a:gd name="connsiteX10" fmla="*/ 1545388 w 3612646"/>
              <a:gd name="connsiteY10" fmla="*/ 0 h 125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12646" h="1258948">
                <a:moveTo>
                  <a:pt x="1545388" y="0"/>
                </a:moveTo>
                <a:lnTo>
                  <a:pt x="2983172" y="0"/>
                </a:lnTo>
                <a:cubicBezTo>
                  <a:pt x="3330821" y="0"/>
                  <a:pt x="3612646" y="281825"/>
                  <a:pt x="3612646" y="629474"/>
                </a:cubicBezTo>
                <a:lnTo>
                  <a:pt x="3612645" y="629474"/>
                </a:lnTo>
                <a:cubicBezTo>
                  <a:pt x="3612645" y="977123"/>
                  <a:pt x="3330820" y="1258948"/>
                  <a:pt x="2983171" y="1258948"/>
                </a:cubicBezTo>
                <a:lnTo>
                  <a:pt x="315577" y="1258947"/>
                </a:lnTo>
                <a:cubicBezTo>
                  <a:pt x="228665" y="1258947"/>
                  <a:pt x="145866" y="1241333"/>
                  <a:pt x="70557" y="1209480"/>
                </a:cubicBezTo>
                <a:lnTo>
                  <a:pt x="0" y="1171183"/>
                </a:lnTo>
                <a:lnTo>
                  <a:pt x="105656" y="1144016"/>
                </a:lnTo>
                <a:cubicBezTo>
                  <a:pt x="666008" y="969728"/>
                  <a:pt x="1143709" y="607847"/>
                  <a:pt x="1465298" y="131831"/>
                </a:cubicBezTo>
                <a:lnTo>
                  <a:pt x="1545388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4FE646-B7E7-4A5D-A106-ECD4E8C0553D}"/>
              </a:ext>
            </a:extLst>
          </p:cNvPr>
          <p:cNvSpPr txBox="1"/>
          <p:nvPr/>
        </p:nvSpPr>
        <p:spPr>
          <a:xfrm>
            <a:off x="2086340" y="5420037"/>
            <a:ext cx="566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MS UI Gothic" panose="020B0600070205080204" pitchFamily="34" charset="-128"/>
                <a:ea typeface="MS UI Gothic" panose="020B0600070205080204" pitchFamily="34" charset="-128"/>
                <a:sym typeface="MS Outlook" panose="05010100010000000000" pitchFamily="2" charset="2"/>
              </a:rPr>
              <a:t>♔</a:t>
            </a:r>
            <a:endParaRPr lang="en-IN" sz="3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50DDBB6-306C-4305-AEF3-060F4F5051E2}"/>
              </a:ext>
            </a:extLst>
          </p:cNvPr>
          <p:cNvSpPr txBox="1"/>
          <p:nvPr/>
        </p:nvSpPr>
        <p:spPr>
          <a:xfrm>
            <a:off x="920351" y="3406232"/>
            <a:ext cx="566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MS UI Gothic" panose="020B0600070205080204" pitchFamily="34" charset="-128"/>
                <a:ea typeface="MS UI Gothic" panose="020B0600070205080204" pitchFamily="34" charset="-128"/>
                <a:sym typeface="MS Outlook" panose="05010100010000000000" pitchFamily="2" charset="2"/>
              </a:rPr>
              <a:t>♖</a:t>
            </a:r>
            <a:endParaRPr lang="en-IN" sz="3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54FA298-5384-46C1-9924-D949B113C628}"/>
              </a:ext>
            </a:extLst>
          </p:cNvPr>
          <p:cNvSpPr txBox="1"/>
          <p:nvPr/>
        </p:nvSpPr>
        <p:spPr>
          <a:xfrm>
            <a:off x="2016888" y="1535656"/>
            <a:ext cx="566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MS UI Gothic" panose="020B0600070205080204" pitchFamily="34" charset="-128"/>
                <a:ea typeface="MS UI Gothic" panose="020B0600070205080204" pitchFamily="34" charset="-128"/>
                <a:sym typeface="MS Outlook" panose="05010100010000000000" pitchFamily="2" charset="2"/>
              </a:rPr>
              <a:t>♗</a:t>
            </a:r>
            <a:endParaRPr lang="en-IN" sz="2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D1D5B1E-655F-4D75-8B10-8C3421616B5B}"/>
              </a:ext>
            </a:extLst>
          </p:cNvPr>
          <p:cNvSpPr txBox="1"/>
          <p:nvPr/>
        </p:nvSpPr>
        <p:spPr>
          <a:xfrm>
            <a:off x="9562378" y="1430577"/>
            <a:ext cx="566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MS UI Gothic" panose="020B0600070205080204" pitchFamily="34" charset="-128"/>
                <a:ea typeface="MS UI Gothic" panose="020B0600070205080204" pitchFamily="34" charset="-128"/>
                <a:sym typeface="MS Outlook" panose="05010100010000000000" pitchFamily="2" charset="2"/>
              </a:rPr>
              <a:t>♘</a:t>
            </a:r>
            <a:endParaRPr lang="en-IN" sz="3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8B38463-A4BA-4A0F-A3A5-73A733F3BF7A}"/>
              </a:ext>
            </a:extLst>
          </p:cNvPr>
          <p:cNvSpPr txBox="1"/>
          <p:nvPr/>
        </p:nvSpPr>
        <p:spPr>
          <a:xfrm>
            <a:off x="10648778" y="3406233"/>
            <a:ext cx="566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MS UI Gothic" panose="020B0600070205080204" pitchFamily="34" charset="-128"/>
                <a:ea typeface="MS UI Gothic" panose="020B0600070205080204" pitchFamily="34" charset="-128"/>
                <a:sym typeface="MS Outlook" panose="05010100010000000000" pitchFamily="2" charset="2"/>
              </a:rPr>
              <a:t>♙</a:t>
            </a:r>
            <a:endParaRPr lang="en-IN" sz="3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EDF8CFB-D1BC-4C5C-BA5E-C58042B89166}"/>
              </a:ext>
            </a:extLst>
          </p:cNvPr>
          <p:cNvSpPr txBox="1"/>
          <p:nvPr/>
        </p:nvSpPr>
        <p:spPr>
          <a:xfrm>
            <a:off x="9562378" y="5360149"/>
            <a:ext cx="566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MS UI Gothic" panose="020B0600070205080204" pitchFamily="34" charset="-128"/>
                <a:ea typeface="MS UI Gothic" panose="020B0600070205080204" pitchFamily="34" charset="-128"/>
                <a:sym typeface="MS Outlook" panose="05010100010000000000" pitchFamily="2" charset="2"/>
              </a:rPr>
              <a:t>♜</a:t>
            </a:r>
            <a:endParaRPr lang="en-IN" sz="3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0C0E35-321E-47D7-A8F5-EAE025C01266}"/>
              </a:ext>
            </a:extLst>
          </p:cNvPr>
          <p:cNvSpPr txBox="1"/>
          <p:nvPr/>
        </p:nvSpPr>
        <p:spPr>
          <a:xfrm>
            <a:off x="5599931" y="2365766"/>
            <a:ext cx="1313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MS Outlook" panose="05010100010000000000" pitchFamily="2" charset="2"/>
              </a:rPr>
              <a:t>♛</a:t>
            </a:r>
            <a:endParaRPr lang="en-IN" sz="72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3FA317D-2DF9-4B9A-A2CE-B7AF334F7B9C}"/>
              </a:ext>
            </a:extLst>
          </p:cNvPr>
          <p:cNvSpPr txBox="1"/>
          <p:nvPr/>
        </p:nvSpPr>
        <p:spPr>
          <a:xfrm>
            <a:off x="6658631" y="1282730"/>
            <a:ext cx="702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4000" spc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AE03790-5026-4479-8D22-574103BA200D}"/>
              </a:ext>
            </a:extLst>
          </p:cNvPr>
          <p:cNvSpPr txBox="1"/>
          <p:nvPr/>
        </p:nvSpPr>
        <p:spPr>
          <a:xfrm>
            <a:off x="7646067" y="3110429"/>
            <a:ext cx="702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4000" spc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64AD2A-85A5-42CC-82A6-5CCFB1B77F76}"/>
              </a:ext>
            </a:extLst>
          </p:cNvPr>
          <p:cNvSpPr txBox="1"/>
          <p:nvPr/>
        </p:nvSpPr>
        <p:spPr>
          <a:xfrm>
            <a:off x="6707878" y="4882401"/>
            <a:ext cx="702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4000" spc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75342F4-2170-4739-AEA6-F6D5AC8BF448}"/>
              </a:ext>
            </a:extLst>
          </p:cNvPr>
          <p:cNvSpPr txBox="1"/>
          <p:nvPr/>
        </p:nvSpPr>
        <p:spPr>
          <a:xfrm>
            <a:off x="4679270" y="4882401"/>
            <a:ext cx="702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4000" spc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D9AAF13-1262-49D2-9C0C-27DB30952F3A}"/>
              </a:ext>
            </a:extLst>
          </p:cNvPr>
          <p:cNvSpPr txBox="1"/>
          <p:nvPr/>
        </p:nvSpPr>
        <p:spPr>
          <a:xfrm>
            <a:off x="3752079" y="3052289"/>
            <a:ext cx="702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4000" spc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923851F-8909-4870-A6B8-5A7817440BF2}"/>
              </a:ext>
            </a:extLst>
          </p:cNvPr>
          <p:cNvSpPr txBox="1"/>
          <p:nvPr/>
        </p:nvSpPr>
        <p:spPr>
          <a:xfrm>
            <a:off x="4825701" y="1247906"/>
            <a:ext cx="702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4000" spc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9A799AA-5C99-4BA7-9579-04A517A33AF3}"/>
              </a:ext>
            </a:extLst>
          </p:cNvPr>
          <p:cNvSpPr txBox="1"/>
          <p:nvPr/>
        </p:nvSpPr>
        <p:spPr>
          <a:xfrm>
            <a:off x="2241762" y="998447"/>
            <a:ext cx="217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F84AEEC-384D-433F-BF8D-5DFBE95D7A50}"/>
              </a:ext>
            </a:extLst>
          </p:cNvPr>
          <p:cNvSpPr txBox="1"/>
          <p:nvPr/>
        </p:nvSpPr>
        <p:spPr>
          <a:xfrm>
            <a:off x="2241762" y="1270460"/>
            <a:ext cx="217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ill Sans MT" panose="020B0502020104020203" pitchFamily="34" charset="0"/>
              </a:rPr>
              <a:t>Some text goes here</a:t>
            </a:r>
          </a:p>
          <a:p>
            <a:pPr algn="ctr"/>
            <a:r>
              <a:rPr lang="en-US" sz="1200" dirty="0">
                <a:latin typeface="Gill Sans MT" panose="020B0502020104020203" pitchFamily="34" charset="0"/>
              </a:rPr>
              <a:t>Some text goes here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360B2FC-D56D-4B00-AA4E-9AE179371707}"/>
              </a:ext>
            </a:extLst>
          </p:cNvPr>
          <p:cNvSpPr txBox="1"/>
          <p:nvPr/>
        </p:nvSpPr>
        <p:spPr>
          <a:xfrm>
            <a:off x="7755438" y="998447"/>
            <a:ext cx="217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4516E1-0942-4080-92A7-49C62FBB2177}"/>
              </a:ext>
            </a:extLst>
          </p:cNvPr>
          <p:cNvSpPr txBox="1"/>
          <p:nvPr/>
        </p:nvSpPr>
        <p:spPr>
          <a:xfrm>
            <a:off x="7755438" y="1270460"/>
            <a:ext cx="217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ill Sans MT" panose="020B0502020104020203" pitchFamily="34" charset="0"/>
              </a:rPr>
              <a:t>Some text goes here</a:t>
            </a:r>
          </a:p>
          <a:p>
            <a:pPr algn="ctr"/>
            <a:r>
              <a:rPr lang="en-US" sz="1200" dirty="0">
                <a:latin typeface="Gill Sans MT" panose="020B0502020104020203" pitchFamily="34" charset="0"/>
              </a:rPr>
              <a:t>Some text goes here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FB3E94C-9186-421C-BF17-518133C6800F}"/>
              </a:ext>
            </a:extLst>
          </p:cNvPr>
          <p:cNvSpPr txBox="1"/>
          <p:nvPr/>
        </p:nvSpPr>
        <p:spPr>
          <a:xfrm>
            <a:off x="1304822" y="2941037"/>
            <a:ext cx="217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0B1002B-2B14-400C-B93D-96F307CF4BEE}"/>
              </a:ext>
            </a:extLst>
          </p:cNvPr>
          <p:cNvSpPr txBox="1"/>
          <p:nvPr/>
        </p:nvSpPr>
        <p:spPr>
          <a:xfrm>
            <a:off x="1304822" y="3213050"/>
            <a:ext cx="217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Gill Sans MT" panose="020B0502020104020203" pitchFamily="34" charset="0"/>
              </a:rPr>
              <a:t>Some text goes here</a:t>
            </a:r>
          </a:p>
          <a:p>
            <a:pPr algn="ctr"/>
            <a:r>
              <a:rPr lang="en-US" sz="1200">
                <a:latin typeface="Gill Sans MT" panose="020B0502020104020203" pitchFamily="34" charset="0"/>
              </a:rPr>
              <a:t>Some text goes here</a:t>
            </a:r>
            <a:endParaRPr lang="en-US" sz="1200" dirty="0">
              <a:latin typeface="Gill Sans MT" panose="020B05020201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A2C5AE3-0F1F-48DC-B3CC-BDDF252B2E64}"/>
              </a:ext>
            </a:extLst>
          </p:cNvPr>
          <p:cNvSpPr txBox="1"/>
          <p:nvPr/>
        </p:nvSpPr>
        <p:spPr>
          <a:xfrm>
            <a:off x="8689207" y="2941037"/>
            <a:ext cx="217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8615204-0A8E-4A4E-B528-CDC91D1A2860}"/>
              </a:ext>
            </a:extLst>
          </p:cNvPr>
          <p:cNvSpPr txBox="1"/>
          <p:nvPr/>
        </p:nvSpPr>
        <p:spPr>
          <a:xfrm>
            <a:off x="8689207" y="3213050"/>
            <a:ext cx="217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ill Sans MT" panose="020B0502020104020203" pitchFamily="34" charset="0"/>
              </a:rPr>
              <a:t>Some text goes here</a:t>
            </a:r>
          </a:p>
          <a:p>
            <a:pPr algn="ctr"/>
            <a:r>
              <a:rPr lang="en-US" sz="1200" dirty="0">
                <a:latin typeface="Gill Sans MT" panose="020B0502020104020203" pitchFamily="34" charset="0"/>
              </a:rPr>
              <a:t>Some text goes here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7AA74C3-9B6A-4D53-978C-A1F6A4CBB65A}"/>
              </a:ext>
            </a:extLst>
          </p:cNvPr>
          <p:cNvSpPr txBox="1"/>
          <p:nvPr/>
        </p:nvSpPr>
        <p:spPr>
          <a:xfrm>
            <a:off x="2234433" y="4894617"/>
            <a:ext cx="217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DC6572F-2FA4-470C-B1B6-A14967D5921A}"/>
              </a:ext>
            </a:extLst>
          </p:cNvPr>
          <p:cNvSpPr txBox="1"/>
          <p:nvPr/>
        </p:nvSpPr>
        <p:spPr>
          <a:xfrm>
            <a:off x="2234433" y="5166630"/>
            <a:ext cx="217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ill Sans MT" panose="020B0502020104020203" pitchFamily="34" charset="0"/>
              </a:rPr>
              <a:t>Some text goes here</a:t>
            </a:r>
          </a:p>
          <a:p>
            <a:pPr algn="ctr"/>
            <a:r>
              <a:rPr lang="en-US" sz="1200" dirty="0">
                <a:latin typeface="Gill Sans MT" panose="020B0502020104020203" pitchFamily="34" charset="0"/>
              </a:rPr>
              <a:t>Some text goes here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2EAFD17-4923-4234-8015-D6AE0833BA35}"/>
              </a:ext>
            </a:extLst>
          </p:cNvPr>
          <p:cNvSpPr txBox="1"/>
          <p:nvPr/>
        </p:nvSpPr>
        <p:spPr>
          <a:xfrm>
            <a:off x="7819558" y="4894617"/>
            <a:ext cx="217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9E7FFDC-3EEB-49D9-8AD3-FD400E0F7EBA}"/>
              </a:ext>
            </a:extLst>
          </p:cNvPr>
          <p:cNvSpPr txBox="1"/>
          <p:nvPr/>
        </p:nvSpPr>
        <p:spPr>
          <a:xfrm>
            <a:off x="7819558" y="5166630"/>
            <a:ext cx="217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ill Sans MT" panose="020B0502020104020203" pitchFamily="34" charset="0"/>
              </a:rPr>
              <a:t>Some text goes here</a:t>
            </a:r>
          </a:p>
          <a:p>
            <a:pPr algn="ctr"/>
            <a:r>
              <a:rPr lang="en-US" sz="1200" dirty="0">
                <a:latin typeface="Gill Sans MT" panose="020B0502020104020203" pitchFamily="34" charset="0"/>
              </a:rPr>
              <a:t>Some text goes here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BADB540-F1D7-423F-B0BA-740CE4070DB6}"/>
              </a:ext>
            </a:extLst>
          </p:cNvPr>
          <p:cNvSpPr txBox="1"/>
          <p:nvPr/>
        </p:nvSpPr>
        <p:spPr>
          <a:xfrm>
            <a:off x="2426529" y="85326"/>
            <a:ext cx="7569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2400" spc="0" dirty="0">
                <a:solidFill>
                  <a:schemeClr val="bg1"/>
                </a:solidFill>
              </a:rPr>
              <a:t>6 Step ROUNDED RECTANGLE infographic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6B61849-8D94-4DB5-8ABF-44F8D14112C4}"/>
              </a:ext>
            </a:extLst>
          </p:cNvPr>
          <p:cNvSpPr txBox="1"/>
          <p:nvPr/>
        </p:nvSpPr>
        <p:spPr>
          <a:xfrm>
            <a:off x="5057105" y="3387428"/>
            <a:ext cx="21765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PowerUP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With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246668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75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MS UI Gothic</vt:lpstr>
      <vt:lpstr>Arial</vt:lpstr>
      <vt:lpstr>Calibri</vt:lpstr>
      <vt:lpstr>Calibri Light</vt:lpstr>
      <vt:lpstr>Economica</vt:lpstr>
      <vt:lpstr>Gill Sans MT</vt:lpstr>
      <vt:lpstr>MS Outlook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UserName</dc:creator>
  <cp:lastModifiedBy>PowerUP with PowerPoint</cp:lastModifiedBy>
  <cp:revision>23</cp:revision>
  <dcterms:created xsi:type="dcterms:W3CDTF">2018-01-31T07:11:03Z</dcterms:created>
  <dcterms:modified xsi:type="dcterms:W3CDTF">2018-09-26T12:30:30Z</dcterms:modified>
</cp:coreProperties>
</file>