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76"/>
    <a:srgbClr val="009999"/>
    <a:srgbClr val="CC0053"/>
    <a:srgbClr val="FF0066"/>
    <a:srgbClr val="FF00FF"/>
    <a:srgbClr val="CC7900"/>
    <a:srgbClr val="FF9900"/>
    <a:srgbClr val="FFCC00"/>
    <a:srgbClr val="A80054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7576-4CDF-418D-994E-FE62A299D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3EEF4-7A3F-4C73-AA2F-2E3D58AC2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2CC33-3915-4826-92A0-07B42554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0066-05ED-4380-82D8-9017C1303F3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8FEDE-73D5-4E4C-B20E-8983F97B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2ADE-EB9E-42E5-8638-044F4765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FF28-229A-44CD-9ABE-6F899B5B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63CE-15F1-4892-A3BF-494F44BE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66FB8-2191-4B17-864E-14FBBA5B2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C122F-34E9-42D5-83B0-C553B22D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0066-05ED-4380-82D8-9017C1303F3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A6E90-0F24-4275-BA87-A05AE4EF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216F-00BF-481E-8910-4B45562D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FF28-229A-44CD-9ABE-6F899B5B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1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671E9-9042-4329-9D47-B4E16FBBB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2C90D-9263-43BF-9559-79A650166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12947-0F64-4FDD-9E01-09BA74ED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0066-05ED-4380-82D8-9017C1303F3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3C3D-243C-4297-A156-6D32F083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DA64F-FFFB-4BCF-9AE7-932DCA14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FF28-229A-44CD-9ABE-6F899B5B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FCB3-63C4-4FE9-AFCB-75C3B026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45BF-7420-4782-AB7E-6591427FE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DE1FD-299F-4123-BA7F-FC74AFB6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0066-05ED-4380-82D8-9017C1303F3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FF528-4B0B-4FEA-940A-6D4FA46A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07F2D-798B-44B0-BA71-A77EC30B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FF28-229A-44CD-9ABE-6F899B5B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9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EBAF-9A03-4A7A-81C3-9CD6862F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9768A-9811-4280-AA76-4BA713987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3A718-AF95-479F-A788-88A2B38C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0066-05ED-4380-82D8-9017C1303F3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61469-B71B-4F62-8104-7D601B48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10704-9598-414A-80AB-586005C9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FF28-229A-44CD-9ABE-6F899B5B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2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BBA9-121B-4FAA-B356-2476BB92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5EC0-348E-40EE-9851-EEDBC60BC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1EF3F-7B49-4D98-A02E-A1022A26C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28ADD-FA8D-4743-999F-89B5ACF1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0066-05ED-4380-82D8-9017C1303F3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19CA2-C088-4000-9D17-0A97B2C0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3FA89-1604-4031-B3A1-7FC009FA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FF28-229A-44CD-9ABE-6F899B5B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1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CA4B-5618-4488-8084-A66B0CB5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D65A6-2DE2-4633-97DF-D035B6ED4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CDC3F-D54C-4347-A09E-EDF927E9B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7107E-8D89-47E8-B8A1-3AED835CF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2E5DA-B555-4528-8EB3-222A00D70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F0637-482C-47D2-A240-2AEE3F3E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0066-05ED-4380-82D8-9017C1303F3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5CE8E-14B7-4A33-9256-C29B81AD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9176B-2DD6-4573-B766-56D17AC6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FF28-229A-44CD-9ABE-6F899B5B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4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AE07-55A0-44D2-A1B5-4A1A4034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3D7FF-A529-4E5B-862F-554BB29B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0066-05ED-4380-82D8-9017C1303F3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3D37A-9488-4AC1-97A7-5F6C2F5A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52DE9-3683-40D5-B39A-E5A26AD7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FF28-229A-44CD-9ABE-6F899B5B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2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03B3D-17BB-48AC-8DBD-53417D1C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0066-05ED-4380-82D8-9017C1303F3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412B-5206-4E8B-9E0B-36165207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71B06-898F-4D87-8940-50CDDEE6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FF28-229A-44CD-9ABE-6F899B5B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6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2AC-4187-40C1-8E31-092F0B1E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C6BF-AD5B-49F0-A4D6-1BD6B099F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79667-2EAF-49D7-AE88-F2547C171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5D0D4-B343-4476-97A3-125F17B7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0066-05ED-4380-82D8-9017C1303F3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E96E3-8F22-451E-8CD2-7D6D4A44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B340D-7839-4CBA-AE35-5B99A211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FF28-229A-44CD-9ABE-6F899B5B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921B-139C-434B-AEFD-1ED837A8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7C0B6-FFB8-4FF2-891E-89BA230E8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1E085-51AF-45B1-9D27-B45838EE6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E6E78-3C21-4509-9DF2-DC0801E5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0066-05ED-4380-82D8-9017C1303F3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628D9-B587-413E-B84A-2C2DB65E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A8B83-ACB0-4807-89FE-D24440FB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FF28-229A-44CD-9ABE-6F899B5B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7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7637E1-659A-42B8-BD4C-70BAD544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66C8E-AEA5-4A3A-89D5-2FDD62379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A1CB9-D1C5-447F-965D-7EB8C1B27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E0066-05ED-4380-82D8-9017C1303F3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82261-5215-48D5-9BBF-E1656EEC6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A3D00-07F7-4B13-92AF-EBC29B57B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FF28-229A-44CD-9ABE-6F899B5B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0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96542F-CDDE-4F0B-965C-13D0E7A046F9}"/>
              </a:ext>
            </a:extLst>
          </p:cNvPr>
          <p:cNvSpPr/>
          <p:nvPr/>
        </p:nvSpPr>
        <p:spPr>
          <a:xfrm rot="391751">
            <a:off x="776021" y="2533808"/>
            <a:ext cx="10136251" cy="31993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alpha val="39000"/>
                </a:schemeClr>
              </a:gs>
              <a:gs pos="68000">
                <a:schemeClr val="tx1">
                  <a:alpha val="78000"/>
                </a:schemeClr>
              </a:gs>
            </a:gsLst>
            <a:lin ang="10800000" scaled="1"/>
            <a:tileRect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4370DE-CFF5-4EE7-A7F9-19F4A205CAF3}"/>
              </a:ext>
            </a:extLst>
          </p:cNvPr>
          <p:cNvSpPr/>
          <p:nvPr/>
        </p:nvSpPr>
        <p:spPr>
          <a:xfrm>
            <a:off x="8518314" y="1958552"/>
            <a:ext cx="1204073" cy="3133952"/>
          </a:xfrm>
          <a:prstGeom prst="rect">
            <a:avLst/>
          </a:prstGeom>
          <a:solidFill>
            <a:srgbClr val="A80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9AD13C-D93D-4738-A506-80F344B73494}"/>
              </a:ext>
            </a:extLst>
          </p:cNvPr>
          <p:cNvSpPr/>
          <p:nvPr/>
        </p:nvSpPr>
        <p:spPr>
          <a:xfrm>
            <a:off x="6483096" y="1958552"/>
            <a:ext cx="1204073" cy="3133952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8A9D57-B041-4715-A1C9-4342C5D69CF2}"/>
              </a:ext>
            </a:extLst>
          </p:cNvPr>
          <p:cNvSpPr/>
          <p:nvPr/>
        </p:nvSpPr>
        <p:spPr>
          <a:xfrm>
            <a:off x="4424323" y="1958553"/>
            <a:ext cx="1204073" cy="3133952"/>
          </a:xfrm>
          <a:prstGeom prst="rect">
            <a:avLst/>
          </a:prstGeom>
          <a:solidFill>
            <a:srgbClr val="9E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A09AD0-18BC-48A0-9BEB-8F41D33BFE5D}"/>
              </a:ext>
            </a:extLst>
          </p:cNvPr>
          <p:cNvSpPr/>
          <p:nvPr/>
        </p:nvSpPr>
        <p:spPr>
          <a:xfrm>
            <a:off x="2377312" y="1972408"/>
            <a:ext cx="1204073" cy="3133952"/>
          </a:xfrm>
          <a:prstGeom prst="rect">
            <a:avLst/>
          </a:prstGeom>
          <a:solidFill>
            <a:srgbClr val="556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64974-DB04-4C11-988B-A00AE538D4DD}"/>
              </a:ext>
            </a:extLst>
          </p:cNvPr>
          <p:cNvSpPr/>
          <p:nvPr/>
        </p:nvSpPr>
        <p:spPr>
          <a:xfrm>
            <a:off x="793914" y="1645920"/>
            <a:ext cx="525985" cy="10057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 dist="304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FA47F5-FE0B-4FBD-8E1C-373D81E61F05}"/>
              </a:ext>
            </a:extLst>
          </p:cNvPr>
          <p:cNvGrpSpPr/>
          <p:nvPr/>
        </p:nvGrpSpPr>
        <p:grpSpPr>
          <a:xfrm>
            <a:off x="-67936" y="1980686"/>
            <a:ext cx="10864319" cy="302980"/>
            <a:chOff x="0" y="1965960"/>
            <a:chExt cx="10864319" cy="30298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BF8B384-139F-49CE-BFD7-A602E7CD8881}"/>
                </a:ext>
              </a:extLst>
            </p:cNvPr>
            <p:cNvSpPr/>
            <p:nvPr/>
          </p:nvSpPr>
          <p:spPr>
            <a:xfrm>
              <a:off x="0" y="1974574"/>
              <a:ext cx="10424160" cy="278296"/>
            </a:xfrm>
            <a:prstGeom prst="roundRect">
              <a:avLst/>
            </a:prstGeom>
            <a:gradFill>
              <a:gsLst>
                <a:gs pos="39812">
                  <a:schemeClr val="bg1"/>
                </a:gs>
                <a:gs pos="0">
                  <a:schemeClr val="tx1">
                    <a:lumMod val="75000"/>
                    <a:lumOff val="25000"/>
                  </a:schemeClr>
                </a:gs>
                <a:gs pos="74000">
                  <a:schemeClr val="bg1">
                    <a:lumMod val="65000"/>
                  </a:schemeClr>
                </a:gs>
                <a:gs pos="9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perspectiveLef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C689BBB-DAF0-4CEB-8368-6DA40EBFA149}"/>
                </a:ext>
              </a:extLst>
            </p:cNvPr>
            <p:cNvSpPr/>
            <p:nvPr/>
          </p:nvSpPr>
          <p:spPr>
            <a:xfrm>
              <a:off x="10705860" y="1965960"/>
              <a:ext cx="158459" cy="3029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EB7E88F-79D2-4C69-9258-2C168E9B77A0}"/>
              </a:ext>
            </a:extLst>
          </p:cNvPr>
          <p:cNvGrpSpPr/>
          <p:nvPr/>
        </p:nvGrpSpPr>
        <p:grpSpPr>
          <a:xfrm>
            <a:off x="1887279" y="1972408"/>
            <a:ext cx="1908882" cy="3573194"/>
            <a:chOff x="1887279" y="1972408"/>
            <a:chExt cx="1908882" cy="357319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CE25A93-6181-4E0A-A446-257A2B3D9A2D}"/>
                </a:ext>
              </a:extLst>
            </p:cNvPr>
            <p:cNvSpPr/>
            <p:nvPr/>
          </p:nvSpPr>
          <p:spPr>
            <a:xfrm rot="941097">
              <a:off x="3156168" y="2015334"/>
              <a:ext cx="639993" cy="408103"/>
            </a:xfrm>
            <a:prstGeom prst="ellipse">
              <a:avLst/>
            </a:prstGeom>
            <a:gradFill flip="none" rotWithShape="1">
              <a:gsLst>
                <a:gs pos="90000">
                  <a:srgbClr val="E4E4E4">
                    <a:alpha val="0"/>
                  </a:srgbClr>
                </a:gs>
                <a:gs pos="30000">
                  <a:schemeClr val="tx1"/>
                </a:gs>
              </a:gsLst>
              <a:lin ang="2700000" scaled="1"/>
              <a:tileRect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DBE7F7-ECDC-4BBF-9301-8BE0753A38D6}"/>
                </a:ext>
              </a:extLst>
            </p:cNvPr>
            <p:cNvSpPr/>
            <p:nvPr/>
          </p:nvSpPr>
          <p:spPr>
            <a:xfrm>
              <a:off x="1887280" y="1972408"/>
              <a:ext cx="1705898" cy="3573194"/>
            </a:xfrm>
            <a:custGeom>
              <a:avLst/>
              <a:gdLst>
                <a:gd name="connsiteX0" fmla="*/ 281354 w 2224051"/>
                <a:gd name="connsiteY0" fmla="*/ 0 h 3573194"/>
                <a:gd name="connsiteX1" fmla="*/ 2224051 w 2224051"/>
                <a:gd name="connsiteY1" fmla="*/ 0 h 3573194"/>
                <a:gd name="connsiteX2" fmla="*/ 2202966 w 2224051"/>
                <a:gd name="connsiteY2" fmla="*/ 2126 h 3573194"/>
                <a:gd name="connsiteX3" fmla="*/ 1981201 w 2224051"/>
                <a:gd name="connsiteY3" fmla="*/ 274221 h 3573194"/>
                <a:gd name="connsiteX4" fmla="*/ 1981201 w 2224051"/>
                <a:gd name="connsiteY4" fmla="*/ 3573194 h 3573194"/>
                <a:gd name="connsiteX5" fmla="*/ 1953202 w 2224051"/>
                <a:gd name="connsiteY5" fmla="*/ 3573194 h 3573194"/>
                <a:gd name="connsiteX6" fmla="*/ 976601 w 2224051"/>
                <a:gd name="connsiteY6" fmla="*/ 3133952 h 3573194"/>
                <a:gd name="connsiteX7" fmla="*/ 0 w 2224051"/>
                <a:gd name="connsiteY7" fmla="*/ 3573194 h 3573194"/>
                <a:gd name="connsiteX8" fmla="*/ 0 w 2224051"/>
                <a:gd name="connsiteY8" fmla="*/ 281354 h 3573194"/>
                <a:gd name="connsiteX9" fmla="*/ 281354 w 2224051"/>
                <a:gd name="connsiteY9" fmla="*/ 0 h 357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4051" h="3573194">
                  <a:moveTo>
                    <a:pt x="281354" y="0"/>
                  </a:moveTo>
                  <a:lnTo>
                    <a:pt x="2224051" y="0"/>
                  </a:lnTo>
                  <a:lnTo>
                    <a:pt x="2202966" y="2126"/>
                  </a:lnTo>
                  <a:cubicBezTo>
                    <a:pt x="2076405" y="28024"/>
                    <a:pt x="1981201" y="140005"/>
                    <a:pt x="1981201" y="274221"/>
                  </a:cubicBezTo>
                  <a:lnTo>
                    <a:pt x="1981201" y="3573194"/>
                  </a:lnTo>
                  <a:lnTo>
                    <a:pt x="1953202" y="3573194"/>
                  </a:lnTo>
                  <a:lnTo>
                    <a:pt x="976601" y="3133952"/>
                  </a:lnTo>
                  <a:lnTo>
                    <a:pt x="0" y="3573194"/>
                  </a:lnTo>
                  <a:lnTo>
                    <a:pt x="0" y="281354"/>
                  </a:lnTo>
                  <a:cubicBezTo>
                    <a:pt x="0" y="125966"/>
                    <a:pt x="125966" y="0"/>
                    <a:pt x="281354" y="0"/>
                  </a:cubicBezTo>
                  <a:close/>
                </a:path>
              </a:pathLst>
            </a:custGeom>
            <a:gradFill>
              <a:gsLst>
                <a:gs pos="3000">
                  <a:srgbClr val="89B51D"/>
                </a:gs>
                <a:gs pos="0">
                  <a:srgbClr val="556616"/>
                </a:gs>
                <a:gs pos="100000">
                  <a:srgbClr val="B2D24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43E060-24B8-434E-9ADD-8B298E4DD0C8}"/>
                </a:ext>
              </a:extLst>
            </p:cNvPr>
            <p:cNvSpPr txBox="1"/>
            <p:nvPr/>
          </p:nvSpPr>
          <p:spPr>
            <a:xfrm>
              <a:off x="1887279" y="2266725"/>
              <a:ext cx="1437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2F5B80-D1E3-48D0-8C09-57DCAFB4C7AA}"/>
                </a:ext>
              </a:extLst>
            </p:cNvPr>
            <p:cNvSpPr txBox="1"/>
            <p:nvPr/>
          </p:nvSpPr>
          <p:spPr>
            <a:xfrm>
              <a:off x="2016640" y="3094204"/>
              <a:ext cx="13082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Add your detail text here. This is your placeholder column</a:t>
              </a:r>
            </a:p>
          </p:txBody>
        </p:sp>
        <p:pic>
          <p:nvPicPr>
            <p:cNvPr id="20" name="Graphic 19" descr="Bullseye">
              <a:extLst>
                <a:ext uri="{FF2B5EF4-FFF2-40B4-BE49-F238E27FC236}">
                  <a16:creationId xmlns:a16="http://schemas.microsoft.com/office/drawing/2014/main" id="{CBB2F4CA-EB94-4525-BEDF-BF42F46E5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8116" y="4395734"/>
              <a:ext cx="616634" cy="616634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ECBC755-4F14-4E32-B05C-8A36E40C4613}"/>
              </a:ext>
            </a:extLst>
          </p:cNvPr>
          <p:cNvGrpSpPr/>
          <p:nvPr/>
        </p:nvGrpSpPr>
        <p:grpSpPr>
          <a:xfrm>
            <a:off x="3916611" y="1958553"/>
            <a:ext cx="1910718" cy="3573194"/>
            <a:chOff x="3916611" y="1958553"/>
            <a:chExt cx="1910718" cy="3573194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AE62494-50C9-4EA9-8B68-94FBC8DC43F4}"/>
                </a:ext>
              </a:extLst>
            </p:cNvPr>
            <p:cNvSpPr/>
            <p:nvPr/>
          </p:nvSpPr>
          <p:spPr>
            <a:xfrm rot="941097">
              <a:off x="5187336" y="2030468"/>
              <a:ext cx="639993" cy="408103"/>
            </a:xfrm>
            <a:prstGeom prst="ellipse">
              <a:avLst/>
            </a:prstGeom>
            <a:gradFill flip="none" rotWithShape="1">
              <a:gsLst>
                <a:gs pos="90000">
                  <a:srgbClr val="E4E4E4">
                    <a:alpha val="0"/>
                  </a:srgbClr>
                </a:gs>
                <a:gs pos="30000">
                  <a:schemeClr val="tx1"/>
                </a:gs>
              </a:gsLst>
              <a:lin ang="2700000" scaled="1"/>
              <a:tileRect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F493352-DD8C-40D4-A5B6-A7F2ED7A4A27}"/>
                </a:ext>
              </a:extLst>
            </p:cNvPr>
            <p:cNvSpPr/>
            <p:nvPr/>
          </p:nvSpPr>
          <p:spPr>
            <a:xfrm>
              <a:off x="3922498" y="1958553"/>
              <a:ext cx="1705898" cy="3573194"/>
            </a:xfrm>
            <a:custGeom>
              <a:avLst/>
              <a:gdLst>
                <a:gd name="connsiteX0" fmla="*/ 281354 w 2224051"/>
                <a:gd name="connsiteY0" fmla="*/ 0 h 3573194"/>
                <a:gd name="connsiteX1" fmla="*/ 2224051 w 2224051"/>
                <a:gd name="connsiteY1" fmla="*/ 0 h 3573194"/>
                <a:gd name="connsiteX2" fmla="*/ 2202966 w 2224051"/>
                <a:gd name="connsiteY2" fmla="*/ 2126 h 3573194"/>
                <a:gd name="connsiteX3" fmla="*/ 1981201 w 2224051"/>
                <a:gd name="connsiteY3" fmla="*/ 274221 h 3573194"/>
                <a:gd name="connsiteX4" fmla="*/ 1981201 w 2224051"/>
                <a:gd name="connsiteY4" fmla="*/ 3573194 h 3573194"/>
                <a:gd name="connsiteX5" fmla="*/ 1953202 w 2224051"/>
                <a:gd name="connsiteY5" fmla="*/ 3573194 h 3573194"/>
                <a:gd name="connsiteX6" fmla="*/ 976601 w 2224051"/>
                <a:gd name="connsiteY6" fmla="*/ 3133952 h 3573194"/>
                <a:gd name="connsiteX7" fmla="*/ 0 w 2224051"/>
                <a:gd name="connsiteY7" fmla="*/ 3573194 h 3573194"/>
                <a:gd name="connsiteX8" fmla="*/ 0 w 2224051"/>
                <a:gd name="connsiteY8" fmla="*/ 281354 h 3573194"/>
                <a:gd name="connsiteX9" fmla="*/ 281354 w 2224051"/>
                <a:gd name="connsiteY9" fmla="*/ 0 h 357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4051" h="3573194">
                  <a:moveTo>
                    <a:pt x="281354" y="0"/>
                  </a:moveTo>
                  <a:lnTo>
                    <a:pt x="2224051" y="0"/>
                  </a:lnTo>
                  <a:lnTo>
                    <a:pt x="2202966" y="2126"/>
                  </a:lnTo>
                  <a:cubicBezTo>
                    <a:pt x="2076405" y="28024"/>
                    <a:pt x="1981201" y="140005"/>
                    <a:pt x="1981201" y="274221"/>
                  </a:cubicBezTo>
                  <a:lnTo>
                    <a:pt x="1981201" y="3573194"/>
                  </a:lnTo>
                  <a:lnTo>
                    <a:pt x="1953202" y="3573194"/>
                  </a:lnTo>
                  <a:lnTo>
                    <a:pt x="976601" y="3133952"/>
                  </a:lnTo>
                  <a:lnTo>
                    <a:pt x="0" y="3573194"/>
                  </a:lnTo>
                  <a:lnTo>
                    <a:pt x="0" y="281354"/>
                  </a:lnTo>
                  <a:cubicBezTo>
                    <a:pt x="0" y="125966"/>
                    <a:pt x="125966" y="0"/>
                    <a:pt x="281354" y="0"/>
                  </a:cubicBezTo>
                  <a:close/>
                </a:path>
              </a:pathLst>
            </a:custGeom>
            <a:gradFill>
              <a:gsLst>
                <a:gs pos="3000">
                  <a:srgbClr val="FF9900"/>
                </a:gs>
                <a:gs pos="0">
                  <a:srgbClr val="9E5E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584F60-A4B0-4661-AD7D-08EC48E7F9DC}"/>
                </a:ext>
              </a:extLst>
            </p:cNvPr>
            <p:cNvSpPr txBox="1"/>
            <p:nvPr/>
          </p:nvSpPr>
          <p:spPr>
            <a:xfrm>
              <a:off x="4051858" y="3080349"/>
              <a:ext cx="13082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Add your detail text here. This is your placeholder column</a:t>
              </a:r>
            </a:p>
          </p:txBody>
        </p:sp>
        <p:pic>
          <p:nvPicPr>
            <p:cNvPr id="24" name="Graphic 23" descr="Bank">
              <a:extLst>
                <a:ext uri="{FF2B5EF4-FFF2-40B4-BE49-F238E27FC236}">
                  <a16:creationId xmlns:a16="http://schemas.microsoft.com/office/drawing/2014/main" id="{27A5772D-95CA-4C47-8DAF-94BD9FFBB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383334" y="4381879"/>
              <a:ext cx="616634" cy="61663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63C34-566F-4699-B114-1BD832C4C75C}"/>
                </a:ext>
              </a:extLst>
            </p:cNvPr>
            <p:cNvSpPr txBox="1"/>
            <p:nvPr/>
          </p:nvSpPr>
          <p:spPr>
            <a:xfrm>
              <a:off x="3916611" y="2268891"/>
              <a:ext cx="1437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7AE098F-66E0-471F-9DBB-A33549A880CE}"/>
              </a:ext>
            </a:extLst>
          </p:cNvPr>
          <p:cNvGrpSpPr/>
          <p:nvPr/>
        </p:nvGrpSpPr>
        <p:grpSpPr>
          <a:xfrm>
            <a:off x="5981270" y="1958552"/>
            <a:ext cx="1877227" cy="3573194"/>
            <a:chOff x="5981270" y="1958552"/>
            <a:chExt cx="1877227" cy="357319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AB3C161-1DD2-4A13-8D3C-8775DE94B8B4}"/>
                </a:ext>
              </a:extLst>
            </p:cNvPr>
            <p:cNvSpPr/>
            <p:nvPr/>
          </p:nvSpPr>
          <p:spPr>
            <a:xfrm rot="941097">
              <a:off x="7218504" y="2045602"/>
              <a:ext cx="639993" cy="408103"/>
            </a:xfrm>
            <a:prstGeom prst="ellipse">
              <a:avLst/>
            </a:prstGeom>
            <a:gradFill flip="none" rotWithShape="1">
              <a:gsLst>
                <a:gs pos="90000">
                  <a:srgbClr val="E4E4E4">
                    <a:alpha val="0"/>
                  </a:srgbClr>
                </a:gs>
                <a:gs pos="30000">
                  <a:schemeClr val="tx1"/>
                </a:gs>
              </a:gsLst>
              <a:lin ang="2700000" scaled="1"/>
              <a:tileRect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14C671B-3245-4404-BF8D-71A8D3AB4845}"/>
                </a:ext>
              </a:extLst>
            </p:cNvPr>
            <p:cNvSpPr/>
            <p:nvPr/>
          </p:nvSpPr>
          <p:spPr>
            <a:xfrm>
              <a:off x="5981271" y="1958552"/>
              <a:ext cx="1705898" cy="3573194"/>
            </a:xfrm>
            <a:custGeom>
              <a:avLst/>
              <a:gdLst>
                <a:gd name="connsiteX0" fmla="*/ 281354 w 2224051"/>
                <a:gd name="connsiteY0" fmla="*/ 0 h 3573194"/>
                <a:gd name="connsiteX1" fmla="*/ 2224051 w 2224051"/>
                <a:gd name="connsiteY1" fmla="*/ 0 h 3573194"/>
                <a:gd name="connsiteX2" fmla="*/ 2202966 w 2224051"/>
                <a:gd name="connsiteY2" fmla="*/ 2126 h 3573194"/>
                <a:gd name="connsiteX3" fmla="*/ 1981201 w 2224051"/>
                <a:gd name="connsiteY3" fmla="*/ 274221 h 3573194"/>
                <a:gd name="connsiteX4" fmla="*/ 1981201 w 2224051"/>
                <a:gd name="connsiteY4" fmla="*/ 3573194 h 3573194"/>
                <a:gd name="connsiteX5" fmla="*/ 1953202 w 2224051"/>
                <a:gd name="connsiteY5" fmla="*/ 3573194 h 3573194"/>
                <a:gd name="connsiteX6" fmla="*/ 976601 w 2224051"/>
                <a:gd name="connsiteY6" fmla="*/ 3133952 h 3573194"/>
                <a:gd name="connsiteX7" fmla="*/ 0 w 2224051"/>
                <a:gd name="connsiteY7" fmla="*/ 3573194 h 3573194"/>
                <a:gd name="connsiteX8" fmla="*/ 0 w 2224051"/>
                <a:gd name="connsiteY8" fmla="*/ 281354 h 3573194"/>
                <a:gd name="connsiteX9" fmla="*/ 281354 w 2224051"/>
                <a:gd name="connsiteY9" fmla="*/ 0 h 357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4051" h="3573194">
                  <a:moveTo>
                    <a:pt x="281354" y="0"/>
                  </a:moveTo>
                  <a:lnTo>
                    <a:pt x="2224051" y="0"/>
                  </a:lnTo>
                  <a:lnTo>
                    <a:pt x="2202966" y="2126"/>
                  </a:lnTo>
                  <a:cubicBezTo>
                    <a:pt x="2076405" y="28024"/>
                    <a:pt x="1981201" y="140005"/>
                    <a:pt x="1981201" y="274221"/>
                  </a:cubicBezTo>
                  <a:lnTo>
                    <a:pt x="1981201" y="3573194"/>
                  </a:lnTo>
                  <a:lnTo>
                    <a:pt x="1953202" y="3573194"/>
                  </a:lnTo>
                  <a:lnTo>
                    <a:pt x="976601" y="3133952"/>
                  </a:lnTo>
                  <a:lnTo>
                    <a:pt x="0" y="3573194"/>
                  </a:lnTo>
                  <a:lnTo>
                    <a:pt x="0" y="281354"/>
                  </a:lnTo>
                  <a:cubicBezTo>
                    <a:pt x="0" y="125966"/>
                    <a:pt x="125966" y="0"/>
                    <a:pt x="281354" y="0"/>
                  </a:cubicBezTo>
                  <a:close/>
                </a:path>
              </a:pathLst>
            </a:custGeom>
            <a:gradFill>
              <a:gsLst>
                <a:gs pos="3000">
                  <a:srgbClr val="009999"/>
                </a:gs>
                <a:gs pos="0">
                  <a:srgbClr val="006666"/>
                </a:gs>
                <a:gs pos="100000">
                  <a:srgbClr val="00CC9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2ED5072-AE9A-4086-84C1-00494FA2AE4E}"/>
                </a:ext>
              </a:extLst>
            </p:cNvPr>
            <p:cNvSpPr txBox="1"/>
            <p:nvPr/>
          </p:nvSpPr>
          <p:spPr>
            <a:xfrm>
              <a:off x="5981270" y="2252869"/>
              <a:ext cx="1437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0E85B0-EE71-423F-BDA6-07C249991302}"/>
                </a:ext>
              </a:extLst>
            </p:cNvPr>
            <p:cNvSpPr txBox="1"/>
            <p:nvPr/>
          </p:nvSpPr>
          <p:spPr>
            <a:xfrm>
              <a:off x="6110631" y="3080348"/>
              <a:ext cx="13082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Add your detail text here. This is your placeholder column</a:t>
              </a:r>
            </a:p>
          </p:txBody>
        </p:sp>
        <p:pic>
          <p:nvPicPr>
            <p:cNvPr id="31" name="Graphic 30" descr="Podium">
              <a:extLst>
                <a:ext uri="{FF2B5EF4-FFF2-40B4-BE49-F238E27FC236}">
                  <a16:creationId xmlns:a16="http://schemas.microsoft.com/office/drawing/2014/main" id="{B85C47AF-634E-4F96-9605-A62829562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442107" y="4381878"/>
              <a:ext cx="616634" cy="616634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CAE897F-16B2-4448-B778-74BE83EF5197}"/>
              </a:ext>
            </a:extLst>
          </p:cNvPr>
          <p:cNvGrpSpPr/>
          <p:nvPr/>
        </p:nvGrpSpPr>
        <p:grpSpPr>
          <a:xfrm>
            <a:off x="8010602" y="1958552"/>
            <a:ext cx="1879063" cy="3573194"/>
            <a:chOff x="8010602" y="1958552"/>
            <a:chExt cx="1879063" cy="357319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5E75C6-DF29-4911-8B66-5AB15F502F94}"/>
                </a:ext>
              </a:extLst>
            </p:cNvPr>
            <p:cNvSpPr/>
            <p:nvPr/>
          </p:nvSpPr>
          <p:spPr>
            <a:xfrm rot="941097">
              <a:off x="9249672" y="2060736"/>
              <a:ext cx="639993" cy="408103"/>
            </a:xfrm>
            <a:prstGeom prst="ellipse">
              <a:avLst/>
            </a:prstGeom>
            <a:gradFill flip="none" rotWithShape="1">
              <a:gsLst>
                <a:gs pos="90000">
                  <a:srgbClr val="E4E4E4">
                    <a:alpha val="0"/>
                  </a:srgbClr>
                </a:gs>
                <a:gs pos="30000">
                  <a:schemeClr val="tx1"/>
                </a:gs>
              </a:gsLst>
              <a:lin ang="2700000" scaled="1"/>
              <a:tileRect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55C15E-68C8-4A90-921B-5E180F9357AB}"/>
                </a:ext>
              </a:extLst>
            </p:cNvPr>
            <p:cNvSpPr/>
            <p:nvPr/>
          </p:nvSpPr>
          <p:spPr>
            <a:xfrm>
              <a:off x="8016489" y="1958552"/>
              <a:ext cx="1705898" cy="3573194"/>
            </a:xfrm>
            <a:custGeom>
              <a:avLst/>
              <a:gdLst>
                <a:gd name="connsiteX0" fmla="*/ 281354 w 2224051"/>
                <a:gd name="connsiteY0" fmla="*/ 0 h 3573194"/>
                <a:gd name="connsiteX1" fmla="*/ 2224051 w 2224051"/>
                <a:gd name="connsiteY1" fmla="*/ 0 h 3573194"/>
                <a:gd name="connsiteX2" fmla="*/ 2202966 w 2224051"/>
                <a:gd name="connsiteY2" fmla="*/ 2126 h 3573194"/>
                <a:gd name="connsiteX3" fmla="*/ 1981201 w 2224051"/>
                <a:gd name="connsiteY3" fmla="*/ 274221 h 3573194"/>
                <a:gd name="connsiteX4" fmla="*/ 1981201 w 2224051"/>
                <a:gd name="connsiteY4" fmla="*/ 3573194 h 3573194"/>
                <a:gd name="connsiteX5" fmla="*/ 1953202 w 2224051"/>
                <a:gd name="connsiteY5" fmla="*/ 3573194 h 3573194"/>
                <a:gd name="connsiteX6" fmla="*/ 976601 w 2224051"/>
                <a:gd name="connsiteY6" fmla="*/ 3133952 h 3573194"/>
                <a:gd name="connsiteX7" fmla="*/ 0 w 2224051"/>
                <a:gd name="connsiteY7" fmla="*/ 3573194 h 3573194"/>
                <a:gd name="connsiteX8" fmla="*/ 0 w 2224051"/>
                <a:gd name="connsiteY8" fmla="*/ 281354 h 3573194"/>
                <a:gd name="connsiteX9" fmla="*/ 281354 w 2224051"/>
                <a:gd name="connsiteY9" fmla="*/ 0 h 357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4051" h="3573194">
                  <a:moveTo>
                    <a:pt x="281354" y="0"/>
                  </a:moveTo>
                  <a:lnTo>
                    <a:pt x="2224051" y="0"/>
                  </a:lnTo>
                  <a:lnTo>
                    <a:pt x="2202966" y="2126"/>
                  </a:lnTo>
                  <a:cubicBezTo>
                    <a:pt x="2076405" y="28024"/>
                    <a:pt x="1981201" y="140005"/>
                    <a:pt x="1981201" y="274221"/>
                  </a:cubicBezTo>
                  <a:lnTo>
                    <a:pt x="1981201" y="3573194"/>
                  </a:lnTo>
                  <a:lnTo>
                    <a:pt x="1953202" y="3573194"/>
                  </a:lnTo>
                  <a:lnTo>
                    <a:pt x="976601" y="3133952"/>
                  </a:lnTo>
                  <a:lnTo>
                    <a:pt x="0" y="3573194"/>
                  </a:lnTo>
                  <a:lnTo>
                    <a:pt x="0" y="281354"/>
                  </a:lnTo>
                  <a:cubicBezTo>
                    <a:pt x="0" y="125966"/>
                    <a:pt x="125966" y="0"/>
                    <a:pt x="281354" y="0"/>
                  </a:cubicBezTo>
                  <a:close/>
                </a:path>
              </a:pathLst>
            </a:custGeom>
            <a:gradFill>
              <a:gsLst>
                <a:gs pos="3000">
                  <a:srgbClr val="FF0066"/>
                </a:gs>
                <a:gs pos="0">
                  <a:srgbClr val="CC0066"/>
                </a:gs>
                <a:gs pos="100000">
                  <a:srgbClr val="FF66C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C65D65-E6C3-4D61-A4F2-1800BDE58342}"/>
                </a:ext>
              </a:extLst>
            </p:cNvPr>
            <p:cNvSpPr txBox="1"/>
            <p:nvPr/>
          </p:nvSpPr>
          <p:spPr>
            <a:xfrm>
              <a:off x="8145849" y="3080348"/>
              <a:ext cx="13082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Add your detail text here. This is your placeholder column</a:t>
              </a:r>
            </a:p>
          </p:txBody>
        </p:sp>
        <p:pic>
          <p:nvPicPr>
            <p:cNvPr id="34" name="Graphic 33" descr="Trophy">
              <a:extLst>
                <a:ext uri="{FF2B5EF4-FFF2-40B4-BE49-F238E27FC236}">
                  <a16:creationId xmlns:a16="http://schemas.microsoft.com/office/drawing/2014/main" id="{671A5AEA-463E-402F-9F05-8EE45B514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8477325" y="4381878"/>
              <a:ext cx="616634" cy="61663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19C6B2-05C4-480D-B99A-6A53528B80CC}"/>
                </a:ext>
              </a:extLst>
            </p:cNvPr>
            <p:cNvSpPr txBox="1"/>
            <p:nvPr/>
          </p:nvSpPr>
          <p:spPr>
            <a:xfrm>
              <a:off x="8010602" y="2268890"/>
              <a:ext cx="1437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04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0EBD4BD9-930A-44C8-B37F-43E5A3B3276E}"/>
              </a:ext>
            </a:extLst>
          </p:cNvPr>
          <p:cNvSpPr/>
          <p:nvPr/>
        </p:nvSpPr>
        <p:spPr>
          <a:xfrm>
            <a:off x="1544898" y="6151312"/>
            <a:ext cx="2122417" cy="422684"/>
          </a:xfrm>
          <a:prstGeom prst="ellipse">
            <a:avLst/>
          </a:prstGeom>
          <a:gradFill flip="none" rotWithShape="1">
            <a:gsLst>
              <a:gs pos="100000">
                <a:srgbClr val="E4E4E4">
                  <a:alpha val="0"/>
                </a:srgbClr>
              </a:gs>
              <a:gs pos="8000">
                <a:schemeClr val="tx1">
                  <a:alpha val="3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2B45074-219E-4923-8057-08CC80860AE8}"/>
              </a:ext>
            </a:extLst>
          </p:cNvPr>
          <p:cNvSpPr/>
          <p:nvPr/>
        </p:nvSpPr>
        <p:spPr>
          <a:xfrm>
            <a:off x="3714238" y="6176772"/>
            <a:ext cx="2122417" cy="422684"/>
          </a:xfrm>
          <a:prstGeom prst="ellipse">
            <a:avLst/>
          </a:prstGeom>
          <a:gradFill flip="none" rotWithShape="1">
            <a:gsLst>
              <a:gs pos="100000">
                <a:srgbClr val="E4E4E4">
                  <a:alpha val="0"/>
                </a:srgbClr>
              </a:gs>
              <a:gs pos="8000">
                <a:schemeClr val="tx1">
                  <a:alpha val="3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D2A67FF-C959-4DDD-9D68-68746D2A9502}"/>
              </a:ext>
            </a:extLst>
          </p:cNvPr>
          <p:cNvSpPr/>
          <p:nvPr/>
        </p:nvSpPr>
        <p:spPr>
          <a:xfrm>
            <a:off x="5689215" y="6198902"/>
            <a:ext cx="2122417" cy="422684"/>
          </a:xfrm>
          <a:prstGeom prst="ellipse">
            <a:avLst/>
          </a:prstGeom>
          <a:gradFill flip="none" rotWithShape="1">
            <a:gsLst>
              <a:gs pos="100000">
                <a:srgbClr val="E4E4E4">
                  <a:alpha val="0"/>
                </a:srgbClr>
              </a:gs>
              <a:gs pos="8000">
                <a:schemeClr val="tx1">
                  <a:alpha val="3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2943957-B52C-4B4C-B627-C699991C2F6C}"/>
              </a:ext>
            </a:extLst>
          </p:cNvPr>
          <p:cNvSpPr/>
          <p:nvPr/>
        </p:nvSpPr>
        <p:spPr>
          <a:xfrm>
            <a:off x="7830864" y="6202320"/>
            <a:ext cx="2122417" cy="422684"/>
          </a:xfrm>
          <a:prstGeom prst="ellipse">
            <a:avLst/>
          </a:prstGeom>
          <a:gradFill flip="none" rotWithShape="1">
            <a:gsLst>
              <a:gs pos="100000">
                <a:srgbClr val="E4E4E4">
                  <a:alpha val="0"/>
                </a:srgbClr>
              </a:gs>
              <a:gs pos="8000">
                <a:schemeClr val="tx1">
                  <a:alpha val="3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57B2A6-31E9-4356-B53F-DCB4FE3EDBE1}"/>
              </a:ext>
            </a:extLst>
          </p:cNvPr>
          <p:cNvSpPr txBox="1"/>
          <p:nvPr/>
        </p:nvSpPr>
        <p:spPr>
          <a:xfrm>
            <a:off x="1827635" y="54642"/>
            <a:ext cx="82958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HANGING RIBBONS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BB34BB-FE44-4704-96B2-1308E5E50BFF}"/>
              </a:ext>
            </a:extLst>
          </p:cNvPr>
          <p:cNvSpPr txBox="1"/>
          <p:nvPr/>
        </p:nvSpPr>
        <p:spPr>
          <a:xfrm>
            <a:off x="2037006" y="942039"/>
            <a:ext cx="791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600" dirty="0">
                <a:solidFill>
                  <a:srgbClr val="009999"/>
                </a:solidFill>
                <a:latin typeface="Century Gothic" panose="020B0502020202020204" pitchFamily="34" charset="0"/>
              </a:rPr>
              <a:t>INFOGRAPHICS</a:t>
            </a:r>
          </a:p>
        </p:txBody>
      </p:sp>
    </p:spTree>
    <p:extLst>
      <p:ext uri="{BB962C8B-B14F-4D97-AF65-F5344CB8AC3E}">
        <p14:creationId xmlns:p14="http://schemas.microsoft.com/office/powerpoint/2010/main" val="30571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6" grpId="0" animBg="1"/>
      <p:bldP spid="27" grpId="0" animBg="1"/>
      <p:bldP spid="21" grpId="0" animBg="1"/>
      <p:bldP spid="13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96542F-CDDE-4F0B-965C-13D0E7A046F9}"/>
              </a:ext>
            </a:extLst>
          </p:cNvPr>
          <p:cNvSpPr/>
          <p:nvPr/>
        </p:nvSpPr>
        <p:spPr>
          <a:xfrm rot="165129">
            <a:off x="680135" y="2509142"/>
            <a:ext cx="10136251" cy="31993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alpha val="39000"/>
                </a:schemeClr>
              </a:gs>
              <a:gs pos="68000">
                <a:schemeClr val="tx1">
                  <a:alpha val="78000"/>
                </a:schemeClr>
              </a:gs>
            </a:gsLst>
            <a:lin ang="10800000" scaled="1"/>
            <a:tileRect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4370DE-CFF5-4EE7-A7F9-19F4A205CAF3}"/>
              </a:ext>
            </a:extLst>
          </p:cNvPr>
          <p:cNvSpPr/>
          <p:nvPr/>
        </p:nvSpPr>
        <p:spPr>
          <a:xfrm rot="21373378">
            <a:off x="8470103" y="1716263"/>
            <a:ext cx="1204073" cy="3133952"/>
          </a:xfrm>
          <a:prstGeom prst="rect">
            <a:avLst/>
          </a:prstGeom>
          <a:solidFill>
            <a:srgbClr val="A80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9AD13C-D93D-4738-A506-80F344B73494}"/>
              </a:ext>
            </a:extLst>
          </p:cNvPr>
          <p:cNvSpPr/>
          <p:nvPr/>
        </p:nvSpPr>
        <p:spPr>
          <a:xfrm rot="21373378">
            <a:off x="6439305" y="1850331"/>
            <a:ext cx="1204073" cy="3133952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8A9D57-B041-4715-A1C9-4342C5D69CF2}"/>
              </a:ext>
            </a:extLst>
          </p:cNvPr>
          <p:cNvSpPr/>
          <p:nvPr/>
        </p:nvSpPr>
        <p:spPr>
          <a:xfrm rot="21373378">
            <a:off x="4385004" y="1985951"/>
            <a:ext cx="1204073" cy="3133952"/>
          </a:xfrm>
          <a:prstGeom prst="rect">
            <a:avLst/>
          </a:prstGeom>
          <a:solidFill>
            <a:srgbClr val="9E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A09AD0-18BC-48A0-9BEB-8F41D33BFE5D}"/>
              </a:ext>
            </a:extLst>
          </p:cNvPr>
          <p:cNvSpPr/>
          <p:nvPr/>
        </p:nvSpPr>
        <p:spPr>
          <a:xfrm rot="21373378">
            <a:off x="2343352" y="2134621"/>
            <a:ext cx="1204073" cy="3133952"/>
          </a:xfrm>
          <a:prstGeom prst="rect">
            <a:avLst/>
          </a:prstGeom>
          <a:solidFill>
            <a:srgbClr val="556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64974-DB04-4C11-988B-A00AE538D4DD}"/>
              </a:ext>
            </a:extLst>
          </p:cNvPr>
          <p:cNvSpPr/>
          <p:nvPr/>
        </p:nvSpPr>
        <p:spPr>
          <a:xfrm rot="21373378">
            <a:off x="672524" y="1937792"/>
            <a:ext cx="525985" cy="10057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 dist="304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FA47F5-FE0B-4FBD-8E1C-373D81E61F05}"/>
              </a:ext>
            </a:extLst>
          </p:cNvPr>
          <p:cNvGrpSpPr/>
          <p:nvPr/>
        </p:nvGrpSpPr>
        <p:grpSpPr>
          <a:xfrm rot="21373378">
            <a:off x="-199774" y="1988854"/>
            <a:ext cx="10864319" cy="302980"/>
            <a:chOff x="0" y="1965960"/>
            <a:chExt cx="10864319" cy="30298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BF8B384-139F-49CE-BFD7-A602E7CD8881}"/>
                </a:ext>
              </a:extLst>
            </p:cNvPr>
            <p:cNvSpPr/>
            <p:nvPr/>
          </p:nvSpPr>
          <p:spPr>
            <a:xfrm>
              <a:off x="0" y="1974574"/>
              <a:ext cx="10424160" cy="278296"/>
            </a:xfrm>
            <a:prstGeom prst="roundRect">
              <a:avLst/>
            </a:prstGeom>
            <a:gradFill>
              <a:gsLst>
                <a:gs pos="39812">
                  <a:schemeClr val="bg1"/>
                </a:gs>
                <a:gs pos="0">
                  <a:schemeClr val="tx1">
                    <a:lumMod val="75000"/>
                    <a:lumOff val="25000"/>
                  </a:schemeClr>
                </a:gs>
                <a:gs pos="74000">
                  <a:schemeClr val="bg1">
                    <a:lumMod val="65000"/>
                  </a:schemeClr>
                </a:gs>
                <a:gs pos="9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perspectiveLef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C689BBB-DAF0-4CEB-8368-6DA40EBFA149}"/>
                </a:ext>
              </a:extLst>
            </p:cNvPr>
            <p:cNvSpPr/>
            <p:nvPr/>
          </p:nvSpPr>
          <p:spPr>
            <a:xfrm>
              <a:off x="10705860" y="1965960"/>
              <a:ext cx="158459" cy="3029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EB7E88F-79D2-4C69-9258-2C168E9B77A0}"/>
              </a:ext>
            </a:extLst>
          </p:cNvPr>
          <p:cNvGrpSpPr/>
          <p:nvPr/>
        </p:nvGrpSpPr>
        <p:grpSpPr>
          <a:xfrm rot="21373378">
            <a:off x="1868085" y="2143210"/>
            <a:ext cx="1908882" cy="3573194"/>
            <a:chOff x="1887279" y="1972408"/>
            <a:chExt cx="1908882" cy="357319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CE25A93-6181-4E0A-A446-257A2B3D9A2D}"/>
                </a:ext>
              </a:extLst>
            </p:cNvPr>
            <p:cNvSpPr/>
            <p:nvPr/>
          </p:nvSpPr>
          <p:spPr>
            <a:xfrm rot="941097">
              <a:off x="3156168" y="2015334"/>
              <a:ext cx="639993" cy="408103"/>
            </a:xfrm>
            <a:prstGeom prst="ellipse">
              <a:avLst/>
            </a:prstGeom>
            <a:gradFill flip="none" rotWithShape="1">
              <a:gsLst>
                <a:gs pos="90000">
                  <a:srgbClr val="E4E4E4">
                    <a:alpha val="0"/>
                  </a:srgbClr>
                </a:gs>
                <a:gs pos="30000">
                  <a:schemeClr val="tx1"/>
                </a:gs>
              </a:gsLst>
              <a:lin ang="2700000" scaled="1"/>
              <a:tileRect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DBE7F7-ECDC-4BBF-9301-8BE0753A38D6}"/>
                </a:ext>
              </a:extLst>
            </p:cNvPr>
            <p:cNvSpPr/>
            <p:nvPr/>
          </p:nvSpPr>
          <p:spPr>
            <a:xfrm>
              <a:off x="1887280" y="1972408"/>
              <a:ext cx="1705898" cy="3573194"/>
            </a:xfrm>
            <a:custGeom>
              <a:avLst/>
              <a:gdLst>
                <a:gd name="connsiteX0" fmla="*/ 281354 w 2224051"/>
                <a:gd name="connsiteY0" fmla="*/ 0 h 3573194"/>
                <a:gd name="connsiteX1" fmla="*/ 2224051 w 2224051"/>
                <a:gd name="connsiteY1" fmla="*/ 0 h 3573194"/>
                <a:gd name="connsiteX2" fmla="*/ 2202966 w 2224051"/>
                <a:gd name="connsiteY2" fmla="*/ 2126 h 3573194"/>
                <a:gd name="connsiteX3" fmla="*/ 1981201 w 2224051"/>
                <a:gd name="connsiteY3" fmla="*/ 274221 h 3573194"/>
                <a:gd name="connsiteX4" fmla="*/ 1981201 w 2224051"/>
                <a:gd name="connsiteY4" fmla="*/ 3573194 h 3573194"/>
                <a:gd name="connsiteX5" fmla="*/ 1953202 w 2224051"/>
                <a:gd name="connsiteY5" fmla="*/ 3573194 h 3573194"/>
                <a:gd name="connsiteX6" fmla="*/ 976601 w 2224051"/>
                <a:gd name="connsiteY6" fmla="*/ 3133952 h 3573194"/>
                <a:gd name="connsiteX7" fmla="*/ 0 w 2224051"/>
                <a:gd name="connsiteY7" fmla="*/ 3573194 h 3573194"/>
                <a:gd name="connsiteX8" fmla="*/ 0 w 2224051"/>
                <a:gd name="connsiteY8" fmla="*/ 281354 h 3573194"/>
                <a:gd name="connsiteX9" fmla="*/ 281354 w 2224051"/>
                <a:gd name="connsiteY9" fmla="*/ 0 h 357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4051" h="3573194">
                  <a:moveTo>
                    <a:pt x="281354" y="0"/>
                  </a:moveTo>
                  <a:lnTo>
                    <a:pt x="2224051" y="0"/>
                  </a:lnTo>
                  <a:lnTo>
                    <a:pt x="2202966" y="2126"/>
                  </a:lnTo>
                  <a:cubicBezTo>
                    <a:pt x="2076405" y="28024"/>
                    <a:pt x="1981201" y="140005"/>
                    <a:pt x="1981201" y="274221"/>
                  </a:cubicBezTo>
                  <a:lnTo>
                    <a:pt x="1981201" y="3573194"/>
                  </a:lnTo>
                  <a:lnTo>
                    <a:pt x="1953202" y="3573194"/>
                  </a:lnTo>
                  <a:lnTo>
                    <a:pt x="976601" y="3133952"/>
                  </a:lnTo>
                  <a:lnTo>
                    <a:pt x="0" y="3573194"/>
                  </a:lnTo>
                  <a:lnTo>
                    <a:pt x="0" y="281354"/>
                  </a:lnTo>
                  <a:cubicBezTo>
                    <a:pt x="0" y="125966"/>
                    <a:pt x="125966" y="0"/>
                    <a:pt x="281354" y="0"/>
                  </a:cubicBezTo>
                  <a:close/>
                </a:path>
              </a:pathLst>
            </a:custGeom>
            <a:gradFill>
              <a:gsLst>
                <a:gs pos="3000">
                  <a:srgbClr val="89B51D"/>
                </a:gs>
                <a:gs pos="0">
                  <a:srgbClr val="556616"/>
                </a:gs>
                <a:gs pos="100000">
                  <a:srgbClr val="B2D24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43E060-24B8-434E-9ADD-8B298E4DD0C8}"/>
                </a:ext>
              </a:extLst>
            </p:cNvPr>
            <p:cNvSpPr txBox="1"/>
            <p:nvPr/>
          </p:nvSpPr>
          <p:spPr>
            <a:xfrm>
              <a:off x="1887279" y="2266725"/>
              <a:ext cx="1437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2F5B80-D1E3-48D0-8C09-57DCAFB4C7AA}"/>
                </a:ext>
              </a:extLst>
            </p:cNvPr>
            <p:cNvSpPr txBox="1"/>
            <p:nvPr/>
          </p:nvSpPr>
          <p:spPr>
            <a:xfrm>
              <a:off x="2016640" y="3094204"/>
              <a:ext cx="13082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Add your detail text here. This is your placeholder column</a:t>
              </a:r>
            </a:p>
          </p:txBody>
        </p:sp>
        <p:pic>
          <p:nvPicPr>
            <p:cNvPr id="20" name="Graphic 19" descr="Bullseye">
              <a:extLst>
                <a:ext uri="{FF2B5EF4-FFF2-40B4-BE49-F238E27FC236}">
                  <a16:creationId xmlns:a16="http://schemas.microsoft.com/office/drawing/2014/main" id="{CBB2F4CA-EB94-4525-BEDF-BF42F46E5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8116" y="4395734"/>
              <a:ext cx="616634" cy="616634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ECBC755-4F14-4E32-B05C-8A36E40C4613}"/>
              </a:ext>
            </a:extLst>
          </p:cNvPr>
          <p:cNvGrpSpPr/>
          <p:nvPr/>
        </p:nvGrpSpPr>
        <p:grpSpPr>
          <a:xfrm rot="21373378">
            <a:off x="3892095" y="1995644"/>
            <a:ext cx="1910718" cy="3573194"/>
            <a:chOff x="3916611" y="1958553"/>
            <a:chExt cx="1910718" cy="3573194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AE62494-50C9-4EA9-8B68-94FBC8DC43F4}"/>
                </a:ext>
              </a:extLst>
            </p:cNvPr>
            <p:cNvSpPr/>
            <p:nvPr/>
          </p:nvSpPr>
          <p:spPr>
            <a:xfrm rot="941097">
              <a:off x="5187336" y="2030468"/>
              <a:ext cx="639993" cy="408103"/>
            </a:xfrm>
            <a:prstGeom prst="ellipse">
              <a:avLst/>
            </a:prstGeom>
            <a:gradFill flip="none" rotWithShape="1">
              <a:gsLst>
                <a:gs pos="90000">
                  <a:srgbClr val="E4E4E4">
                    <a:alpha val="0"/>
                  </a:srgbClr>
                </a:gs>
                <a:gs pos="30000">
                  <a:schemeClr val="tx1"/>
                </a:gs>
              </a:gsLst>
              <a:lin ang="2700000" scaled="1"/>
              <a:tileRect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F493352-DD8C-40D4-A5B6-A7F2ED7A4A27}"/>
                </a:ext>
              </a:extLst>
            </p:cNvPr>
            <p:cNvSpPr/>
            <p:nvPr/>
          </p:nvSpPr>
          <p:spPr>
            <a:xfrm>
              <a:off x="3922498" y="1958553"/>
              <a:ext cx="1705898" cy="3573194"/>
            </a:xfrm>
            <a:custGeom>
              <a:avLst/>
              <a:gdLst>
                <a:gd name="connsiteX0" fmla="*/ 281354 w 2224051"/>
                <a:gd name="connsiteY0" fmla="*/ 0 h 3573194"/>
                <a:gd name="connsiteX1" fmla="*/ 2224051 w 2224051"/>
                <a:gd name="connsiteY1" fmla="*/ 0 h 3573194"/>
                <a:gd name="connsiteX2" fmla="*/ 2202966 w 2224051"/>
                <a:gd name="connsiteY2" fmla="*/ 2126 h 3573194"/>
                <a:gd name="connsiteX3" fmla="*/ 1981201 w 2224051"/>
                <a:gd name="connsiteY3" fmla="*/ 274221 h 3573194"/>
                <a:gd name="connsiteX4" fmla="*/ 1981201 w 2224051"/>
                <a:gd name="connsiteY4" fmla="*/ 3573194 h 3573194"/>
                <a:gd name="connsiteX5" fmla="*/ 1953202 w 2224051"/>
                <a:gd name="connsiteY5" fmla="*/ 3573194 h 3573194"/>
                <a:gd name="connsiteX6" fmla="*/ 976601 w 2224051"/>
                <a:gd name="connsiteY6" fmla="*/ 3133952 h 3573194"/>
                <a:gd name="connsiteX7" fmla="*/ 0 w 2224051"/>
                <a:gd name="connsiteY7" fmla="*/ 3573194 h 3573194"/>
                <a:gd name="connsiteX8" fmla="*/ 0 w 2224051"/>
                <a:gd name="connsiteY8" fmla="*/ 281354 h 3573194"/>
                <a:gd name="connsiteX9" fmla="*/ 281354 w 2224051"/>
                <a:gd name="connsiteY9" fmla="*/ 0 h 357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4051" h="3573194">
                  <a:moveTo>
                    <a:pt x="281354" y="0"/>
                  </a:moveTo>
                  <a:lnTo>
                    <a:pt x="2224051" y="0"/>
                  </a:lnTo>
                  <a:lnTo>
                    <a:pt x="2202966" y="2126"/>
                  </a:lnTo>
                  <a:cubicBezTo>
                    <a:pt x="2076405" y="28024"/>
                    <a:pt x="1981201" y="140005"/>
                    <a:pt x="1981201" y="274221"/>
                  </a:cubicBezTo>
                  <a:lnTo>
                    <a:pt x="1981201" y="3573194"/>
                  </a:lnTo>
                  <a:lnTo>
                    <a:pt x="1953202" y="3573194"/>
                  </a:lnTo>
                  <a:lnTo>
                    <a:pt x="976601" y="3133952"/>
                  </a:lnTo>
                  <a:lnTo>
                    <a:pt x="0" y="3573194"/>
                  </a:lnTo>
                  <a:lnTo>
                    <a:pt x="0" y="281354"/>
                  </a:lnTo>
                  <a:cubicBezTo>
                    <a:pt x="0" y="125966"/>
                    <a:pt x="125966" y="0"/>
                    <a:pt x="281354" y="0"/>
                  </a:cubicBezTo>
                  <a:close/>
                </a:path>
              </a:pathLst>
            </a:custGeom>
            <a:gradFill>
              <a:gsLst>
                <a:gs pos="3000">
                  <a:srgbClr val="FF9900"/>
                </a:gs>
                <a:gs pos="0">
                  <a:srgbClr val="9E5E00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584F60-A4B0-4661-AD7D-08EC48E7F9DC}"/>
                </a:ext>
              </a:extLst>
            </p:cNvPr>
            <p:cNvSpPr txBox="1"/>
            <p:nvPr/>
          </p:nvSpPr>
          <p:spPr>
            <a:xfrm>
              <a:off x="4051858" y="3080349"/>
              <a:ext cx="13082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Add your detail text here. This is your placeholder column</a:t>
              </a:r>
            </a:p>
          </p:txBody>
        </p:sp>
        <p:pic>
          <p:nvPicPr>
            <p:cNvPr id="24" name="Graphic 23" descr="Bank">
              <a:extLst>
                <a:ext uri="{FF2B5EF4-FFF2-40B4-BE49-F238E27FC236}">
                  <a16:creationId xmlns:a16="http://schemas.microsoft.com/office/drawing/2014/main" id="{27A5772D-95CA-4C47-8DAF-94BD9FFBB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383334" y="4381879"/>
              <a:ext cx="616634" cy="61663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463C34-566F-4699-B114-1BD832C4C75C}"/>
                </a:ext>
              </a:extLst>
            </p:cNvPr>
            <p:cNvSpPr txBox="1"/>
            <p:nvPr/>
          </p:nvSpPr>
          <p:spPr>
            <a:xfrm>
              <a:off x="3916611" y="2268891"/>
              <a:ext cx="1437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7AE098F-66E0-471F-9DBB-A33549A880CE}"/>
              </a:ext>
            </a:extLst>
          </p:cNvPr>
          <p:cNvGrpSpPr/>
          <p:nvPr/>
        </p:nvGrpSpPr>
        <p:grpSpPr>
          <a:xfrm rot="21373378">
            <a:off x="5952305" y="1860739"/>
            <a:ext cx="1877227" cy="3573194"/>
            <a:chOff x="5981270" y="1958552"/>
            <a:chExt cx="1877227" cy="357319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AB3C161-1DD2-4A13-8D3C-8775DE94B8B4}"/>
                </a:ext>
              </a:extLst>
            </p:cNvPr>
            <p:cNvSpPr/>
            <p:nvPr/>
          </p:nvSpPr>
          <p:spPr>
            <a:xfrm rot="941097">
              <a:off x="7218504" y="2045602"/>
              <a:ext cx="639993" cy="408103"/>
            </a:xfrm>
            <a:prstGeom prst="ellipse">
              <a:avLst/>
            </a:prstGeom>
            <a:gradFill flip="none" rotWithShape="1">
              <a:gsLst>
                <a:gs pos="90000">
                  <a:srgbClr val="E4E4E4">
                    <a:alpha val="0"/>
                  </a:srgbClr>
                </a:gs>
                <a:gs pos="30000">
                  <a:schemeClr val="tx1"/>
                </a:gs>
              </a:gsLst>
              <a:lin ang="2700000" scaled="1"/>
              <a:tileRect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14C671B-3245-4404-BF8D-71A8D3AB4845}"/>
                </a:ext>
              </a:extLst>
            </p:cNvPr>
            <p:cNvSpPr/>
            <p:nvPr/>
          </p:nvSpPr>
          <p:spPr>
            <a:xfrm>
              <a:off x="5981271" y="1958552"/>
              <a:ext cx="1705898" cy="3573194"/>
            </a:xfrm>
            <a:custGeom>
              <a:avLst/>
              <a:gdLst>
                <a:gd name="connsiteX0" fmla="*/ 281354 w 2224051"/>
                <a:gd name="connsiteY0" fmla="*/ 0 h 3573194"/>
                <a:gd name="connsiteX1" fmla="*/ 2224051 w 2224051"/>
                <a:gd name="connsiteY1" fmla="*/ 0 h 3573194"/>
                <a:gd name="connsiteX2" fmla="*/ 2202966 w 2224051"/>
                <a:gd name="connsiteY2" fmla="*/ 2126 h 3573194"/>
                <a:gd name="connsiteX3" fmla="*/ 1981201 w 2224051"/>
                <a:gd name="connsiteY3" fmla="*/ 274221 h 3573194"/>
                <a:gd name="connsiteX4" fmla="*/ 1981201 w 2224051"/>
                <a:gd name="connsiteY4" fmla="*/ 3573194 h 3573194"/>
                <a:gd name="connsiteX5" fmla="*/ 1953202 w 2224051"/>
                <a:gd name="connsiteY5" fmla="*/ 3573194 h 3573194"/>
                <a:gd name="connsiteX6" fmla="*/ 976601 w 2224051"/>
                <a:gd name="connsiteY6" fmla="*/ 3133952 h 3573194"/>
                <a:gd name="connsiteX7" fmla="*/ 0 w 2224051"/>
                <a:gd name="connsiteY7" fmla="*/ 3573194 h 3573194"/>
                <a:gd name="connsiteX8" fmla="*/ 0 w 2224051"/>
                <a:gd name="connsiteY8" fmla="*/ 281354 h 3573194"/>
                <a:gd name="connsiteX9" fmla="*/ 281354 w 2224051"/>
                <a:gd name="connsiteY9" fmla="*/ 0 h 357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4051" h="3573194">
                  <a:moveTo>
                    <a:pt x="281354" y="0"/>
                  </a:moveTo>
                  <a:lnTo>
                    <a:pt x="2224051" y="0"/>
                  </a:lnTo>
                  <a:lnTo>
                    <a:pt x="2202966" y="2126"/>
                  </a:lnTo>
                  <a:cubicBezTo>
                    <a:pt x="2076405" y="28024"/>
                    <a:pt x="1981201" y="140005"/>
                    <a:pt x="1981201" y="274221"/>
                  </a:cubicBezTo>
                  <a:lnTo>
                    <a:pt x="1981201" y="3573194"/>
                  </a:lnTo>
                  <a:lnTo>
                    <a:pt x="1953202" y="3573194"/>
                  </a:lnTo>
                  <a:lnTo>
                    <a:pt x="976601" y="3133952"/>
                  </a:lnTo>
                  <a:lnTo>
                    <a:pt x="0" y="3573194"/>
                  </a:lnTo>
                  <a:lnTo>
                    <a:pt x="0" y="281354"/>
                  </a:lnTo>
                  <a:cubicBezTo>
                    <a:pt x="0" y="125966"/>
                    <a:pt x="125966" y="0"/>
                    <a:pt x="281354" y="0"/>
                  </a:cubicBezTo>
                  <a:close/>
                </a:path>
              </a:pathLst>
            </a:custGeom>
            <a:gradFill>
              <a:gsLst>
                <a:gs pos="3000">
                  <a:srgbClr val="009999"/>
                </a:gs>
                <a:gs pos="0">
                  <a:srgbClr val="006666"/>
                </a:gs>
                <a:gs pos="100000">
                  <a:srgbClr val="00CC9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2ED5072-AE9A-4086-84C1-00494FA2AE4E}"/>
                </a:ext>
              </a:extLst>
            </p:cNvPr>
            <p:cNvSpPr txBox="1"/>
            <p:nvPr/>
          </p:nvSpPr>
          <p:spPr>
            <a:xfrm>
              <a:off x="5981270" y="2252869"/>
              <a:ext cx="1437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0E85B0-EE71-423F-BDA6-07C249991302}"/>
                </a:ext>
              </a:extLst>
            </p:cNvPr>
            <p:cNvSpPr txBox="1"/>
            <p:nvPr/>
          </p:nvSpPr>
          <p:spPr>
            <a:xfrm>
              <a:off x="6110631" y="3080348"/>
              <a:ext cx="13082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Add your detail text here. This is your placeholder column</a:t>
              </a:r>
            </a:p>
          </p:txBody>
        </p:sp>
        <p:pic>
          <p:nvPicPr>
            <p:cNvPr id="31" name="Graphic 30" descr="Podium">
              <a:extLst>
                <a:ext uri="{FF2B5EF4-FFF2-40B4-BE49-F238E27FC236}">
                  <a16:creationId xmlns:a16="http://schemas.microsoft.com/office/drawing/2014/main" id="{B85C47AF-634E-4F96-9605-A62829562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442107" y="4381878"/>
              <a:ext cx="616634" cy="616634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CAE897F-16B2-4448-B778-74BE83EF5197}"/>
              </a:ext>
            </a:extLst>
          </p:cNvPr>
          <p:cNvGrpSpPr/>
          <p:nvPr/>
        </p:nvGrpSpPr>
        <p:grpSpPr>
          <a:xfrm rot="21373378">
            <a:off x="7977228" y="1726999"/>
            <a:ext cx="1879063" cy="3573194"/>
            <a:chOff x="8010602" y="1958552"/>
            <a:chExt cx="1879063" cy="357319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5E75C6-DF29-4911-8B66-5AB15F502F94}"/>
                </a:ext>
              </a:extLst>
            </p:cNvPr>
            <p:cNvSpPr/>
            <p:nvPr/>
          </p:nvSpPr>
          <p:spPr>
            <a:xfrm rot="941097">
              <a:off x="9249672" y="2060736"/>
              <a:ext cx="639993" cy="408103"/>
            </a:xfrm>
            <a:prstGeom prst="ellipse">
              <a:avLst/>
            </a:prstGeom>
            <a:gradFill flip="none" rotWithShape="1">
              <a:gsLst>
                <a:gs pos="90000">
                  <a:srgbClr val="E4E4E4">
                    <a:alpha val="0"/>
                  </a:srgbClr>
                </a:gs>
                <a:gs pos="30000">
                  <a:schemeClr val="tx1"/>
                </a:gs>
              </a:gsLst>
              <a:lin ang="2700000" scaled="1"/>
              <a:tileRect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55C15E-68C8-4A90-921B-5E180F9357AB}"/>
                </a:ext>
              </a:extLst>
            </p:cNvPr>
            <p:cNvSpPr/>
            <p:nvPr/>
          </p:nvSpPr>
          <p:spPr>
            <a:xfrm>
              <a:off x="8016489" y="1958552"/>
              <a:ext cx="1705898" cy="3573194"/>
            </a:xfrm>
            <a:custGeom>
              <a:avLst/>
              <a:gdLst>
                <a:gd name="connsiteX0" fmla="*/ 281354 w 2224051"/>
                <a:gd name="connsiteY0" fmla="*/ 0 h 3573194"/>
                <a:gd name="connsiteX1" fmla="*/ 2224051 w 2224051"/>
                <a:gd name="connsiteY1" fmla="*/ 0 h 3573194"/>
                <a:gd name="connsiteX2" fmla="*/ 2202966 w 2224051"/>
                <a:gd name="connsiteY2" fmla="*/ 2126 h 3573194"/>
                <a:gd name="connsiteX3" fmla="*/ 1981201 w 2224051"/>
                <a:gd name="connsiteY3" fmla="*/ 274221 h 3573194"/>
                <a:gd name="connsiteX4" fmla="*/ 1981201 w 2224051"/>
                <a:gd name="connsiteY4" fmla="*/ 3573194 h 3573194"/>
                <a:gd name="connsiteX5" fmla="*/ 1953202 w 2224051"/>
                <a:gd name="connsiteY5" fmla="*/ 3573194 h 3573194"/>
                <a:gd name="connsiteX6" fmla="*/ 976601 w 2224051"/>
                <a:gd name="connsiteY6" fmla="*/ 3133952 h 3573194"/>
                <a:gd name="connsiteX7" fmla="*/ 0 w 2224051"/>
                <a:gd name="connsiteY7" fmla="*/ 3573194 h 3573194"/>
                <a:gd name="connsiteX8" fmla="*/ 0 w 2224051"/>
                <a:gd name="connsiteY8" fmla="*/ 281354 h 3573194"/>
                <a:gd name="connsiteX9" fmla="*/ 281354 w 2224051"/>
                <a:gd name="connsiteY9" fmla="*/ 0 h 357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4051" h="3573194">
                  <a:moveTo>
                    <a:pt x="281354" y="0"/>
                  </a:moveTo>
                  <a:lnTo>
                    <a:pt x="2224051" y="0"/>
                  </a:lnTo>
                  <a:lnTo>
                    <a:pt x="2202966" y="2126"/>
                  </a:lnTo>
                  <a:cubicBezTo>
                    <a:pt x="2076405" y="28024"/>
                    <a:pt x="1981201" y="140005"/>
                    <a:pt x="1981201" y="274221"/>
                  </a:cubicBezTo>
                  <a:lnTo>
                    <a:pt x="1981201" y="3573194"/>
                  </a:lnTo>
                  <a:lnTo>
                    <a:pt x="1953202" y="3573194"/>
                  </a:lnTo>
                  <a:lnTo>
                    <a:pt x="976601" y="3133952"/>
                  </a:lnTo>
                  <a:lnTo>
                    <a:pt x="0" y="3573194"/>
                  </a:lnTo>
                  <a:lnTo>
                    <a:pt x="0" y="281354"/>
                  </a:lnTo>
                  <a:cubicBezTo>
                    <a:pt x="0" y="125966"/>
                    <a:pt x="125966" y="0"/>
                    <a:pt x="281354" y="0"/>
                  </a:cubicBezTo>
                  <a:close/>
                </a:path>
              </a:pathLst>
            </a:custGeom>
            <a:gradFill>
              <a:gsLst>
                <a:gs pos="3000">
                  <a:srgbClr val="FF0066"/>
                </a:gs>
                <a:gs pos="0">
                  <a:srgbClr val="CC0066"/>
                </a:gs>
                <a:gs pos="100000">
                  <a:srgbClr val="FF66C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C65D65-E6C3-4D61-A4F2-1800BDE58342}"/>
                </a:ext>
              </a:extLst>
            </p:cNvPr>
            <p:cNvSpPr txBox="1"/>
            <p:nvPr/>
          </p:nvSpPr>
          <p:spPr>
            <a:xfrm>
              <a:off x="8145849" y="3080348"/>
              <a:ext cx="13082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Add your detail text here. This is your placeholder column</a:t>
              </a:r>
            </a:p>
          </p:txBody>
        </p:sp>
        <p:pic>
          <p:nvPicPr>
            <p:cNvPr id="34" name="Graphic 33" descr="Trophy">
              <a:extLst>
                <a:ext uri="{FF2B5EF4-FFF2-40B4-BE49-F238E27FC236}">
                  <a16:creationId xmlns:a16="http://schemas.microsoft.com/office/drawing/2014/main" id="{671A5AEA-463E-402F-9F05-8EE45B514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8477325" y="4381878"/>
              <a:ext cx="616634" cy="61663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19C6B2-05C4-480D-B99A-6A53528B80CC}"/>
                </a:ext>
              </a:extLst>
            </p:cNvPr>
            <p:cNvSpPr txBox="1"/>
            <p:nvPr/>
          </p:nvSpPr>
          <p:spPr>
            <a:xfrm>
              <a:off x="8010602" y="2268890"/>
              <a:ext cx="1437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04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0EBD4BD9-930A-44C8-B37F-43E5A3B3276E}"/>
              </a:ext>
            </a:extLst>
          </p:cNvPr>
          <p:cNvSpPr/>
          <p:nvPr/>
        </p:nvSpPr>
        <p:spPr>
          <a:xfrm rot="21373378">
            <a:off x="1793995" y="6336072"/>
            <a:ext cx="2122417" cy="422684"/>
          </a:xfrm>
          <a:prstGeom prst="ellipse">
            <a:avLst/>
          </a:prstGeom>
          <a:gradFill flip="none" rotWithShape="1">
            <a:gsLst>
              <a:gs pos="100000">
                <a:srgbClr val="E4E4E4">
                  <a:alpha val="0"/>
                </a:srgbClr>
              </a:gs>
              <a:gs pos="8000">
                <a:schemeClr val="tx1">
                  <a:alpha val="3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2B45074-219E-4923-8057-08CC80860AE8}"/>
              </a:ext>
            </a:extLst>
          </p:cNvPr>
          <p:cNvSpPr/>
          <p:nvPr/>
        </p:nvSpPr>
        <p:spPr>
          <a:xfrm rot="21373378">
            <a:off x="3925832" y="6336072"/>
            <a:ext cx="2122417" cy="422684"/>
          </a:xfrm>
          <a:prstGeom prst="ellipse">
            <a:avLst/>
          </a:prstGeom>
          <a:gradFill flip="none" rotWithShape="1">
            <a:gsLst>
              <a:gs pos="100000">
                <a:srgbClr val="E4E4E4">
                  <a:alpha val="0"/>
                </a:srgbClr>
              </a:gs>
              <a:gs pos="8000">
                <a:schemeClr val="tx1">
                  <a:alpha val="3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D2A67FF-C959-4DDD-9D68-68746D2A9502}"/>
              </a:ext>
            </a:extLst>
          </p:cNvPr>
          <p:cNvSpPr/>
          <p:nvPr/>
        </p:nvSpPr>
        <p:spPr>
          <a:xfrm rot="21373378">
            <a:off x="5970107" y="6336072"/>
            <a:ext cx="2122417" cy="422684"/>
          </a:xfrm>
          <a:prstGeom prst="ellipse">
            <a:avLst/>
          </a:prstGeom>
          <a:gradFill flip="none" rotWithShape="1">
            <a:gsLst>
              <a:gs pos="100000">
                <a:srgbClr val="E4E4E4">
                  <a:alpha val="0"/>
                </a:srgbClr>
              </a:gs>
              <a:gs pos="8000">
                <a:schemeClr val="tx1">
                  <a:alpha val="3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2943957-B52C-4B4C-B627-C699991C2F6C}"/>
              </a:ext>
            </a:extLst>
          </p:cNvPr>
          <p:cNvSpPr/>
          <p:nvPr/>
        </p:nvSpPr>
        <p:spPr>
          <a:xfrm rot="21373378">
            <a:off x="8135839" y="6336072"/>
            <a:ext cx="2122417" cy="422684"/>
          </a:xfrm>
          <a:prstGeom prst="ellipse">
            <a:avLst/>
          </a:prstGeom>
          <a:gradFill flip="none" rotWithShape="1">
            <a:gsLst>
              <a:gs pos="100000">
                <a:srgbClr val="E4E4E4">
                  <a:alpha val="0"/>
                </a:srgbClr>
              </a:gs>
              <a:gs pos="8000">
                <a:schemeClr val="tx1">
                  <a:alpha val="3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57B2A6-31E9-4356-B53F-DCB4FE3EDBE1}"/>
              </a:ext>
            </a:extLst>
          </p:cNvPr>
          <p:cNvSpPr txBox="1"/>
          <p:nvPr/>
        </p:nvSpPr>
        <p:spPr>
          <a:xfrm>
            <a:off x="1827635" y="54642"/>
            <a:ext cx="82958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HANGING RIBBONS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BB34BB-FE44-4704-96B2-1308E5E50BFF}"/>
              </a:ext>
            </a:extLst>
          </p:cNvPr>
          <p:cNvSpPr txBox="1"/>
          <p:nvPr/>
        </p:nvSpPr>
        <p:spPr>
          <a:xfrm>
            <a:off x="2037006" y="942039"/>
            <a:ext cx="791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600" dirty="0">
                <a:solidFill>
                  <a:srgbClr val="009999"/>
                </a:solidFill>
                <a:latin typeface="Century Gothic" panose="020B0502020202020204" pitchFamily="34" charset="0"/>
              </a:rPr>
              <a:t>INFOGRAPHICS</a:t>
            </a:r>
          </a:p>
        </p:txBody>
      </p:sp>
    </p:spTree>
    <p:extLst>
      <p:ext uri="{BB962C8B-B14F-4D97-AF65-F5344CB8AC3E}">
        <p14:creationId xmlns:p14="http://schemas.microsoft.com/office/powerpoint/2010/main" val="47430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E13EB1-21E3-4754-954C-2B9548D98925}"/>
              </a:ext>
            </a:extLst>
          </p:cNvPr>
          <p:cNvSpPr/>
          <p:nvPr/>
        </p:nvSpPr>
        <p:spPr>
          <a:xfrm rot="336592">
            <a:off x="10613" y="3067821"/>
            <a:ext cx="10111408" cy="278295"/>
          </a:xfrm>
          <a:prstGeom prst="rect">
            <a:avLst/>
          </a:prstGeom>
          <a:gradFill flip="none" rotWithShape="1">
            <a:gsLst>
              <a:gs pos="3093">
                <a:schemeClr val="tx1">
                  <a:alpha val="63000"/>
                </a:schemeClr>
              </a:gs>
              <a:gs pos="77000">
                <a:schemeClr val="bg1">
                  <a:lumMod val="75000"/>
                  <a:alpha val="84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50800"/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57AC22-DBB9-41B1-B0F5-121DD0D1EEEA}"/>
              </a:ext>
            </a:extLst>
          </p:cNvPr>
          <p:cNvSpPr/>
          <p:nvPr/>
        </p:nvSpPr>
        <p:spPr>
          <a:xfrm>
            <a:off x="7777889" y="2574270"/>
            <a:ext cx="1291267" cy="2512079"/>
          </a:xfrm>
          <a:prstGeom prst="rect">
            <a:avLst/>
          </a:prstGeom>
          <a:solidFill>
            <a:srgbClr val="007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E8C8BE-8D8C-4F0E-AE43-28989587A156}"/>
              </a:ext>
            </a:extLst>
          </p:cNvPr>
          <p:cNvSpPr/>
          <p:nvPr/>
        </p:nvSpPr>
        <p:spPr>
          <a:xfrm>
            <a:off x="5208099" y="2576568"/>
            <a:ext cx="1291267" cy="2512079"/>
          </a:xfrm>
          <a:prstGeom prst="rect">
            <a:avLst/>
          </a:prstGeom>
          <a:solidFill>
            <a:srgbClr val="CC0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CF5A5B-863A-46EF-A9EC-B66A415113B1}"/>
              </a:ext>
            </a:extLst>
          </p:cNvPr>
          <p:cNvSpPr/>
          <p:nvPr/>
        </p:nvSpPr>
        <p:spPr>
          <a:xfrm>
            <a:off x="2920704" y="2602846"/>
            <a:ext cx="1291267" cy="2512079"/>
          </a:xfrm>
          <a:prstGeom prst="rect">
            <a:avLst/>
          </a:prstGeom>
          <a:solidFill>
            <a:srgbClr val="CC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DBDF40-B916-4824-8DA9-8C4C57015DFE}"/>
              </a:ext>
            </a:extLst>
          </p:cNvPr>
          <p:cNvSpPr/>
          <p:nvPr/>
        </p:nvSpPr>
        <p:spPr>
          <a:xfrm>
            <a:off x="756649" y="2292885"/>
            <a:ext cx="671511" cy="87377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63500" dist="2286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4D69861-E777-45D6-B165-140D86914031}"/>
              </a:ext>
            </a:extLst>
          </p:cNvPr>
          <p:cNvGrpSpPr/>
          <p:nvPr/>
        </p:nvGrpSpPr>
        <p:grpSpPr>
          <a:xfrm>
            <a:off x="0" y="2588559"/>
            <a:ext cx="10564009" cy="326029"/>
            <a:chOff x="0" y="2588559"/>
            <a:chExt cx="10564009" cy="3260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8F31581-8A8C-4369-8BC9-2E303F88BC14}"/>
                </a:ext>
              </a:extLst>
            </p:cNvPr>
            <p:cNvSpPr/>
            <p:nvPr/>
          </p:nvSpPr>
          <p:spPr>
            <a:xfrm>
              <a:off x="0" y="2610075"/>
              <a:ext cx="10111408" cy="278295"/>
            </a:xfrm>
            <a:prstGeom prst="rect">
              <a:avLst/>
            </a:prstGeom>
            <a:gradFill flip="none" rotWithShape="1">
              <a:gsLst>
                <a:gs pos="3093">
                  <a:schemeClr val="tx1"/>
                </a:gs>
                <a:gs pos="76271">
                  <a:schemeClr val="bg1">
                    <a:lumMod val="85000"/>
                  </a:schemeClr>
                </a:gs>
                <a:gs pos="39000">
                  <a:schemeClr val="bg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perspective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D11A6C-FE80-4E2D-867F-A88F512A0613}"/>
                </a:ext>
              </a:extLst>
            </p:cNvPr>
            <p:cNvSpPr/>
            <p:nvPr/>
          </p:nvSpPr>
          <p:spPr>
            <a:xfrm>
              <a:off x="10413401" y="2588559"/>
              <a:ext cx="150608" cy="32602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044B5A-2545-4628-ACB1-D4C53F0BA95B}"/>
              </a:ext>
            </a:extLst>
          </p:cNvPr>
          <p:cNvGrpSpPr/>
          <p:nvPr/>
        </p:nvGrpSpPr>
        <p:grpSpPr>
          <a:xfrm>
            <a:off x="2392482" y="2602846"/>
            <a:ext cx="1826863" cy="3083580"/>
            <a:chOff x="1627989" y="2602846"/>
            <a:chExt cx="1826863" cy="308358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8F88398-A143-43AC-AA70-0450FDB64C46}"/>
                </a:ext>
              </a:extLst>
            </p:cNvPr>
            <p:cNvSpPr/>
            <p:nvPr/>
          </p:nvSpPr>
          <p:spPr>
            <a:xfrm>
              <a:off x="1627991" y="2602846"/>
              <a:ext cx="1826861" cy="3083580"/>
            </a:xfrm>
            <a:custGeom>
              <a:avLst/>
              <a:gdLst>
                <a:gd name="connsiteX0" fmla="*/ 148794 w 1524870"/>
                <a:gd name="connsiteY0" fmla="*/ 0 h 2675433"/>
                <a:gd name="connsiteX1" fmla="*/ 1524870 w 1524870"/>
                <a:gd name="connsiteY1" fmla="*/ 0 h 2675433"/>
                <a:gd name="connsiteX2" fmla="*/ 1330136 w 1524870"/>
                <a:gd name="connsiteY2" fmla="*/ 194734 h 2675433"/>
                <a:gd name="connsiteX3" fmla="*/ 1330136 w 1524870"/>
                <a:gd name="connsiteY3" fmla="*/ 2675433 h 2675433"/>
                <a:gd name="connsiteX4" fmla="*/ 1327374 w 1524870"/>
                <a:gd name="connsiteY4" fmla="*/ 2675433 h 2675433"/>
                <a:gd name="connsiteX5" fmla="*/ 663687 w 1524870"/>
                <a:gd name="connsiteY5" fmla="*/ 2369205 h 2675433"/>
                <a:gd name="connsiteX6" fmla="*/ 0 w 1524870"/>
                <a:gd name="connsiteY6" fmla="*/ 2675433 h 2675433"/>
                <a:gd name="connsiteX7" fmla="*/ 0 w 1524870"/>
                <a:gd name="connsiteY7" fmla="*/ 148794 h 2675433"/>
                <a:gd name="connsiteX8" fmla="*/ 148794 w 1524870"/>
                <a:gd name="connsiteY8" fmla="*/ 0 h 267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870" h="2675433">
                  <a:moveTo>
                    <a:pt x="148794" y="0"/>
                  </a:moveTo>
                  <a:lnTo>
                    <a:pt x="1524870" y="0"/>
                  </a:lnTo>
                  <a:cubicBezTo>
                    <a:pt x="1417321" y="0"/>
                    <a:pt x="1330136" y="87185"/>
                    <a:pt x="1330136" y="194734"/>
                  </a:cubicBezTo>
                  <a:lnTo>
                    <a:pt x="1330136" y="2675433"/>
                  </a:lnTo>
                  <a:lnTo>
                    <a:pt x="1327374" y="2675433"/>
                  </a:lnTo>
                  <a:lnTo>
                    <a:pt x="663687" y="2369205"/>
                  </a:lnTo>
                  <a:lnTo>
                    <a:pt x="0" y="2675433"/>
                  </a:lnTo>
                  <a:lnTo>
                    <a:pt x="0" y="148794"/>
                  </a:lnTo>
                  <a:cubicBezTo>
                    <a:pt x="0" y="66617"/>
                    <a:pt x="66617" y="0"/>
                    <a:pt x="14879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CC00"/>
                </a:gs>
                <a:gs pos="100000">
                  <a:srgbClr val="FF99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7C5D3E-7F1A-476C-AC63-36713A89D0C8}"/>
                </a:ext>
              </a:extLst>
            </p:cNvPr>
            <p:cNvSpPr txBox="1"/>
            <p:nvPr/>
          </p:nvSpPr>
          <p:spPr>
            <a:xfrm>
              <a:off x="1627989" y="2797143"/>
              <a:ext cx="16088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A877BE-0D6D-436F-BB50-44C7F1EF8F32}"/>
                </a:ext>
              </a:extLst>
            </p:cNvPr>
            <p:cNvSpPr txBox="1"/>
            <p:nvPr/>
          </p:nvSpPr>
          <p:spPr>
            <a:xfrm>
              <a:off x="1897844" y="3717370"/>
              <a:ext cx="1069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  <p:pic>
          <p:nvPicPr>
            <p:cNvPr id="20" name="Graphic 19" descr="Pie chart">
              <a:extLst>
                <a:ext uri="{FF2B5EF4-FFF2-40B4-BE49-F238E27FC236}">
                  <a16:creationId xmlns:a16="http://schemas.microsoft.com/office/drawing/2014/main" id="{8FCB7664-B4CA-4FC5-800F-5F27DA44B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2633" y="4562708"/>
              <a:ext cx="719536" cy="719536"/>
            </a:xfrm>
            <a:prstGeom prst="rect">
              <a:avLst/>
            </a:prstGeom>
          </p:spPr>
        </p:pic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31E21831-8A8F-45E7-BE19-BF3B3D4E46AD}"/>
              </a:ext>
            </a:extLst>
          </p:cNvPr>
          <p:cNvSpPr/>
          <p:nvPr/>
        </p:nvSpPr>
        <p:spPr>
          <a:xfrm>
            <a:off x="2077331" y="6247744"/>
            <a:ext cx="2457166" cy="326188"/>
          </a:xfrm>
          <a:prstGeom prst="ellipse">
            <a:avLst/>
          </a:prstGeom>
          <a:gradFill flip="none" rotWithShape="1">
            <a:gsLst>
              <a:gs pos="3093">
                <a:schemeClr val="tx1">
                  <a:alpha val="63000"/>
                </a:schemeClr>
              </a:gs>
              <a:gs pos="77000">
                <a:schemeClr val="bg1">
                  <a:lumMod val="75000"/>
                  <a:alpha val="84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165100"/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898A25-CBCF-4290-B34F-8385C630B090}"/>
              </a:ext>
            </a:extLst>
          </p:cNvPr>
          <p:cNvGrpSpPr/>
          <p:nvPr/>
        </p:nvGrpSpPr>
        <p:grpSpPr>
          <a:xfrm>
            <a:off x="4679877" y="2576568"/>
            <a:ext cx="1826863" cy="3083580"/>
            <a:chOff x="1627989" y="2602846"/>
            <a:chExt cx="1826863" cy="308358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B802B05-61CD-4B47-9E85-8DCAE483A043}"/>
                </a:ext>
              </a:extLst>
            </p:cNvPr>
            <p:cNvSpPr/>
            <p:nvPr/>
          </p:nvSpPr>
          <p:spPr>
            <a:xfrm>
              <a:off x="1627991" y="2602846"/>
              <a:ext cx="1826861" cy="3083580"/>
            </a:xfrm>
            <a:custGeom>
              <a:avLst/>
              <a:gdLst>
                <a:gd name="connsiteX0" fmla="*/ 148794 w 1524870"/>
                <a:gd name="connsiteY0" fmla="*/ 0 h 2675433"/>
                <a:gd name="connsiteX1" fmla="*/ 1524870 w 1524870"/>
                <a:gd name="connsiteY1" fmla="*/ 0 h 2675433"/>
                <a:gd name="connsiteX2" fmla="*/ 1330136 w 1524870"/>
                <a:gd name="connsiteY2" fmla="*/ 194734 h 2675433"/>
                <a:gd name="connsiteX3" fmla="*/ 1330136 w 1524870"/>
                <a:gd name="connsiteY3" fmla="*/ 2675433 h 2675433"/>
                <a:gd name="connsiteX4" fmla="*/ 1327374 w 1524870"/>
                <a:gd name="connsiteY4" fmla="*/ 2675433 h 2675433"/>
                <a:gd name="connsiteX5" fmla="*/ 663687 w 1524870"/>
                <a:gd name="connsiteY5" fmla="*/ 2369205 h 2675433"/>
                <a:gd name="connsiteX6" fmla="*/ 0 w 1524870"/>
                <a:gd name="connsiteY6" fmla="*/ 2675433 h 2675433"/>
                <a:gd name="connsiteX7" fmla="*/ 0 w 1524870"/>
                <a:gd name="connsiteY7" fmla="*/ 148794 h 2675433"/>
                <a:gd name="connsiteX8" fmla="*/ 148794 w 1524870"/>
                <a:gd name="connsiteY8" fmla="*/ 0 h 267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870" h="2675433">
                  <a:moveTo>
                    <a:pt x="148794" y="0"/>
                  </a:moveTo>
                  <a:lnTo>
                    <a:pt x="1524870" y="0"/>
                  </a:lnTo>
                  <a:cubicBezTo>
                    <a:pt x="1417321" y="0"/>
                    <a:pt x="1330136" y="87185"/>
                    <a:pt x="1330136" y="194734"/>
                  </a:cubicBezTo>
                  <a:lnTo>
                    <a:pt x="1330136" y="2675433"/>
                  </a:lnTo>
                  <a:lnTo>
                    <a:pt x="1327374" y="2675433"/>
                  </a:lnTo>
                  <a:lnTo>
                    <a:pt x="663687" y="2369205"/>
                  </a:lnTo>
                  <a:lnTo>
                    <a:pt x="0" y="2675433"/>
                  </a:lnTo>
                  <a:lnTo>
                    <a:pt x="0" y="148794"/>
                  </a:lnTo>
                  <a:cubicBezTo>
                    <a:pt x="0" y="66617"/>
                    <a:pt x="66617" y="0"/>
                    <a:pt x="14879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FF"/>
                </a:gs>
                <a:gs pos="100000">
                  <a:srgbClr val="FF0066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77B043-C55F-442B-AFF3-10EA09C757A0}"/>
                </a:ext>
              </a:extLst>
            </p:cNvPr>
            <p:cNvSpPr txBox="1"/>
            <p:nvPr/>
          </p:nvSpPr>
          <p:spPr>
            <a:xfrm>
              <a:off x="1627989" y="2797143"/>
              <a:ext cx="16088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BF15F0-4C57-4C5B-8FCB-2E9ACEBBD264}"/>
                </a:ext>
              </a:extLst>
            </p:cNvPr>
            <p:cNvSpPr txBox="1"/>
            <p:nvPr/>
          </p:nvSpPr>
          <p:spPr>
            <a:xfrm>
              <a:off x="1897844" y="3717370"/>
              <a:ext cx="1069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  <p:pic>
          <p:nvPicPr>
            <p:cNvPr id="28" name="Graphic 27" descr="Bar graph with upward trend RTL">
              <a:extLst>
                <a:ext uri="{FF2B5EF4-FFF2-40B4-BE49-F238E27FC236}">
                  <a16:creationId xmlns:a16="http://schemas.microsoft.com/office/drawing/2014/main" id="{8880D8E4-09EF-49AD-9FFC-76363EBFC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072633" y="4562708"/>
              <a:ext cx="719536" cy="719536"/>
            </a:xfrm>
            <a:prstGeom prst="rect">
              <a:avLst/>
            </a:prstGeom>
          </p:spPr>
        </p:pic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F3FFC9A5-686E-41E9-B4AD-3CC6FD709285}"/>
              </a:ext>
            </a:extLst>
          </p:cNvPr>
          <p:cNvSpPr/>
          <p:nvPr/>
        </p:nvSpPr>
        <p:spPr>
          <a:xfrm>
            <a:off x="4364726" y="6221466"/>
            <a:ext cx="2457166" cy="326188"/>
          </a:xfrm>
          <a:prstGeom prst="ellipse">
            <a:avLst/>
          </a:prstGeom>
          <a:gradFill flip="none" rotWithShape="1">
            <a:gsLst>
              <a:gs pos="3093">
                <a:schemeClr val="tx1">
                  <a:alpha val="63000"/>
                </a:schemeClr>
              </a:gs>
              <a:gs pos="77000">
                <a:schemeClr val="bg1">
                  <a:lumMod val="75000"/>
                  <a:alpha val="84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165100"/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542D6A0-8924-428F-ADD7-03A52B2F2B69}"/>
              </a:ext>
            </a:extLst>
          </p:cNvPr>
          <p:cNvGrpSpPr/>
          <p:nvPr/>
        </p:nvGrpSpPr>
        <p:grpSpPr>
          <a:xfrm>
            <a:off x="7249667" y="2574270"/>
            <a:ext cx="1826863" cy="3083580"/>
            <a:chOff x="1627989" y="2602846"/>
            <a:chExt cx="1826863" cy="308358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EE1F032-55B0-473F-8EC6-E1310283AEEC}"/>
                </a:ext>
              </a:extLst>
            </p:cNvPr>
            <p:cNvSpPr/>
            <p:nvPr/>
          </p:nvSpPr>
          <p:spPr>
            <a:xfrm>
              <a:off x="1627991" y="2602846"/>
              <a:ext cx="1826861" cy="3083580"/>
            </a:xfrm>
            <a:custGeom>
              <a:avLst/>
              <a:gdLst>
                <a:gd name="connsiteX0" fmla="*/ 148794 w 1524870"/>
                <a:gd name="connsiteY0" fmla="*/ 0 h 2675433"/>
                <a:gd name="connsiteX1" fmla="*/ 1524870 w 1524870"/>
                <a:gd name="connsiteY1" fmla="*/ 0 h 2675433"/>
                <a:gd name="connsiteX2" fmla="*/ 1330136 w 1524870"/>
                <a:gd name="connsiteY2" fmla="*/ 194734 h 2675433"/>
                <a:gd name="connsiteX3" fmla="*/ 1330136 w 1524870"/>
                <a:gd name="connsiteY3" fmla="*/ 2675433 h 2675433"/>
                <a:gd name="connsiteX4" fmla="*/ 1327374 w 1524870"/>
                <a:gd name="connsiteY4" fmla="*/ 2675433 h 2675433"/>
                <a:gd name="connsiteX5" fmla="*/ 663687 w 1524870"/>
                <a:gd name="connsiteY5" fmla="*/ 2369205 h 2675433"/>
                <a:gd name="connsiteX6" fmla="*/ 0 w 1524870"/>
                <a:gd name="connsiteY6" fmla="*/ 2675433 h 2675433"/>
                <a:gd name="connsiteX7" fmla="*/ 0 w 1524870"/>
                <a:gd name="connsiteY7" fmla="*/ 148794 h 2675433"/>
                <a:gd name="connsiteX8" fmla="*/ 148794 w 1524870"/>
                <a:gd name="connsiteY8" fmla="*/ 0 h 267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870" h="2675433">
                  <a:moveTo>
                    <a:pt x="148794" y="0"/>
                  </a:moveTo>
                  <a:lnTo>
                    <a:pt x="1524870" y="0"/>
                  </a:lnTo>
                  <a:cubicBezTo>
                    <a:pt x="1417321" y="0"/>
                    <a:pt x="1330136" y="87185"/>
                    <a:pt x="1330136" y="194734"/>
                  </a:cubicBezTo>
                  <a:lnTo>
                    <a:pt x="1330136" y="2675433"/>
                  </a:lnTo>
                  <a:lnTo>
                    <a:pt x="1327374" y="2675433"/>
                  </a:lnTo>
                  <a:lnTo>
                    <a:pt x="663687" y="2369205"/>
                  </a:lnTo>
                  <a:lnTo>
                    <a:pt x="0" y="2675433"/>
                  </a:lnTo>
                  <a:lnTo>
                    <a:pt x="0" y="148794"/>
                  </a:lnTo>
                  <a:cubicBezTo>
                    <a:pt x="0" y="66617"/>
                    <a:pt x="66617" y="0"/>
                    <a:pt x="14879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100000">
                  <a:srgbClr val="009999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02DAC7-B4DA-4006-BB9E-9EABB776006A}"/>
                </a:ext>
              </a:extLst>
            </p:cNvPr>
            <p:cNvSpPr txBox="1"/>
            <p:nvPr/>
          </p:nvSpPr>
          <p:spPr>
            <a:xfrm>
              <a:off x="1627989" y="2797143"/>
              <a:ext cx="16088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7A880D7-CAAB-4C37-AC9C-DFBE3ED3F4FB}"/>
                </a:ext>
              </a:extLst>
            </p:cNvPr>
            <p:cNvSpPr txBox="1"/>
            <p:nvPr/>
          </p:nvSpPr>
          <p:spPr>
            <a:xfrm>
              <a:off x="1897844" y="3717370"/>
              <a:ext cx="1069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Add detail text here</a:t>
              </a:r>
            </a:p>
          </p:txBody>
        </p:sp>
        <p:pic>
          <p:nvPicPr>
            <p:cNvPr id="35" name="Graphic 34" descr="Head with gears">
              <a:extLst>
                <a:ext uri="{FF2B5EF4-FFF2-40B4-BE49-F238E27FC236}">
                  <a16:creationId xmlns:a16="http://schemas.microsoft.com/office/drawing/2014/main" id="{55A80C02-372B-477F-A82A-A4FC10B52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072633" y="4562708"/>
              <a:ext cx="719536" cy="719536"/>
            </a:xfrm>
            <a:prstGeom prst="rect">
              <a:avLst/>
            </a:prstGeom>
          </p:spPr>
        </p:pic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DC3D2D12-59C5-4B6F-9A9C-D0D70128415C}"/>
              </a:ext>
            </a:extLst>
          </p:cNvPr>
          <p:cNvSpPr/>
          <p:nvPr/>
        </p:nvSpPr>
        <p:spPr>
          <a:xfrm>
            <a:off x="6934516" y="6219168"/>
            <a:ext cx="2457166" cy="326188"/>
          </a:xfrm>
          <a:prstGeom prst="ellipse">
            <a:avLst/>
          </a:prstGeom>
          <a:gradFill flip="none" rotWithShape="1">
            <a:gsLst>
              <a:gs pos="3093">
                <a:schemeClr val="tx1">
                  <a:alpha val="63000"/>
                </a:schemeClr>
              </a:gs>
              <a:gs pos="77000">
                <a:schemeClr val="bg1">
                  <a:lumMod val="75000"/>
                  <a:alpha val="84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165100"/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1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  <p:bldP spid="23" grpId="0" animBg="1"/>
      <p:bldP spid="16" grpId="0" animBg="1"/>
      <p:bldP spid="21" grpId="0" animBg="1"/>
      <p:bldP spid="29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96542F-CDDE-4F0B-965C-13D0E7A046F9}"/>
              </a:ext>
            </a:extLst>
          </p:cNvPr>
          <p:cNvSpPr/>
          <p:nvPr/>
        </p:nvSpPr>
        <p:spPr>
          <a:xfrm rot="391751">
            <a:off x="711193" y="2533808"/>
            <a:ext cx="10136251" cy="31993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alpha val="39000"/>
                </a:schemeClr>
              </a:gs>
              <a:gs pos="68000">
                <a:schemeClr val="tx1">
                  <a:alpha val="78000"/>
                </a:schemeClr>
              </a:gs>
            </a:gsLst>
            <a:lin ang="10800000" scaled="1"/>
            <a:tileRect/>
          </a:gra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4370DE-CFF5-4EE7-A7F9-19F4A205CAF3}"/>
              </a:ext>
            </a:extLst>
          </p:cNvPr>
          <p:cNvSpPr/>
          <p:nvPr/>
        </p:nvSpPr>
        <p:spPr>
          <a:xfrm>
            <a:off x="8518314" y="1958552"/>
            <a:ext cx="1204073" cy="3133952"/>
          </a:xfrm>
          <a:prstGeom prst="rect">
            <a:avLst/>
          </a:prstGeom>
          <a:solidFill>
            <a:srgbClr val="556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9AD13C-D93D-4738-A506-80F344B73494}"/>
              </a:ext>
            </a:extLst>
          </p:cNvPr>
          <p:cNvSpPr/>
          <p:nvPr/>
        </p:nvSpPr>
        <p:spPr>
          <a:xfrm>
            <a:off x="6483096" y="1958552"/>
            <a:ext cx="1204073" cy="3133952"/>
          </a:xfrm>
          <a:prstGeom prst="rect">
            <a:avLst/>
          </a:prstGeom>
          <a:solidFill>
            <a:srgbClr val="556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8A9D57-B041-4715-A1C9-4342C5D69CF2}"/>
              </a:ext>
            </a:extLst>
          </p:cNvPr>
          <p:cNvSpPr/>
          <p:nvPr/>
        </p:nvSpPr>
        <p:spPr>
          <a:xfrm>
            <a:off x="4424323" y="1958553"/>
            <a:ext cx="1204073" cy="3133952"/>
          </a:xfrm>
          <a:prstGeom prst="rect">
            <a:avLst/>
          </a:prstGeom>
          <a:solidFill>
            <a:srgbClr val="556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A09AD0-18BC-48A0-9BEB-8F41D33BFE5D}"/>
              </a:ext>
            </a:extLst>
          </p:cNvPr>
          <p:cNvSpPr/>
          <p:nvPr/>
        </p:nvSpPr>
        <p:spPr>
          <a:xfrm>
            <a:off x="2389105" y="1958553"/>
            <a:ext cx="1204073" cy="3133952"/>
          </a:xfrm>
          <a:prstGeom prst="rect">
            <a:avLst/>
          </a:prstGeom>
          <a:solidFill>
            <a:srgbClr val="556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64974-DB04-4C11-988B-A00AE538D4DD}"/>
              </a:ext>
            </a:extLst>
          </p:cNvPr>
          <p:cNvSpPr/>
          <p:nvPr/>
        </p:nvSpPr>
        <p:spPr>
          <a:xfrm>
            <a:off x="756382" y="1645920"/>
            <a:ext cx="525985" cy="10057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 dist="304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FA47F5-FE0B-4FBD-8E1C-373D81E61F05}"/>
              </a:ext>
            </a:extLst>
          </p:cNvPr>
          <p:cNvGrpSpPr/>
          <p:nvPr/>
        </p:nvGrpSpPr>
        <p:grpSpPr>
          <a:xfrm>
            <a:off x="-67936" y="1980686"/>
            <a:ext cx="10864319" cy="302980"/>
            <a:chOff x="0" y="1965960"/>
            <a:chExt cx="10864319" cy="30298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BF8B384-139F-49CE-BFD7-A602E7CD8881}"/>
                </a:ext>
              </a:extLst>
            </p:cNvPr>
            <p:cNvSpPr/>
            <p:nvPr/>
          </p:nvSpPr>
          <p:spPr>
            <a:xfrm>
              <a:off x="0" y="1974574"/>
              <a:ext cx="10424160" cy="278296"/>
            </a:xfrm>
            <a:prstGeom prst="roundRect">
              <a:avLst/>
            </a:prstGeom>
            <a:gradFill>
              <a:gsLst>
                <a:gs pos="39812">
                  <a:schemeClr val="bg1">
                    <a:lumMod val="9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74000">
                  <a:schemeClr val="bg1">
                    <a:lumMod val="65000"/>
                  </a:schemeClr>
                </a:gs>
                <a:gs pos="9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noFill/>
            </a:ln>
            <a:scene3d>
              <a:camera prst="perspectiveLef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C689BBB-DAF0-4CEB-8368-6DA40EBFA149}"/>
                </a:ext>
              </a:extLst>
            </p:cNvPr>
            <p:cNvSpPr/>
            <p:nvPr/>
          </p:nvSpPr>
          <p:spPr>
            <a:xfrm>
              <a:off x="10705860" y="1965960"/>
              <a:ext cx="158459" cy="3029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3DBE7F7-ECDC-4BBF-9301-8BE0753A38D6}"/>
              </a:ext>
            </a:extLst>
          </p:cNvPr>
          <p:cNvSpPr/>
          <p:nvPr/>
        </p:nvSpPr>
        <p:spPr>
          <a:xfrm>
            <a:off x="1887280" y="1958553"/>
            <a:ext cx="1705898" cy="3573194"/>
          </a:xfrm>
          <a:custGeom>
            <a:avLst/>
            <a:gdLst>
              <a:gd name="connsiteX0" fmla="*/ 281354 w 2224051"/>
              <a:gd name="connsiteY0" fmla="*/ 0 h 3573194"/>
              <a:gd name="connsiteX1" fmla="*/ 2224051 w 2224051"/>
              <a:gd name="connsiteY1" fmla="*/ 0 h 3573194"/>
              <a:gd name="connsiteX2" fmla="*/ 2202966 w 2224051"/>
              <a:gd name="connsiteY2" fmla="*/ 2126 h 3573194"/>
              <a:gd name="connsiteX3" fmla="*/ 1981201 w 2224051"/>
              <a:gd name="connsiteY3" fmla="*/ 274221 h 3573194"/>
              <a:gd name="connsiteX4" fmla="*/ 1981201 w 2224051"/>
              <a:gd name="connsiteY4" fmla="*/ 3573194 h 3573194"/>
              <a:gd name="connsiteX5" fmla="*/ 1953202 w 2224051"/>
              <a:gd name="connsiteY5" fmla="*/ 3573194 h 3573194"/>
              <a:gd name="connsiteX6" fmla="*/ 976601 w 2224051"/>
              <a:gd name="connsiteY6" fmla="*/ 3133952 h 3573194"/>
              <a:gd name="connsiteX7" fmla="*/ 0 w 2224051"/>
              <a:gd name="connsiteY7" fmla="*/ 3573194 h 3573194"/>
              <a:gd name="connsiteX8" fmla="*/ 0 w 2224051"/>
              <a:gd name="connsiteY8" fmla="*/ 281354 h 3573194"/>
              <a:gd name="connsiteX9" fmla="*/ 281354 w 2224051"/>
              <a:gd name="connsiteY9" fmla="*/ 0 h 357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4051" h="3573194">
                <a:moveTo>
                  <a:pt x="281354" y="0"/>
                </a:moveTo>
                <a:lnTo>
                  <a:pt x="2224051" y="0"/>
                </a:lnTo>
                <a:lnTo>
                  <a:pt x="2202966" y="2126"/>
                </a:lnTo>
                <a:cubicBezTo>
                  <a:pt x="2076405" y="28024"/>
                  <a:pt x="1981201" y="140005"/>
                  <a:pt x="1981201" y="274221"/>
                </a:cubicBezTo>
                <a:lnTo>
                  <a:pt x="1981201" y="3573194"/>
                </a:lnTo>
                <a:lnTo>
                  <a:pt x="1953202" y="3573194"/>
                </a:lnTo>
                <a:lnTo>
                  <a:pt x="976601" y="3133952"/>
                </a:lnTo>
                <a:lnTo>
                  <a:pt x="0" y="3573194"/>
                </a:lnTo>
                <a:lnTo>
                  <a:pt x="0" y="281354"/>
                </a:lnTo>
                <a:cubicBezTo>
                  <a:pt x="0" y="125966"/>
                  <a:pt x="125966" y="0"/>
                  <a:pt x="281354" y="0"/>
                </a:cubicBezTo>
                <a:close/>
              </a:path>
            </a:pathLst>
          </a:custGeom>
          <a:gradFill>
            <a:gsLst>
              <a:gs pos="3000">
                <a:srgbClr val="89B51D"/>
              </a:gs>
              <a:gs pos="0">
                <a:srgbClr val="556616"/>
              </a:gs>
              <a:gs pos="100000">
                <a:srgbClr val="B2D24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43E060-24B8-434E-9ADD-8B298E4DD0C8}"/>
              </a:ext>
            </a:extLst>
          </p:cNvPr>
          <p:cNvSpPr txBox="1"/>
          <p:nvPr/>
        </p:nvSpPr>
        <p:spPr>
          <a:xfrm>
            <a:off x="1887279" y="2252870"/>
            <a:ext cx="143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OPTION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F5B80-D1E3-48D0-8C09-57DCAFB4C7AA}"/>
              </a:ext>
            </a:extLst>
          </p:cNvPr>
          <p:cNvSpPr txBox="1"/>
          <p:nvPr/>
        </p:nvSpPr>
        <p:spPr>
          <a:xfrm>
            <a:off x="2016640" y="3080349"/>
            <a:ext cx="13082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Add your detail text here. This is your placeholder column</a:t>
            </a:r>
          </a:p>
        </p:txBody>
      </p:sp>
      <p:pic>
        <p:nvPicPr>
          <p:cNvPr id="20" name="Graphic 19" descr="Bullseye">
            <a:extLst>
              <a:ext uri="{FF2B5EF4-FFF2-40B4-BE49-F238E27FC236}">
                <a16:creationId xmlns:a16="http://schemas.microsoft.com/office/drawing/2014/main" id="{CBB2F4CA-EB94-4525-BEDF-BF42F46E5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8116" y="4381879"/>
            <a:ext cx="616634" cy="616634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F493352-DD8C-40D4-A5B6-A7F2ED7A4A27}"/>
              </a:ext>
            </a:extLst>
          </p:cNvPr>
          <p:cNvSpPr/>
          <p:nvPr/>
        </p:nvSpPr>
        <p:spPr>
          <a:xfrm>
            <a:off x="3922498" y="1958553"/>
            <a:ext cx="1705898" cy="3573194"/>
          </a:xfrm>
          <a:custGeom>
            <a:avLst/>
            <a:gdLst>
              <a:gd name="connsiteX0" fmla="*/ 281354 w 2224051"/>
              <a:gd name="connsiteY0" fmla="*/ 0 h 3573194"/>
              <a:gd name="connsiteX1" fmla="*/ 2224051 w 2224051"/>
              <a:gd name="connsiteY1" fmla="*/ 0 h 3573194"/>
              <a:gd name="connsiteX2" fmla="*/ 2202966 w 2224051"/>
              <a:gd name="connsiteY2" fmla="*/ 2126 h 3573194"/>
              <a:gd name="connsiteX3" fmla="*/ 1981201 w 2224051"/>
              <a:gd name="connsiteY3" fmla="*/ 274221 h 3573194"/>
              <a:gd name="connsiteX4" fmla="*/ 1981201 w 2224051"/>
              <a:gd name="connsiteY4" fmla="*/ 3573194 h 3573194"/>
              <a:gd name="connsiteX5" fmla="*/ 1953202 w 2224051"/>
              <a:gd name="connsiteY5" fmla="*/ 3573194 h 3573194"/>
              <a:gd name="connsiteX6" fmla="*/ 976601 w 2224051"/>
              <a:gd name="connsiteY6" fmla="*/ 3133952 h 3573194"/>
              <a:gd name="connsiteX7" fmla="*/ 0 w 2224051"/>
              <a:gd name="connsiteY7" fmla="*/ 3573194 h 3573194"/>
              <a:gd name="connsiteX8" fmla="*/ 0 w 2224051"/>
              <a:gd name="connsiteY8" fmla="*/ 281354 h 3573194"/>
              <a:gd name="connsiteX9" fmla="*/ 281354 w 2224051"/>
              <a:gd name="connsiteY9" fmla="*/ 0 h 357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4051" h="3573194">
                <a:moveTo>
                  <a:pt x="281354" y="0"/>
                </a:moveTo>
                <a:lnTo>
                  <a:pt x="2224051" y="0"/>
                </a:lnTo>
                <a:lnTo>
                  <a:pt x="2202966" y="2126"/>
                </a:lnTo>
                <a:cubicBezTo>
                  <a:pt x="2076405" y="28024"/>
                  <a:pt x="1981201" y="140005"/>
                  <a:pt x="1981201" y="274221"/>
                </a:cubicBezTo>
                <a:lnTo>
                  <a:pt x="1981201" y="3573194"/>
                </a:lnTo>
                <a:lnTo>
                  <a:pt x="1953202" y="3573194"/>
                </a:lnTo>
                <a:lnTo>
                  <a:pt x="976601" y="3133952"/>
                </a:lnTo>
                <a:lnTo>
                  <a:pt x="0" y="3573194"/>
                </a:lnTo>
                <a:lnTo>
                  <a:pt x="0" y="281354"/>
                </a:lnTo>
                <a:cubicBezTo>
                  <a:pt x="0" y="125966"/>
                  <a:pt x="125966" y="0"/>
                  <a:pt x="281354" y="0"/>
                </a:cubicBezTo>
                <a:close/>
              </a:path>
            </a:pathLst>
          </a:custGeom>
          <a:gradFill>
            <a:gsLst>
              <a:gs pos="3000">
                <a:srgbClr val="89B51D"/>
              </a:gs>
              <a:gs pos="0">
                <a:srgbClr val="556616"/>
              </a:gs>
              <a:gs pos="100000">
                <a:srgbClr val="B2D24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584F60-A4B0-4661-AD7D-08EC48E7F9DC}"/>
              </a:ext>
            </a:extLst>
          </p:cNvPr>
          <p:cNvSpPr txBox="1"/>
          <p:nvPr/>
        </p:nvSpPr>
        <p:spPr>
          <a:xfrm>
            <a:off x="4051858" y="3080349"/>
            <a:ext cx="13082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Add your detail text here. This is your placeholder column</a:t>
            </a:r>
          </a:p>
        </p:txBody>
      </p:sp>
      <p:pic>
        <p:nvPicPr>
          <p:cNvPr id="24" name="Graphic 23" descr="Bullseye">
            <a:extLst>
              <a:ext uri="{FF2B5EF4-FFF2-40B4-BE49-F238E27FC236}">
                <a16:creationId xmlns:a16="http://schemas.microsoft.com/office/drawing/2014/main" id="{27A5772D-95CA-4C47-8DAF-94BD9FFBB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3334" y="4381879"/>
            <a:ext cx="616634" cy="6166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463C34-566F-4699-B114-1BD832C4C75C}"/>
              </a:ext>
            </a:extLst>
          </p:cNvPr>
          <p:cNvSpPr txBox="1"/>
          <p:nvPr/>
        </p:nvSpPr>
        <p:spPr>
          <a:xfrm>
            <a:off x="3916611" y="2268891"/>
            <a:ext cx="143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OPTION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02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14C671B-3245-4404-BF8D-71A8D3AB4845}"/>
              </a:ext>
            </a:extLst>
          </p:cNvPr>
          <p:cNvSpPr/>
          <p:nvPr/>
        </p:nvSpPr>
        <p:spPr>
          <a:xfrm>
            <a:off x="5981271" y="1958552"/>
            <a:ext cx="1705898" cy="3573194"/>
          </a:xfrm>
          <a:custGeom>
            <a:avLst/>
            <a:gdLst>
              <a:gd name="connsiteX0" fmla="*/ 281354 w 2224051"/>
              <a:gd name="connsiteY0" fmla="*/ 0 h 3573194"/>
              <a:gd name="connsiteX1" fmla="*/ 2224051 w 2224051"/>
              <a:gd name="connsiteY1" fmla="*/ 0 h 3573194"/>
              <a:gd name="connsiteX2" fmla="*/ 2202966 w 2224051"/>
              <a:gd name="connsiteY2" fmla="*/ 2126 h 3573194"/>
              <a:gd name="connsiteX3" fmla="*/ 1981201 w 2224051"/>
              <a:gd name="connsiteY3" fmla="*/ 274221 h 3573194"/>
              <a:gd name="connsiteX4" fmla="*/ 1981201 w 2224051"/>
              <a:gd name="connsiteY4" fmla="*/ 3573194 h 3573194"/>
              <a:gd name="connsiteX5" fmla="*/ 1953202 w 2224051"/>
              <a:gd name="connsiteY5" fmla="*/ 3573194 h 3573194"/>
              <a:gd name="connsiteX6" fmla="*/ 976601 w 2224051"/>
              <a:gd name="connsiteY6" fmla="*/ 3133952 h 3573194"/>
              <a:gd name="connsiteX7" fmla="*/ 0 w 2224051"/>
              <a:gd name="connsiteY7" fmla="*/ 3573194 h 3573194"/>
              <a:gd name="connsiteX8" fmla="*/ 0 w 2224051"/>
              <a:gd name="connsiteY8" fmla="*/ 281354 h 3573194"/>
              <a:gd name="connsiteX9" fmla="*/ 281354 w 2224051"/>
              <a:gd name="connsiteY9" fmla="*/ 0 h 357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4051" h="3573194">
                <a:moveTo>
                  <a:pt x="281354" y="0"/>
                </a:moveTo>
                <a:lnTo>
                  <a:pt x="2224051" y="0"/>
                </a:lnTo>
                <a:lnTo>
                  <a:pt x="2202966" y="2126"/>
                </a:lnTo>
                <a:cubicBezTo>
                  <a:pt x="2076405" y="28024"/>
                  <a:pt x="1981201" y="140005"/>
                  <a:pt x="1981201" y="274221"/>
                </a:cubicBezTo>
                <a:lnTo>
                  <a:pt x="1981201" y="3573194"/>
                </a:lnTo>
                <a:lnTo>
                  <a:pt x="1953202" y="3573194"/>
                </a:lnTo>
                <a:lnTo>
                  <a:pt x="976601" y="3133952"/>
                </a:lnTo>
                <a:lnTo>
                  <a:pt x="0" y="3573194"/>
                </a:lnTo>
                <a:lnTo>
                  <a:pt x="0" y="281354"/>
                </a:lnTo>
                <a:cubicBezTo>
                  <a:pt x="0" y="125966"/>
                  <a:pt x="125966" y="0"/>
                  <a:pt x="281354" y="0"/>
                </a:cubicBezTo>
                <a:close/>
              </a:path>
            </a:pathLst>
          </a:custGeom>
          <a:gradFill>
            <a:gsLst>
              <a:gs pos="3000">
                <a:srgbClr val="89B51D"/>
              </a:gs>
              <a:gs pos="0">
                <a:srgbClr val="556616"/>
              </a:gs>
              <a:gs pos="100000">
                <a:srgbClr val="B2D24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ED5072-AE9A-4086-84C1-00494FA2AE4E}"/>
              </a:ext>
            </a:extLst>
          </p:cNvPr>
          <p:cNvSpPr txBox="1"/>
          <p:nvPr/>
        </p:nvSpPr>
        <p:spPr>
          <a:xfrm>
            <a:off x="5981270" y="2252869"/>
            <a:ext cx="143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OPTION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0E85B0-EE71-423F-BDA6-07C249991302}"/>
              </a:ext>
            </a:extLst>
          </p:cNvPr>
          <p:cNvSpPr txBox="1"/>
          <p:nvPr/>
        </p:nvSpPr>
        <p:spPr>
          <a:xfrm>
            <a:off x="6110631" y="3080348"/>
            <a:ext cx="13082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Add your detail text here. This is your placeholder column</a:t>
            </a:r>
          </a:p>
        </p:txBody>
      </p:sp>
      <p:pic>
        <p:nvPicPr>
          <p:cNvPr id="31" name="Graphic 30" descr="Bullseye">
            <a:extLst>
              <a:ext uri="{FF2B5EF4-FFF2-40B4-BE49-F238E27FC236}">
                <a16:creationId xmlns:a16="http://schemas.microsoft.com/office/drawing/2014/main" id="{B85C47AF-634E-4F96-9605-A62829562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2107" y="4381878"/>
            <a:ext cx="616634" cy="616634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855C15E-68C8-4A90-921B-5E180F9357AB}"/>
              </a:ext>
            </a:extLst>
          </p:cNvPr>
          <p:cNvSpPr/>
          <p:nvPr/>
        </p:nvSpPr>
        <p:spPr>
          <a:xfrm>
            <a:off x="8016489" y="1958552"/>
            <a:ext cx="1705898" cy="3573194"/>
          </a:xfrm>
          <a:custGeom>
            <a:avLst/>
            <a:gdLst>
              <a:gd name="connsiteX0" fmla="*/ 281354 w 2224051"/>
              <a:gd name="connsiteY0" fmla="*/ 0 h 3573194"/>
              <a:gd name="connsiteX1" fmla="*/ 2224051 w 2224051"/>
              <a:gd name="connsiteY1" fmla="*/ 0 h 3573194"/>
              <a:gd name="connsiteX2" fmla="*/ 2202966 w 2224051"/>
              <a:gd name="connsiteY2" fmla="*/ 2126 h 3573194"/>
              <a:gd name="connsiteX3" fmla="*/ 1981201 w 2224051"/>
              <a:gd name="connsiteY3" fmla="*/ 274221 h 3573194"/>
              <a:gd name="connsiteX4" fmla="*/ 1981201 w 2224051"/>
              <a:gd name="connsiteY4" fmla="*/ 3573194 h 3573194"/>
              <a:gd name="connsiteX5" fmla="*/ 1953202 w 2224051"/>
              <a:gd name="connsiteY5" fmla="*/ 3573194 h 3573194"/>
              <a:gd name="connsiteX6" fmla="*/ 976601 w 2224051"/>
              <a:gd name="connsiteY6" fmla="*/ 3133952 h 3573194"/>
              <a:gd name="connsiteX7" fmla="*/ 0 w 2224051"/>
              <a:gd name="connsiteY7" fmla="*/ 3573194 h 3573194"/>
              <a:gd name="connsiteX8" fmla="*/ 0 w 2224051"/>
              <a:gd name="connsiteY8" fmla="*/ 281354 h 3573194"/>
              <a:gd name="connsiteX9" fmla="*/ 281354 w 2224051"/>
              <a:gd name="connsiteY9" fmla="*/ 0 h 357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4051" h="3573194">
                <a:moveTo>
                  <a:pt x="281354" y="0"/>
                </a:moveTo>
                <a:lnTo>
                  <a:pt x="2224051" y="0"/>
                </a:lnTo>
                <a:lnTo>
                  <a:pt x="2202966" y="2126"/>
                </a:lnTo>
                <a:cubicBezTo>
                  <a:pt x="2076405" y="28024"/>
                  <a:pt x="1981201" y="140005"/>
                  <a:pt x="1981201" y="274221"/>
                </a:cubicBezTo>
                <a:lnTo>
                  <a:pt x="1981201" y="3573194"/>
                </a:lnTo>
                <a:lnTo>
                  <a:pt x="1953202" y="3573194"/>
                </a:lnTo>
                <a:lnTo>
                  <a:pt x="976601" y="3133952"/>
                </a:lnTo>
                <a:lnTo>
                  <a:pt x="0" y="3573194"/>
                </a:lnTo>
                <a:lnTo>
                  <a:pt x="0" y="281354"/>
                </a:lnTo>
                <a:cubicBezTo>
                  <a:pt x="0" y="125966"/>
                  <a:pt x="125966" y="0"/>
                  <a:pt x="281354" y="0"/>
                </a:cubicBezTo>
                <a:close/>
              </a:path>
            </a:pathLst>
          </a:custGeom>
          <a:gradFill>
            <a:gsLst>
              <a:gs pos="3000">
                <a:srgbClr val="89B51D"/>
              </a:gs>
              <a:gs pos="0">
                <a:srgbClr val="556616"/>
              </a:gs>
              <a:gs pos="100000">
                <a:srgbClr val="B2D24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C65D65-E6C3-4D61-A4F2-1800BDE58342}"/>
              </a:ext>
            </a:extLst>
          </p:cNvPr>
          <p:cNvSpPr txBox="1"/>
          <p:nvPr/>
        </p:nvSpPr>
        <p:spPr>
          <a:xfrm>
            <a:off x="8145849" y="3080348"/>
            <a:ext cx="13082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/>
                </a:solidFill>
                <a:latin typeface="Century Gothic" panose="020B0502020202020204" pitchFamily="34" charset="0"/>
              </a:rPr>
              <a:t>Add your detail text here. This is your placeholder column</a:t>
            </a:r>
          </a:p>
        </p:txBody>
      </p:sp>
      <p:pic>
        <p:nvPicPr>
          <p:cNvPr id="34" name="Graphic 33" descr="Bullseye">
            <a:extLst>
              <a:ext uri="{FF2B5EF4-FFF2-40B4-BE49-F238E27FC236}">
                <a16:creationId xmlns:a16="http://schemas.microsoft.com/office/drawing/2014/main" id="{671A5AEA-463E-402F-9F05-8EE45B514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7325" y="4381878"/>
            <a:ext cx="616634" cy="61663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919C6B2-05C4-480D-B99A-6A53528B80CC}"/>
              </a:ext>
            </a:extLst>
          </p:cNvPr>
          <p:cNvSpPr txBox="1"/>
          <p:nvPr/>
        </p:nvSpPr>
        <p:spPr>
          <a:xfrm>
            <a:off x="8010602" y="2268890"/>
            <a:ext cx="143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OPTION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2945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180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owaisarabia@gmail.com</cp:lastModifiedBy>
  <cp:revision>17</cp:revision>
  <dcterms:created xsi:type="dcterms:W3CDTF">2020-05-02T08:51:13Z</dcterms:created>
  <dcterms:modified xsi:type="dcterms:W3CDTF">2020-05-02T10:54:04Z</dcterms:modified>
</cp:coreProperties>
</file>