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Pretendard SemiBold" panose="02000703000000020004" pitchFamily="2" charset="-127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E2B65E-07FE-4265-8F17-2DC7C5F1D363}" v="1" dt="2025-03-22T05:15:48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144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07243"/>
            <a:ext cx="71910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인공위성 통신 보안 시뮬레이터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506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13 조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7256" y="4967942"/>
            <a:ext cx="75564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202002561 조영민 · 202002546 임우진 · 202002493 박민서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7256" y="567660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지도교수: 장진수 교수님</a:t>
            </a:r>
            <a:endParaRPr lang="en-US" sz="1750" dirty="0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996F662F-0E77-9206-AF5A-17089991296D}"/>
              </a:ext>
            </a:extLst>
          </p:cNvPr>
          <p:cNvSpPr/>
          <p:nvPr/>
        </p:nvSpPr>
        <p:spPr>
          <a:xfrm>
            <a:off x="793790" y="3578959"/>
            <a:ext cx="71910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360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</a:rPr>
              <a:t>문제점 목록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7220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목차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57629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867709" y="568570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576292"/>
            <a:ext cx="44681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이해당사자(stakeholder)의 문제 이해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6066711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위성 보안 위협 시나리오 실험 환경 부재, 실시간 보안 로그 및 이상 징후 분석 기능 부족, 학습용 자료 및 실습 시나리오 부족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8667" y="557629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/>
          <p:nvPr/>
        </p:nvSpPr>
        <p:spPr>
          <a:xfrm>
            <a:off x="7513737" y="567455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165783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AS-IS 파악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165783" y="6066711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설치 및 환경 설정의 복잡성, 보안 시뮬레이션 한계, 기타 문제점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4295"/>
            <a:ext cx="89401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이해당사자(stakeholder)의 문제 이해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186702"/>
            <a:ext cx="4196358" cy="5018484"/>
          </a:xfrm>
          <a:prstGeom prst="roundRect">
            <a:avLst>
              <a:gd name="adj" fmla="val 4865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043464" y="2436376"/>
            <a:ext cx="36970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위성 보안 위협 </a:t>
            </a:r>
            <a:r>
              <a:rPr lang="en-US" sz="2200" dirty="0" err="1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시나리오</a:t>
            </a:r>
            <a:r>
              <a:rPr lang="en-US" sz="220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 </a:t>
            </a:r>
          </a:p>
          <a:p>
            <a:pPr marL="0" indent="0" algn="ctr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실험</a:t>
            </a:r>
            <a:r>
              <a:rPr lang="en-US" sz="220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 환경 부재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43464" y="3281124"/>
            <a:ext cx="36970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문제점 파악 방법: </a:t>
            </a:r>
            <a:r>
              <a:rPr lang="en-US" sz="1750" b="1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NOS3 기능 분석</a:t>
            </a: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, 위성 통신 연구원 등 인터뷰와 깃헙 이슈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43464" y="4143018"/>
            <a:ext cx="36970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문제:</a:t>
            </a: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 보안 공격 시나리오를 실제와 유사하게 실험하거나 방어 기술을 테스트할 수 없음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43464" y="5367814"/>
            <a:ext cx="36970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대상:</a:t>
            </a: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 위성 통신 연구원, 보안 개발자, 일반 사용자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43464" y="6229707"/>
            <a:ext cx="36970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영향:</a:t>
            </a: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 실전 보안 환경 반영 부족 → 연구 및 훈련 효과 저하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16962" y="2186702"/>
            <a:ext cx="4196358" cy="5018484"/>
          </a:xfrm>
          <a:prstGeom prst="roundRect">
            <a:avLst>
              <a:gd name="adj" fmla="val 4865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5466636" y="2436376"/>
            <a:ext cx="36970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실시간 보안 로그 및 </a:t>
            </a:r>
          </a:p>
          <a:p>
            <a:pPr marL="0" indent="0" algn="ctr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이상</a:t>
            </a:r>
            <a:r>
              <a:rPr lang="en-US" sz="220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 징후 분석 기능 부족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466636" y="3281124"/>
            <a:ext cx="36970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문제점 파악 방법: </a:t>
            </a:r>
            <a:r>
              <a:rPr lang="en-US" sz="1750" b="1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시뮬레이터 테스트</a:t>
            </a: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 및 사용자 피드백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466636" y="4143018"/>
            <a:ext cx="36970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문제:</a:t>
            </a: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 이상 트래픽 및 침입 탐지 결과를 실시간으로 시각화하고 분석할 수 없음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466636" y="5004911"/>
            <a:ext cx="36970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대상:</a:t>
            </a: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 보안 실무자, 교육 및 훈련 담당자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466636" y="5503902"/>
            <a:ext cx="36970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영향:</a:t>
            </a: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 보안 대응 훈련 및 실습 효과 저하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9640133" y="2186702"/>
            <a:ext cx="4196358" cy="5018484"/>
          </a:xfrm>
          <a:prstGeom prst="roundRect">
            <a:avLst>
              <a:gd name="adj" fmla="val 4865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" name="Text 14"/>
          <p:cNvSpPr/>
          <p:nvPr/>
        </p:nvSpPr>
        <p:spPr>
          <a:xfrm>
            <a:off x="9889808" y="2436376"/>
            <a:ext cx="36970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학습용 자료 및 실습 </a:t>
            </a:r>
            <a:r>
              <a:rPr lang="en-US" sz="2200" dirty="0" err="1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시나리오</a:t>
            </a:r>
            <a:r>
              <a:rPr lang="en-US" sz="220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 </a:t>
            </a:r>
          </a:p>
          <a:p>
            <a:pPr marL="0" indent="0" algn="ctr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부족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9889808" y="3281124"/>
            <a:ext cx="36970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문제점 파악 방법: </a:t>
            </a:r>
            <a:r>
              <a:rPr lang="en-US" sz="1750" b="1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문서 검토</a:t>
            </a: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, 실습 교재 비교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9889808" y="4143018"/>
            <a:ext cx="36970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문제:</a:t>
            </a: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 단계별 실습 예제와 설명이 미흡하여 수업이나 자율 학습 활용이 어려움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9889808" y="5004911"/>
            <a:ext cx="36970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대상:</a:t>
            </a: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 교수자, 학생, 교육 설계자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9889808" y="5503902"/>
            <a:ext cx="36970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영향:</a:t>
            </a: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 체계적 학습자료 부재 → 학습 몰입도 및 성과 저하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98446"/>
            <a:ext cx="94135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AS-IS 파악 - 설치 및 환경 설정의 복잡성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060853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2676882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287667"/>
            <a:ext cx="27354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초심자 접근성 문제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2778085"/>
            <a:ext cx="273546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문제점:</a:t>
            </a: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 초심자 접근이 어려움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380899"/>
            <a:ext cx="8592860" cy="15240"/>
          </a:xfrm>
          <a:prstGeom prst="roundRect">
            <a:avLst>
              <a:gd name="adj" fmla="val 1339536"/>
            </a:avLst>
          </a:prstGeom>
          <a:solidFill>
            <a:srgbClr val="FC8337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3424476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3878580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36512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UI 및 가이드 문서 부족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4141708"/>
            <a:ext cx="3529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결과:</a:t>
            </a: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 기본 기능 숙지에 많은 시간 소요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4744522"/>
            <a:ext cx="7516773" cy="15240"/>
          </a:xfrm>
          <a:prstGeom prst="roundRect">
            <a:avLst>
              <a:gd name="adj" fmla="val 1339536"/>
            </a:avLst>
          </a:prstGeom>
          <a:solidFill>
            <a:srgbClr val="FC8337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4788098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242203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014913"/>
            <a:ext cx="25512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다양한 기술 스택 요구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5505331"/>
            <a:ext cx="25512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원인:</a:t>
            </a: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 복잡한 설치 절차</a:t>
            </a:r>
            <a:endParaRPr lang="en-US" sz="1750" dirty="0"/>
          </a:p>
        </p:txBody>
      </p:sp>
      <p:sp>
        <p:nvSpPr>
          <p:cNvPr id="17" name="Text 9"/>
          <p:cNvSpPr/>
          <p:nvPr/>
        </p:nvSpPr>
        <p:spPr>
          <a:xfrm>
            <a:off x="793790" y="63501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FFFF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핵심 이슈:</a:t>
            </a:r>
            <a:r>
              <a:rPr lang="en-US" sz="1750" dirty="0">
                <a:solidFill>
                  <a:srgbClr val="FFFF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 기존 시뮬레이터(NOS3)는 다양한 기술 스택 요구 및 복잡한 설치 절차로 초심자 접근이 어려움</a:t>
            </a:r>
            <a:endParaRPr lang="en-US" sz="1750" dirty="0">
              <a:solidFill>
                <a:srgbClr val="FFFF00"/>
              </a:solidFill>
            </a:endParaRPr>
          </a:p>
        </p:txBody>
      </p:sp>
      <p:sp>
        <p:nvSpPr>
          <p:cNvPr id="18" name="Text 10"/>
          <p:cNvSpPr/>
          <p:nvPr/>
        </p:nvSpPr>
        <p:spPr>
          <a:xfrm>
            <a:off x="793790" y="696825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FFFF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사용자 영향:</a:t>
            </a:r>
            <a:r>
              <a:rPr lang="en-US" sz="1750" dirty="0">
                <a:solidFill>
                  <a:srgbClr val="FFFF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 UI 및 가이드 문서 부족으로 기본 기능 숙지에 많은 시간 소요</a:t>
            </a:r>
            <a:endParaRPr lang="en-US" sz="175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682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949059"/>
            <a:ext cx="647664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AS-IS 파악 - 보안 시뮬레이션 한계</a:t>
            </a:r>
            <a:endParaRPr lang="en-US" sz="35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788212"/>
            <a:ext cx="907256" cy="10887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73223" y="3969663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외부 라이브러리 의존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973223" y="4361974"/>
            <a:ext cx="1186338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사이버 공격 시나리오 시, 핵심 보안 모듈이 별도의 외부 라이브러리에 의존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876919"/>
            <a:ext cx="907256" cy="10887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73223" y="5058370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취약점 탐지 기능 부재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973223" y="5450681"/>
            <a:ext cx="1186338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통합적인 보안 검증 및 위성-지상국 간 취약점 탐지 기능이 내장되어 있지 않음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965627"/>
            <a:ext cx="907256" cy="10887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973223" y="6147078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데이터 시각화 부재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973223" y="6539389"/>
            <a:ext cx="1186338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실시간 데이터 시각화 및 보안 로그 분석 기능 부재 → 추가 도구 필요</a:t>
            </a:r>
            <a:endParaRPr lang="en-US" sz="1700" dirty="0"/>
          </a:p>
        </p:txBody>
      </p:sp>
      <p:sp>
        <p:nvSpPr>
          <p:cNvPr id="13" name="Text 7"/>
          <p:cNvSpPr/>
          <p:nvPr/>
        </p:nvSpPr>
        <p:spPr>
          <a:xfrm>
            <a:off x="793790" y="7258407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NASA에서 개발한 NOS3는 임무 수행에는 유용하나 보안 측면에서는 자원 부족 및 높은 학습 곡선 문제 존재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2200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감사합니다!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844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저희 프로젝트 발표를 경청해 주셔서 감사합니다.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542109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87579" y="35024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질문 환영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87579" y="3992880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프로젝트에 관한 모든 질문을 환영합니다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075873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587579" y="50362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Saira Medium" pitchFamily="34" charset="-120"/>
              </a:rPr>
              <a:t>피드백 제공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1587579" y="5526643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문제점 분석에 대한 의견이나 추가 고려사항을 알려주세요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793790" y="62562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Roboto" pitchFamily="34" charset="-120"/>
              </a:rPr>
              <a:t>여러분의 소중한 의견이 저희 프로젝트 발전에 큰 도움이 됩니다.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416</Words>
  <Application>Microsoft Office PowerPoint</Application>
  <PresentationFormat>사용자 지정</PresentationFormat>
  <Paragraphs>61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Pretendard SemiBold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Woojin Im</cp:lastModifiedBy>
  <cp:revision>4</cp:revision>
  <dcterms:created xsi:type="dcterms:W3CDTF">2025-03-22T05:03:33Z</dcterms:created>
  <dcterms:modified xsi:type="dcterms:W3CDTF">2025-03-22T05:17:17Z</dcterms:modified>
</cp:coreProperties>
</file>