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69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572F"/>
    <a:srgbClr val="425A78"/>
    <a:srgbClr val="A2A2A7"/>
    <a:srgbClr val="F3F3F4"/>
    <a:srgbClr val="E8E8E9"/>
    <a:srgbClr val="F9BFDF"/>
    <a:srgbClr val="F27FBE"/>
    <a:srgbClr val="EC409E"/>
    <a:srgbClr val="E6007E"/>
    <a:srgbClr val="03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20" y="24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ques GIRARD" userId="035ec42f-7c60-4fe0-b060-c92a76ec8e68" providerId="ADAL" clId="{705C5EBF-D97D-42E1-90BC-C64F240F1E2E}"/>
    <pc:docChg chg="undo redo custSel addSld delSld modSld">
      <pc:chgData name="Jacques GIRARD" userId="035ec42f-7c60-4fe0-b060-c92a76ec8e68" providerId="ADAL" clId="{705C5EBF-D97D-42E1-90BC-C64F240F1E2E}" dt="2020-08-11T13:39:51.987" v="2309" actId="790"/>
      <pc:docMkLst>
        <pc:docMk/>
      </pc:docMkLst>
      <pc:sldChg chg="addSp delSp modSp mod">
        <pc:chgData name="Jacques GIRARD" userId="035ec42f-7c60-4fe0-b060-c92a76ec8e68" providerId="ADAL" clId="{705C5EBF-D97D-42E1-90BC-C64F240F1E2E}" dt="2020-08-11T13:39:51.987" v="2309" actId="790"/>
        <pc:sldMkLst>
          <pc:docMk/>
          <pc:sldMk cId="2714439565" sldId="269"/>
        </pc:sldMkLst>
        <pc:spChg chg="add del mod">
          <ac:chgData name="Jacques GIRARD" userId="035ec42f-7c60-4fe0-b060-c92a76ec8e68" providerId="ADAL" clId="{705C5EBF-D97D-42E1-90BC-C64F240F1E2E}" dt="2020-08-10T08:29:51.985" v="4" actId="478"/>
          <ac:spMkLst>
            <pc:docMk/>
            <pc:sldMk cId="2714439565" sldId="269"/>
            <ac:spMk id="5" creationId="{F0A2082F-B94B-4BD5-9907-9EB78C97FDB5}"/>
          </ac:spMkLst>
        </pc:spChg>
        <pc:spChg chg="add mod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6" creationId="{13A59E08-72EF-49AB-BB07-307F57585865}"/>
          </ac:spMkLst>
        </pc:spChg>
        <pc:spChg chg="add mod ord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9" creationId="{00029F5A-6F6B-40F8-A7BA-0D0C6D8A5958}"/>
          </ac:spMkLst>
        </pc:spChg>
        <pc:spChg chg="add mod topLvl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10" creationId="{CE81DC91-0087-429F-8857-4CAA901EB72F}"/>
          </ac:spMkLst>
        </pc:spChg>
        <pc:spChg chg="add del mod">
          <ac:chgData name="Jacques GIRARD" userId="035ec42f-7c60-4fe0-b060-c92a76ec8e68" providerId="ADAL" clId="{705C5EBF-D97D-42E1-90BC-C64F240F1E2E}" dt="2020-08-10T08:49:25.683" v="418" actId="478"/>
          <ac:spMkLst>
            <pc:docMk/>
            <pc:sldMk cId="2714439565" sldId="269"/>
            <ac:spMk id="11" creationId="{976944A3-9288-4405-A5F3-7D1D251CE3B8}"/>
          </ac:spMkLst>
        </pc:spChg>
        <pc:spChg chg="add mod topLvl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12" creationId="{BA400875-1176-474D-AB52-E1EE367E1A75}"/>
          </ac:spMkLst>
        </pc:spChg>
        <pc:spChg chg="add mod topLvl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14" creationId="{1BB80A1D-599D-40FA-91EE-EB2EBFEC34AB}"/>
          </ac:spMkLst>
        </pc:spChg>
        <pc:spChg chg="add mod topLvl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15" creationId="{58D6FFD5-9806-436F-AE8C-2D8721B3F151}"/>
          </ac:spMkLst>
        </pc:spChg>
        <pc:spChg chg="del mod topLvl">
          <ac:chgData name="Jacques GIRARD" userId="035ec42f-7c60-4fe0-b060-c92a76ec8e68" providerId="ADAL" clId="{705C5EBF-D97D-42E1-90BC-C64F240F1E2E}" dt="2020-08-10T09:03:53.242" v="832" actId="478"/>
          <ac:spMkLst>
            <pc:docMk/>
            <pc:sldMk cId="2714439565" sldId="269"/>
            <ac:spMk id="18" creationId="{B47FBA04-9266-4457-A508-F5796D0FF91D}"/>
          </ac:spMkLst>
        </pc:spChg>
        <pc:spChg chg="del mod topLvl">
          <ac:chgData name="Jacques GIRARD" userId="035ec42f-7c60-4fe0-b060-c92a76ec8e68" providerId="ADAL" clId="{705C5EBF-D97D-42E1-90BC-C64F240F1E2E}" dt="2020-08-10T09:03:53.242" v="832" actId="478"/>
          <ac:spMkLst>
            <pc:docMk/>
            <pc:sldMk cId="2714439565" sldId="269"/>
            <ac:spMk id="19" creationId="{7B35804D-1FBB-401D-B314-3D25621C997C}"/>
          </ac:spMkLst>
        </pc:spChg>
        <pc:spChg chg="del mod topLvl">
          <ac:chgData name="Jacques GIRARD" userId="035ec42f-7c60-4fe0-b060-c92a76ec8e68" providerId="ADAL" clId="{705C5EBF-D97D-42E1-90BC-C64F240F1E2E}" dt="2020-08-10T09:03:53.242" v="832" actId="478"/>
          <ac:spMkLst>
            <pc:docMk/>
            <pc:sldMk cId="2714439565" sldId="269"/>
            <ac:spMk id="20" creationId="{9BD9057C-6C97-4465-8780-63F1ACE24F08}"/>
          </ac:spMkLst>
        </pc:spChg>
        <pc:spChg chg="del mod topLvl">
          <ac:chgData name="Jacques GIRARD" userId="035ec42f-7c60-4fe0-b060-c92a76ec8e68" providerId="ADAL" clId="{705C5EBF-D97D-42E1-90BC-C64F240F1E2E}" dt="2020-08-10T09:03:53.242" v="832" actId="478"/>
          <ac:spMkLst>
            <pc:docMk/>
            <pc:sldMk cId="2714439565" sldId="269"/>
            <ac:spMk id="21" creationId="{C3C88B28-CB06-4EC7-8B2C-A9DF895B3407}"/>
          </ac:spMkLst>
        </pc:spChg>
        <pc:spChg chg="mod topLvl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24" creationId="{C9900CE8-8CA8-4E0A-A487-E1773727853B}"/>
          </ac:spMkLst>
        </pc:spChg>
        <pc:spChg chg="mod topLvl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25" creationId="{A1B1D08B-5756-4A4B-AC6E-11A18465EA50}"/>
          </ac:spMkLst>
        </pc:spChg>
        <pc:spChg chg="del mod topLvl">
          <ac:chgData name="Jacques GIRARD" userId="035ec42f-7c60-4fe0-b060-c92a76ec8e68" providerId="ADAL" clId="{705C5EBF-D97D-42E1-90BC-C64F240F1E2E}" dt="2020-08-10T09:44:08.288" v="1078" actId="478"/>
          <ac:spMkLst>
            <pc:docMk/>
            <pc:sldMk cId="2714439565" sldId="269"/>
            <ac:spMk id="26" creationId="{BF4220DD-D194-4ED8-854E-8952DEE910E4}"/>
          </ac:spMkLst>
        </pc:spChg>
        <pc:spChg chg="mod topLvl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27" creationId="{9EE28F24-C2FE-4D3B-9E32-DFB22D94A345}"/>
          </ac:spMkLst>
        </pc:spChg>
        <pc:spChg chg="add mod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29" creationId="{45C2EB56-40C4-4108-8A15-0A597B37B5CE}"/>
          </ac:spMkLst>
        </pc:spChg>
        <pc:spChg chg="add mod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32" creationId="{639A752A-5E67-4408-AD4B-0D3B50E6027B}"/>
          </ac:spMkLst>
        </pc:spChg>
        <pc:spChg chg="del mod topLvl">
          <ac:chgData name="Jacques GIRARD" userId="035ec42f-7c60-4fe0-b060-c92a76ec8e68" providerId="ADAL" clId="{705C5EBF-D97D-42E1-90BC-C64F240F1E2E}" dt="2020-08-10T10:07:09.136" v="1693" actId="478"/>
          <ac:spMkLst>
            <pc:docMk/>
            <pc:sldMk cId="2714439565" sldId="269"/>
            <ac:spMk id="33" creationId="{1E7BFCA3-A341-47E4-9A47-7B5B905A0303}"/>
          </ac:spMkLst>
        </pc:spChg>
        <pc:spChg chg="del mod topLvl">
          <ac:chgData name="Jacques GIRARD" userId="035ec42f-7c60-4fe0-b060-c92a76ec8e68" providerId="ADAL" clId="{705C5EBF-D97D-42E1-90BC-C64F240F1E2E}" dt="2020-08-10T10:28:57.763" v="1919" actId="478"/>
          <ac:spMkLst>
            <pc:docMk/>
            <pc:sldMk cId="2714439565" sldId="269"/>
            <ac:spMk id="34" creationId="{0158E770-AA2D-45B7-9048-97A6741621F9}"/>
          </ac:spMkLst>
        </pc:spChg>
        <pc:spChg chg="del mod topLvl">
          <ac:chgData name="Jacques GIRARD" userId="035ec42f-7c60-4fe0-b060-c92a76ec8e68" providerId="ADAL" clId="{705C5EBF-D97D-42E1-90BC-C64F240F1E2E}" dt="2020-08-10T10:29:10.640" v="1920" actId="478"/>
          <ac:spMkLst>
            <pc:docMk/>
            <pc:sldMk cId="2714439565" sldId="269"/>
            <ac:spMk id="35" creationId="{DE5D6DE6-7528-4CB1-A263-7EDC82AB1B06}"/>
          </ac:spMkLst>
        </pc:spChg>
        <pc:spChg chg="add mod ord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36" creationId="{BDD182A7-B979-4E1B-AB77-30B69D8F79E3}"/>
          </ac:spMkLst>
        </pc:spChg>
        <pc:spChg chg="add del mod">
          <ac:chgData name="Jacques GIRARD" userId="035ec42f-7c60-4fe0-b060-c92a76ec8e68" providerId="ADAL" clId="{705C5EBF-D97D-42E1-90BC-C64F240F1E2E}" dt="2020-08-10T10:08:06.904" v="1697"/>
          <ac:spMkLst>
            <pc:docMk/>
            <pc:sldMk cId="2714439565" sldId="269"/>
            <ac:spMk id="37" creationId="{643D112B-7974-4C61-A9E7-9C767D2120C4}"/>
          </ac:spMkLst>
        </pc:spChg>
        <pc:spChg chg="add mod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38" creationId="{679AA034-C26E-4003-B459-FF9C7AD7EEB5}"/>
          </ac:spMkLst>
        </pc:spChg>
        <pc:spChg chg="add mod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39" creationId="{3C04D729-EB55-42CF-91DE-1EA92944F2D8}"/>
          </ac:spMkLst>
        </pc:spChg>
        <pc:spChg chg="add mod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40" creationId="{3AC958EA-DD26-44D2-BA18-AC88097373C0}"/>
          </ac:spMkLst>
        </pc:spChg>
        <pc:spChg chg="add mod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41" creationId="{857D202A-5122-4ECE-98F5-7CCF941B1D5D}"/>
          </ac:spMkLst>
        </pc:spChg>
        <pc:spChg chg="add mod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42" creationId="{F7D659FA-1573-4D33-8BF5-E2F5238A5404}"/>
          </ac:spMkLst>
        </pc:spChg>
        <pc:spChg chg="add mod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43" creationId="{7FB3E5C2-D440-4B00-AF7B-5ECEF1892A5B}"/>
          </ac:spMkLst>
        </pc:spChg>
        <pc:spChg chg="add mod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44" creationId="{B230BFFB-53F6-4031-8980-14EE6B3006A7}"/>
          </ac:spMkLst>
        </pc:spChg>
        <pc:spChg chg="add mod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45" creationId="{38A84B3D-1651-4B98-B28D-C416DE64D2D6}"/>
          </ac:spMkLst>
        </pc:spChg>
        <pc:spChg chg="add mod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47" creationId="{180E3712-B1F7-491C-8139-619E1EE35D01}"/>
          </ac:spMkLst>
        </pc:spChg>
        <pc:spChg chg="mod topLvl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49" creationId="{A4A6EEEC-ECFE-4322-A770-9A3195DC72C7}"/>
          </ac:spMkLst>
        </pc:spChg>
        <pc:spChg chg="mod topLvl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50" creationId="{C50ABAFB-7E3D-4B87-B616-36A542B62104}"/>
          </ac:spMkLst>
        </pc:spChg>
        <pc:spChg chg="add mod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52" creationId="{2D7EE55A-58FC-4EE2-B0FD-D1C5CBCF209F}"/>
          </ac:spMkLst>
        </pc:spChg>
        <pc:spChg chg="add mod">
          <ac:chgData name="Jacques GIRARD" userId="035ec42f-7c60-4fe0-b060-c92a76ec8e68" providerId="ADAL" clId="{705C5EBF-D97D-42E1-90BC-C64F240F1E2E}" dt="2020-08-11T13:39:51.987" v="2309" actId="790"/>
          <ac:spMkLst>
            <pc:docMk/>
            <pc:sldMk cId="2714439565" sldId="269"/>
            <ac:spMk id="53" creationId="{3D088B4F-6E99-4744-A852-9CAA85FE8C80}"/>
          </ac:spMkLst>
        </pc:spChg>
        <pc:grpChg chg="add mod">
          <ac:chgData name="Jacques GIRARD" userId="035ec42f-7c60-4fe0-b060-c92a76ec8e68" providerId="ADAL" clId="{705C5EBF-D97D-42E1-90BC-C64F240F1E2E}" dt="2020-08-11T08:21:11.184" v="2306" actId="12788"/>
          <ac:grpSpMkLst>
            <pc:docMk/>
            <pc:sldMk cId="2714439565" sldId="269"/>
            <ac:grpSpMk id="13" creationId="{FE16E604-04AD-4AF5-BEDA-8C14C1DC2065}"/>
          </ac:grpSpMkLst>
        </pc:grpChg>
        <pc:grpChg chg="add del mod">
          <ac:chgData name="Jacques GIRARD" userId="035ec42f-7c60-4fe0-b060-c92a76ec8e68" providerId="ADAL" clId="{705C5EBF-D97D-42E1-90BC-C64F240F1E2E}" dt="2020-08-10T09:04:49.848" v="847" actId="165"/>
          <ac:grpSpMkLst>
            <pc:docMk/>
            <pc:sldMk cId="2714439565" sldId="269"/>
            <ac:grpSpMk id="16" creationId="{FF756623-6DF0-48B1-908A-92C30B678187}"/>
          </ac:grpSpMkLst>
        </pc:grpChg>
        <pc:grpChg chg="add del mod">
          <ac:chgData name="Jacques GIRARD" userId="035ec42f-7c60-4fe0-b060-c92a76ec8e68" providerId="ADAL" clId="{705C5EBF-D97D-42E1-90BC-C64F240F1E2E}" dt="2020-08-10T09:03:27.130" v="801" actId="165"/>
          <ac:grpSpMkLst>
            <pc:docMk/>
            <pc:sldMk cId="2714439565" sldId="269"/>
            <ac:grpSpMk id="17" creationId="{9C95FAE6-ADF2-47C3-8775-F8B7B6B5ACD9}"/>
          </ac:grpSpMkLst>
        </pc:grpChg>
        <pc:grpChg chg="add mod">
          <ac:chgData name="Jacques GIRARD" userId="035ec42f-7c60-4fe0-b060-c92a76ec8e68" providerId="ADAL" clId="{705C5EBF-D97D-42E1-90BC-C64F240F1E2E}" dt="2020-08-10T10:46:21.854" v="2270" actId="1076"/>
          <ac:grpSpMkLst>
            <pc:docMk/>
            <pc:sldMk cId="2714439565" sldId="269"/>
            <ac:grpSpMk id="22" creationId="{D4094086-A8D9-4B1C-8667-EED0B5A51684}"/>
          </ac:grpSpMkLst>
        </pc:grpChg>
        <pc:grpChg chg="add del mod">
          <ac:chgData name="Jacques GIRARD" userId="035ec42f-7c60-4fe0-b060-c92a76ec8e68" providerId="ADAL" clId="{705C5EBF-D97D-42E1-90BC-C64F240F1E2E}" dt="2020-08-10T09:06:41.802" v="860" actId="165"/>
          <ac:grpSpMkLst>
            <pc:docMk/>
            <pc:sldMk cId="2714439565" sldId="269"/>
            <ac:grpSpMk id="23" creationId="{FCB5281E-92A3-4F8C-B609-D6326D6F0DCE}"/>
          </ac:grpSpMkLst>
        </pc:grpChg>
        <pc:grpChg chg="add del mod">
          <ac:chgData name="Jacques GIRARD" userId="035ec42f-7c60-4fe0-b060-c92a76ec8e68" providerId="ADAL" clId="{705C5EBF-D97D-42E1-90BC-C64F240F1E2E}" dt="2020-08-10T09:48:33.529" v="1219" actId="165"/>
          <ac:grpSpMkLst>
            <pc:docMk/>
            <pc:sldMk cId="2714439565" sldId="269"/>
            <ac:grpSpMk id="28" creationId="{D435AAAA-293A-4AC3-AECA-A47761DBF2B9}"/>
          </ac:grpSpMkLst>
        </pc:grpChg>
        <pc:grpChg chg="add del mod">
          <ac:chgData name="Jacques GIRARD" userId="035ec42f-7c60-4fe0-b060-c92a76ec8e68" providerId="ADAL" clId="{705C5EBF-D97D-42E1-90BC-C64F240F1E2E}" dt="2020-08-10T09:56:23.811" v="1321" actId="165"/>
          <ac:grpSpMkLst>
            <pc:docMk/>
            <pc:sldMk cId="2714439565" sldId="269"/>
            <ac:grpSpMk id="30" creationId="{1CC5F3C2-A38B-4274-BF89-E6C1C926CD15}"/>
          </ac:grpSpMkLst>
        </pc:grpChg>
        <pc:grpChg chg="add mod">
          <ac:chgData name="Jacques GIRARD" userId="035ec42f-7c60-4fe0-b060-c92a76ec8e68" providerId="ADAL" clId="{705C5EBF-D97D-42E1-90BC-C64F240F1E2E}" dt="2020-08-10T10:46:21.854" v="2270" actId="1076"/>
          <ac:grpSpMkLst>
            <pc:docMk/>
            <pc:sldMk cId="2714439565" sldId="269"/>
            <ac:grpSpMk id="31" creationId="{79D54505-F286-47C5-8115-ECF725968204}"/>
          </ac:grpSpMkLst>
        </pc:grpChg>
        <pc:grpChg chg="add del mod">
          <ac:chgData name="Jacques GIRARD" userId="035ec42f-7c60-4fe0-b060-c92a76ec8e68" providerId="ADAL" clId="{705C5EBF-D97D-42E1-90BC-C64F240F1E2E}" dt="2020-08-10T10:04:03.250" v="1489" actId="165"/>
          <ac:grpSpMkLst>
            <pc:docMk/>
            <pc:sldMk cId="2714439565" sldId="269"/>
            <ac:grpSpMk id="32" creationId="{E816A59A-90EF-4027-9B82-5134D2174061}"/>
          </ac:grpSpMkLst>
        </pc:grpChg>
        <pc:grpChg chg="add mod">
          <ac:chgData name="Jacques GIRARD" userId="035ec42f-7c60-4fe0-b060-c92a76ec8e68" providerId="ADAL" clId="{705C5EBF-D97D-42E1-90BC-C64F240F1E2E}" dt="2020-08-10T10:46:21.854" v="2270" actId="1076"/>
          <ac:grpSpMkLst>
            <pc:docMk/>
            <pc:sldMk cId="2714439565" sldId="269"/>
            <ac:grpSpMk id="46" creationId="{7E187893-BE9A-41CC-BB08-7A8FB8567A27}"/>
          </ac:grpSpMkLst>
        </pc:grpChg>
        <pc:grpChg chg="add del mod">
          <ac:chgData name="Jacques GIRARD" userId="035ec42f-7c60-4fe0-b060-c92a76ec8e68" providerId="ADAL" clId="{705C5EBF-D97D-42E1-90BC-C64F240F1E2E}" dt="2020-08-10T10:39:39.950" v="2128" actId="165"/>
          <ac:grpSpMkLst>
            <pc:docMk/>
            <pc:sldMk cId="2714439565" sldId="269"/>
            <ac:grpSpMk id="48" creationId="{585576E4-80D3-452B-B1B3-0172E5F8B30B}"/>
          </ac:grpSpMkLst>
        </pc:grpChg>
        <pc:grpChg chg="add mod">
          <ac:chgData name="Jacques GIRARD" userId="035ec42f-7c60-4fe0-b060-c92a76ec8e68" providerId="ADAL" clId="{705C5EBF-D97D-42E1-90BC-C64F240F1E2E}" dt="2020-08-10T10:46:21.854" v="2270" actId="1076"/>
          <ac:grpSpMkLst>
            <pc:docMk/>
            <pc:sldMk cId="2714439565" sldId="269"/>
            <ac:grpSpMk id="51" creationId="{F0982E9E-F624-436C-9B73-AA2197013048}"/>
          </ac:grpSpMkLst>
        </pc:grpChg>
        <pc:graphicFrameChg chg="add del mod">
          <ac:chgData name="Jacques GIRARD" userId="035ec42f-7c60-4fe0-b060-c92a76ec8e68" providerId="ADAL" clId="{705C5EBF-D97D-42E1-90BC-C64F240F1E2E}" dt="2020-08-10T08:27:41.995" v="1" actId="478"/>
          <ac:graphicFrameMkLst>
            <pc:docMk/>
            <pc:sldMk cId="2714439565" sldId="269"/>
            <ac:graphicFrameMk id="3" creationId="{9588CA75-62C9-4747-9E7F-910DC5AD184D}"/>
          </ac:graphicFrameMkLst>
        </pc:graphicFrameChg>
        <pc:picChg chg="add del mod ord">
          <ac:chgData name="Jacques GIRARD" userId="035ec42f-7c60-4fe0-b060-c92a76ec8e68" providerId="ADAL" clId="{705C5EBF-D97D-42E1-90BC-C64F240F1E2E}" dt="2020-08-10T10:46:16.334" v="2269" actId="478"/>
          <ac:picMkLst>
            <pc:docMk/>
            <pc:sldMk cId="2714439565" sldId="269"/>
            <ac:picMk id="8" creationId="{4F146F34-F349-43BD-813B-85FA9AA9A5ED}"/>
          </ac:picMkLst>
        </pc:picChg>
      </pc:sldChg>
      <pc:sldChg chg="modSp new del mod">
        <pc:chgData name="Jacques GIRARD" userId="035ec42f-7c60-4fe0-b060-c92a76ec8e68" providerId="ADAL" clId="{705C5EBF-D97D-42E1-90BC-C64F240F1E2E}" dt="2020-08-11T08:21:32.516" v="2307" actId="47"/>
        <pc:sldMkLst>
          <pc:docMk/>
          <pc:sldMk cId="1736470427" sldId="270"/>
        </pc:sldMkLst>
        <pc:spChg chg="mod">
          <ac:chgData name="Jacques GIRARD" userId="035ec42f-7c60-4fe0-b060-c92a76ec8e68" providerId="ADAL" clId="{705C5EBF-D97D-42E1-90BC-C64F240F1E2E}" dt="2020-08-11T08:18:59.854" v="2291" actId="20577"/>
          <ac:spMkLst>
            <pc:docMk/>
            <pc:sldMk cId="1736470427" sldId="270"/>
            <ac:spMk id="2" creationId="{06B7E0CF-C531-43B6-979A-082C038EFDD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AD7D1F-CDC0-4CEB-B144-875E3D49D0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430F5-9F40-4362-85F4-085C0215E4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1B6A1-BE2E-4772-BBD3-EC3F7BC839DE}" type="datetimeFigureOut">
              <a:rPr lang="fr-FR" smtClean="0">
                <a:latin typeface="Arial" panose="020B0604020202020204" pitchFamily="34" charset="0"/>
              </a:rPr>
              <a:t>11/08/2020</a:t>
            </a:fld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8CAE9-B4B7-44A3-A953-AFAD433421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84FA0-E5C8-40AE-97D6-0626FF9E52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D576F-E49F-4C4F-A4D0-9A8A130B9A0D}" type="slidenum">
              <a:rPr lang="fr-FR" smtClean="0">
                <a:latin typeface="Arial" panose="020B0604020202020204" pitchFamily="34" charset="0"/>
              </a:rPr>
              <a:t>‹#›</a:t>
            </a:fld>
            <a:endParaRPr lang="fr-F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6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1C683A4-DA5F-4AC0-B623-C481774958C7}" type="datetimeFigureOut">
              <a:rPr lang="fr-FR" smtClean="0"/>
              <a:pPr/>
              <a:t>11/08/2020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C58E59B-3326-4FD4-8806-9EAC0DB7D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39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st.com/trademarks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312988"/>
            <a:ext cx="5795963" cy="2702071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5015060"/>
            <a:ext cx="5795963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4B28F-A25E-4825-B94D-B2AD0EA2A9F6}"/>
              </a:ext>
            </a:extLst>
          </p:cNvPr>
          <p:cNvSpPr/>
          <p:nvPr userDrawn="1"/>
        </p:nvSpPr>
        <p:spPr>
          <a:xfrm>
            <a:off x="-228" y="0"/>
            <a:ext cx="43905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0E53B0-4A6F-4EA6-BAD9-3F10842526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21F7501C-E215-48DE-9901-1589EACC1F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828" y="0"/>
            <a:ext cx="6280432" cy="6858000"/>
          </a:xfrm>
          <a:custGeom>
            <a:avLst/>
            <a:gdLst>
              <a:gd name="connsiteX0" fmla="*/ 0 w 6280432"/>
              <a:gd name="connsiteY0" fmla="*/ 0 h 6858000"/>
              <a:gd name="connsiteX1" fmla="*/ 6280432 w 6280432"/>
              <a:gd name="connsiteY1" fmla="*/ 0 h 6858000"/>
              <a:gd name="connsiteX2" fmla="*/ 6280432 w 6280432"/>
              <a:gd name="connsiteY2" fmla="*/ 2281561 h 6858000"/>
              <a:gd name="connsiteX3" fmla="*/ 5466285 w 6280432"/>
              <a:gd name="connsiteY3" fmla="*/ 2281561 h 6858000"/>
              <a:gd name="connsiteX4" fmla="*/ 5466285 w 6280432"/>
              <a:gd name="connsiteY4" fmla="*/ 6858000 h 6858000"/>
              <a:gd name="connsiteX5" fmla="*/ 0 w 62804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0432" h="6858000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</a:t>
            </a:r>
            <a:br>
              <a:rPr lang="en-US" dirty="0"/>
            </a:br>
            <a:r>
              <a:rPr lang="en-US" dirty="0"/>
              <a:t>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57178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16" userDrawn="1">
          <p15:clr>
            <a:srgbClr val="FBAE40"/>
          </p15:clr>
        </p15:guide>
        <p15:guide id="2" pos="7387" userDrawn="1">
          <p15:clr>
            <a:srgbClr val="FBAE40"/>
          </p15:clr>
        </p15:guide>
        <p15:guide id="3" orient="horz" pos="3067" userDrawn="1">
          <p15:clr>
            <a:srgbClr val="FBAE40"/>
          </p15:clr>
        </p15:guide>
        <p15:guide id="4" orient="horz" pos="39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without pictur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5701" y="2085976"/>
            <a:ext cx="7807324" cy="2929084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5701" y="5015060"/>
            <a:ext cx="7807324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FC3CE6-78BD-44D0-9BE3-1EF21AC5DD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F7C4B5-15B1-42E4-9F81-B5E59B0C5030}"/>
              </a:ext>
            </a:extLst>
          </p:cNvPr>
          <p:cNvSpPr/>
          <p:nvPr userDrawn="1"/>
        </p:nvSpPr>
        <p:spPr>
          <a:xfrm>
            <a:off x="-228" y="0"/>
            <a:ext cx="1155928" cy="6858000"/>
          </a:xfrm>
          <a:custGeom>
            <a:avLst/>
            <a:gdLst>
              <a:gd name="connsiteX0" fmla="*/ 0 w 1155928"/>
              <a:gd name="connsiteY0" fmla="*/ 0 h 6858000"/>
              <a:gd name="connsiteX1" fmla="*/ 439056 w 1155928"/>
              <a:gd name="connsiteY1" fmla="*/ 0 h 6858000"/>
              <a:gd name="connsiteX2" fmla="*/ 1155928 w 1155928"/>
              <a:gd name="connsiteY2" fmla="*/ 0 h 6858000"/>
              <a:gd name="connsiteX3" fmla="*/ 1155928 w 1155928"/>
              <a:gd name="connsiteY3" fmla="*/ 1714500 h 6858000"/>
              <a:gd name="connsiteX4" fmla="*/ 439056 w 1155928"/>
              <a:gd name="connsiteY4" fmla="*/ 1714500 h 6858000"/>
              <a:gd name="connsiteX5" fmla="*/ 439056 w 1155928"/>
              <a:gd name="connsiteY5" fmla="*/ 6858000 h 6858000"/>
              <a:gd name="connsiteX6" fmla="*/ 0 w 11559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928" h="6858000">
                <a:moveTo>
                  <a:pt x="0" y="0"/>
                </a:moveTo>
                <a:lnTo>
                  <a:pt x="439056" y="0"/>
                </a:lnTo>
                <a:lnTo>
                  <a:pt x="1155928" y="0"/>
                </a:lnTo>
                <a:lnTo>
                  <a:pt x="1155928" y="1714500"/>
                </a:lnTo>
                <a:lnTo>
                  <a:pt x="439056" y="1714500"/>
                </a:lnTo>
                <a:lnTo>
                  <a:pt x="4390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2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9" userDrawn="1">
          <p15:clr>
            <a:srgbClr val="FBAE40"/>
          </p15:clr>
        </p15:guide>
        <p15:guide id="2" orient="horz" pos="2615" userDrawn="1">
          <p15:clr>
            <a:srgbClr val="FBAE40"/>
          </p15:clr>
        </p15:guide>
        <p15:guide id="3" pos="5196" userDrawn="1">
          <p15:clr>
            <a:srgbClr val="FBAE40"/>
          </p15:clr>
        </p15:guide>
        <p15:guide id="4" pos="61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F7C4-3513-40DF-91A6-018C8E9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EA7E-51B5-4CB2-80D5-15820A17CAE3}" type="datetime5">
              <a:rPr lang="en-US" smtClean="0"/>
              <a:t>11-Aug-20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96A-0B1E-46FA-AC86-9A7803D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E223-380C-4295-85FF-7B9C242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803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 userDrawn="1">
          <p15:clr>
            <a:srgbClr val="FBAE40"/>
          </p15:clr>
        </p15:guide>
        <p15:guide id="2" pos="726" userDrawn="1">
          <p15:clr>
            <a:srgbClr val="FBAE40"/>
          </p15:clr>
        </p15:guide>
        <p15:guide id="3" orient="horz" pos="137" userDrawn="1">
          <p15:clr>
            <a:srgbClr val="FBAE40"/>
          </p15:clr>
        </p15:guide>
        <p15:guide id="4" orient="horz" pos="6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9399" y="419894"/>
            <a:ext cx="9372601" cy="1484312"/>
          </a:xfrm>
          <a:solidFill>
            <a:schemeClr val="accent4"/>
          </a:solidFill>
        </p:spPr>
        <p:txBody>
          <a:bodyPr vert="horz" lIns="91440" tIns="45720" rIns="288000" bIns="45720" rtlCol="0" anchor="ctr">
            <a:noAutofit/>
          </a:bodyPr>
          <a:lstStyle>
            <a:lvl1pPr marL="263525" indent="0" algn="l">
              <a:defRPr lang="en-US" sz="3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10E20D-C2F4-4C57-9379-900BECBE54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CCF378-34BF-4EE7-87EE-0F21AAF7F2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04925"/>
            <a:ext cx="12192000" cy="5553075"/>
          </a:xfrm>
          <a:custGeom>
            <a:avLst/>
            <a:gdLst>
              <a:gd name="connsiteX0" fmla="*/ 0 w 12192000"/>
              <a:gd name="connsiteY0" fmla="*/ 5552981 h 5553075"/>
              <a:gd name="connsiteX1" fmla="*/ 12192000 w 12192000"/>
              <a:gd name="connsiteY1" fmla="*/ 5552981 h 5553075"/>
              <a:gd name="connsiteX2" fmla="*/ 12192000 w 12192000"/>
              <a:gd name="connsiteY2" fmla="*/ 5553075 h 5553075"/>
              <a:gd name="connsiteX3" fmla="*/ 0 w 12192000"/>
              <a:gd name="connsiteY3" fmla="*/ 5553075 h 5553075"/>
              <a:gd name="connsiteX4" fmla="*/ 0 w 12192000"/>
              <a:gd name="connsiteY4" fmla="*/ 0 h 5553075"/>
              <a:gd name="connsiteX5" fmla="*/ 2819401 w 12192000"/>
              <a:gd name="connsiteY5" fmla="*/ 0 h 5553075"/>
              <a:gd name="connsiteX6" fmla="*/ 2819401 w 12192000"/>
              <a:gd name="connsiteY6" fmla="*/ 599281 h 5553075"/>
              <a:gd name="connsiteX7" fmla="*/ 12192000 w 12192000"/>
              <a:gd name="connsiteY7" fmla="*/ 599281 h 5553075"/>
              <a:gd name="connsiteX8" fmla="*/ 12192000 w 12192000"/>
              <a:gd name="connsiteY8" fmla="*/ 4787900 h 5553075"/>
              <a:gd name="connsiteX9" fmla="*/ 1683657 w 12192000"/>
              <a:gd name="connsiteY9" fmla="*/ 4787900 h 5553075"/>
              <a:gd name="connsiteX10" fmla="*/ 1683657 w 12192000"/>
              <a:gd name="connsiteY10" fmla="*/ 4631418 h 5553075"/>
              <a:gd name="connsiteX11" fmla="*/ 0 w 12192000"/>
              <a:gd name="connsiteY11" fmla="*/ 4631418 h 55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553075">
                <a:moveTo>
                  <a:pt x="0" y="5552981"/>
                </a:moveTo>
                <a:lnTo>
                  <a:pt x="12192000" y="5552981"/>
                </a:lnTo>
                <a:lnTo>
                  <a:pt x="12192000" y="5553075"/>
                </a:lnTo>
                <a:lnTo>
                  <a:pt x="0" y="5553075"/>
                </a:lnTo>
                <a:close/>
                <a:moveTo>
                  <a:pt x="0" y="0"/>
                </a:moveTo>
                <a:lnTo>
                  <a:pt x="2819401" y="0"/>
                </a:lnTo>
                <a:lnTo>
                  <a:pt x="2819401" y="599281"/>
                </a:lnTo>
                <a:lnTo>
                  <a:pt x="12192000" y="599281"/>
                </a:lnTo>
                <a:lnTo>
                  <a:pt x="12192000" y="4787900"/>
                </a:lnTo>
                <a:lnTo>
                  <a:pt x="1683657" y="4787900"/>
                </a:lnTo>
                <a:lnTo>
                  <a:pt x="1683657" y="4631418"/>
                </a:lnTo>
                <a:lnTo>
                  <a:pt x="0" y="4631418"/>
                </a:lnTo>
                <a:close/>
              </a:path>
            </a:pathLst>
          </a:custGeom>
          <a:noFill/>
        </p:spPr>
        <p:txBody>
          <a:bodyPr vert="horz" wrap="none" lIns="91440" tIns="45720" rIns="90000" bIns="45720" rtlCol="0" anchor="ctr">
            <a:noAutofit/>
          </a:bodyPr>
          <a:lstStyle>
            <a:lvl1pPr algn="ctr">
              <a:buClr>
                <a:schemeClr val="tx1"/>
              </a:buClr>
              <a:defRPr lang="en-US" baseline="0">
                <a:solidFill>
                  <a:schemeClr val="bg2"/>
                </a:solidFill>
              </a:defRPr>
            </a:lvl1pPr>
          </a:lstStyle>
          <a:p>
            <a:pPr marL="261938" lvl="0" indent="-261938" algn="ctr"/>
            <a:r>
              <a:rPr lang="en-US" dirty="0"/>
              <a:t>Drag and drop a picture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367852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0037" y="1484313"/>
            <a:ext cx="5719763" cy="4608512"/>
          </a:xfrm>
        </p:spPr>
        <p:txBody>
          <a:bodyPr/>
          <a:lstStyle>
            <a:lvl1pPr marL="261938" indent="-261938">
              <a:buFont typeface="Arial" panose="020B0604020202020204" pitchFamily="34" charset="0"/>
              <a:buChar char="•"/>
              <a:defRPr/>
            </a:lvl1pPr>
            <a:lvl2pPr marL="536575" indent="-266700">
              <a:buFont typeface="Arial" panose="020B0604020202020204" pitchFamily="34" charset="0"/>
              <a:buChar char="•"/>
              <a:defRPr/>
            </a:lvl2pPr>
            <a:lvl3pPr marL="812800" indent="-273050">
              <a:buFont typeface="Arial" panose="020B0604020202020204" pitchFamily="34" charset="0"/>
              <a:buChar char="•"/>
              <a:defRPr/>
            </a:lvl3pPr>
            <a:lvl4pPr marL="987425" indent="-268288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1484313"/>
            <a:ext cx="572040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88507-3E03-4FB3-A132-78A9397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EE57-6C7A-4485-90B9-68FD3C018D4D}" type="datetime5">
              <a:rPr lang="en-US" smtClean="0"/>
              <a:t>11-Aug-20</a:t>
            </a:fld>
            <a:endParaRPr lang="fr-F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E28F68-9BF2-4E8D-9900-2B96192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8ACE-19CE-4D11-BE8C-BF854FA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465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4" userDrawn="1">
          <p15:clr>
            <a:srgbClr val="FBAE40"/>
          </p15:clr>
        </p15:guide>
        <p15:guide id="2" orient="horz" pos="137" userDrawn="1">
          <p15:clr>
            <a:srgbClr val="FBAE40"/>
          </p15:clr>
        </p15:guide>
        <p15:guide id="3" pos="726" userDrawn="1">
          <p15:clr>
            <a:srgbClr val="FBAE40"/>
          </p15:clr>
        </p15:guide>
        <p15:guide id="4" pos="565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97BAC-5561-499E-BBCB-6D6E1FD7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4663-F7A4-4D1C-A9ED-CB0F8B6C7043}" type="datetime5">
              <a:rPr lang="en-US" smtClean="0"/>
              <a:t>11-Aug-20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5733-58EA-4C07-864D-B4CB76D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373-7992-498D-9AB1-3D82544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2221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674" userDrawn="1">
          <p15:clr>
            <a:srgbClr val="FBAE40"/>
          </p15:clr>
        </p15:guide>
        <p15:guide id="4" orient="horz" pos="137" userDrawn="1">
          <p15:clr>
            <a:srgbClr val="FBAE40"/>
          </p15:clr>
        </p15:guide>
        <p15:guide id="5" pos="72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953C-BDCE-466C-B5D1-10A5597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6AAF-A50C-4368-8908-D3A4D71BEB6A}" type="datetime5">
              <a:rPr lang="en-US" smtClean="0"/>
              <a:t>11-Aug-20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93A61-3D0C-4D22-A38C-FED809C5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F57E-942B-4161-B1AA-AAC9C60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018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674" userDrawn="1">
          <p15:clr>
            <a:srgbClr val="FBAE40"/>
          </p15:clr>
        </p15:guide>
        <p15:guide id="3" orient="horz" pos="137" userDrawn="1">
          <p15:clr>
            <a:srgbClr val="FBAE40"/>
          </p15:clr>
        </p15:guide>
        <p15:guide id="4" pos="72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6FA9459-E99A-42A8-92B5-7137E9427AC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D937686-130C-4AED-A17F-79ECBF53C1EB}"/>
                </a:ext>
              </a:extLst>
            </p:cNvPr>
            <p:cNvGrpSpPr/>
            <p:nvPr/>
          </p:nvGrpSpPr>
          <p:grpSpPr>
            <a:xfrm>
              <a:off x="0" y="0"/>
              <a:ext cx="12192000" cy="6854862"/>
              <a:chOff x="0" y="0"/>
              <a:chExt cx="12192000" cy="685486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A1E53E3-FC79-490F-927D-EDA5C06E681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4862"/>
              </a:xfrm>
              <a:prstGeom prst="rect">
                <a:avLst/>
              </a:prstGeom>
              <a:solidFill>
                <a:srgbClr val="0023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1420E875-771B-4F7F-AE61-DCE396A66F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2888E23-EA76-462F-A85B-1C6FA527FA6D}"/>
                </a:ext>
              </a:extLst>
            </p:cNvPr>
            <p:cNvGrpSpPr/>
            <p:nvPr/>
          </p:nvGrpSpPr>
          <p:grpSpPr>
            <a:xfrm>
              <a:off x="1" y="4152900"/>
              <a:ext cx="12191999" cy="2705100"/>
              <a:chOff x="1" y="4152900"/>
              <a:chExt cx="12191999" cy="2705100"/>
            </a:xfrm>
          </p:grpSpPr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B428783B-02FD-4849-BFB2-D1C2BC8E88B5}"/>
                  </a:ext>
                </a:extLst>
              </p:cNvPr>
              <p:cNvSpPr/>
              <p:nvPr/>
            </p:nvSpPr>
            <p:spPr>
              <a:xfrm>
                <a:off x="1" y="4152900"/>
                <a:ext cx="12191999" cy="2705100"/>
              </a:xfrm>
              <a:custGeom>
                <a:avLst/>
                <a:gdLst>
                  <a:gd name="connsiteX0" fmla="*/ 0 w 12191999"/>
                  <a:gd name="connsiteY0" fmla="*/ 0 h 2705100"/>
                  <a:gd name="connsiteX1" fmla="*/ 1104899 w 12191999"/>
                  <a:gd name="connsiteY1" fmla="*/ 0 h 2705100"/>
                  <a:gd name="connsiteX2" fmla="*/ 1104899 w 12191999"/>
                  <a:gd name="connsiteY2" fmla="*/ 1422400 h 2705100"/>
                  <a:gd name="connsiteX3" fmla="*/ 12191999 w 12191999"/>
                  <a:gd name="connsiteY3" fmla="*/ 1422400 h 2705100"/>
                  <a:gd name="connsiteX4" fmla="*/ 12191999 w 12191999"/>
                  <a:gd name="connsiteY4" fmla="*/ 2705100 h 2705100"/>
                  <a:gd name="connsiteX5" fmla="*/ 1 w 12191999"/>
                  <a:gd name="connsiteY5" fmla="*/ 2705100 h 2705100"/>
                  <a:gd name="connsiteX6" fmla="*/ 1 w 12191999"/>
                  <a:gd name="connsiteY6" fmla="*/ 1543050 h 2705100"/>
                  <a:gd name="connsiteX7" fmla="*/ 0 w 12191999"/>
                  <a:gd name="connsiteY7" fmla="*/ 1543050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1999" h="2705100">
                    <a:moveTo>
                      <a:pt x="0" y="0"/>
                    </a:moveTo>
                    <a:lnTo>
                      <a:pt x="1104899" y="0"/>
                    </a:lnTo>
                    <a:lnTo>
                      <a:pt x="1104899" y="1422400"/>
                    </a:lnTo>
                    <a:lnTo>
                      <a:pt x="12191999" y="1422400"/>
                    </a:lnTo>
                    <a:lnTo>
                      <a:pt x="12191999" y="2705100"/>
                    </a:lnTo>
                    <a:lnTo>
                      <a:pt x="1" y="2705100"/>
                    </a:lnTo>
                    <a:lnTo>
                      <a:pt x="1" y="1543050"/>
                    </a:lnTo>
                    <a:lnTo>
                      <a:pt x="0" y="1543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B1C6E9-C7C0-445A-8911-23E57FA33B25}"/>
                  </a:ext>
                </a:extLst>
              </p:cNvPr>
              <p:cNvSpPr/>
              <p:nvPr/>
            </p:nvSpPr>
            <p:spPr>
              <a:xfrm>
                <a:off x="219560" y="5822714"/>
                <a:ext cx="93952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  <a:t>© STMicroelectronics - All rights reserved.</a:t>
                </a:r>
                <a:b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ST logo is a trademark or a registered trademark of STMicroelectronics International NV or its affiliates in the EU and/or other countries. For additional information about ST trademarks, please refer to 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www.st.com/trademarks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. </a:t>
                </a:r>
                <a:b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All other product or service names are the property of their respective owners.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C9C090-4752-447B-8BD0-B05186572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1FD0E-B8FA-4370-8190-CB141A1A792B}"/>
              </a:ext>
            </a:extLst>
          </p:cNvPr>
          <p:cNvSpPr/>
          <p:nvPr userDrawn="1"/>
        </p:nvSpPr>
        <p:spPr>
          <a:xfrm>
            <a:off x="3686654" y="2228671"/>
            <a:ext cx="48186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7200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033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/>
          <a:p>
            <a:pPr lvl="0" algn="r"/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" y="1484313"/>
            <a:ext cx="11591925" cy="460851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</p:spPr>
        <p:txBody>
          <a:bodyPr vert="horz" lIns="90000" tIns="45720" rIns="90000" bIns="45720" rtlCol="0" anchor="b"/>
          <a:lstStyle>
            <a:lvl1pPr algn="r">
              <a:defRPr lang="en-US" sz="1100"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</p:spPr>
        <p:txBody>
          <a:bodyPr vert="horz" lIns="0" tIns="46800" rIns="0" bIns="46800" rtlCol="0" anchor="b"/>
          <a:lstStyle>
            <a:lvl1pPr algn="r">
              <a:defRPr lang="en-US" sz="1100" b="0" smtClean="0">
                <a:solidFill>
                  <a:schemeClr val="tx2"/>
                </a:solidFill>
              </a:defRPr>
            </a:lvl1pPr>
          </a:lstStyle>
          <a:p>
            <a:fld id="{62A42E78-4FE3-4E16-9FB9-64A349BFE3F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2"/>
                </a:solidFill>
              </a:defRPr>
            </a:lvl1pPr>
          </a:lstStyle>
          <a:p>
            <a:fld id="{49D6B855-A76D-4459-A823-EF680B29CDD3}" type="datetime5">
              <a:rPr lang="en-US" smtClean="0"/>
              <a:t>11-Aug-20</a:t>
            </a:fld>
            <a:endParaRPr lang="fr-FR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E2817A-3634-41C4-BE77-0740C5A7811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CD4E90-0AD7-41F7-BEF4-B339EC998E49}"/>
              </a:ext>
            </a:extLst>
          </p:cNvPr>
          <p:cNvSpPr/>
          <p:nvPr userDrawn="1"/>
        </p:nvSpPr>
        <p:spPr>
          <a:xfrm>
            <a:off x="12004894" y="0"/>
            <a:ext cx="187105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0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67" r:id="rId3"/>
    <p:sldLayoutId id="2147483664" r:id="rId4"/>
    <p:sldLayoutId id="2147483668" r:id="rId5"/>
    <p:sldLayoutId id="2147483669" r:id="rId6"/>
    <p:sldLayoutId id="2147483670" r:id="rId7"/>
    <p:sldLayoutId id="2147483675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27305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828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4pPr>
      <a:lvl5pPr marL="1160463" indent="-26193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3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5E7EE-069E-4413-9445-B15CCE0A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1</a:t>
            </a:fld>
            <a:endParaRPr lang="fr-FR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16E604-04AD-4AF5-BEDA-8C14C1DC2065}"/>
              </a:ext>
            </a:extLst>
          </p:cNvPr>
          <p:cNvGrpSpPr/>
          <p:nvPr/>
        </p:nvGrpSpPr>
        <p:grpSpPr>
          <a:xfrm>
            <a:off x="3900000" y="4978118"/>
            <a:ext cx="4392000" cy="648000"/>
            <a:chOff x="590550" y="4722766"/>
            <a:chExt cx="4392000" cy="64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029F5A-6F6B-40F8-A7BA-0D0C6D8A5958}"/>
                </a:ext>
              </a:extLst>
            </p:cNvPr>
            <p:cNvSpPr txBox="1"/>
            <p:nvPr/>
          </p:nvSpPr>
          <p:spPr>
            <a:xfrm>
              <a:off x="590550" y="4722766"/>
              <a:ext cx="4392000" cy="64800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none" rtlCol="0" anchor="b" anchorCtr="0">
              <a:spAutoFit/>
            </a:bodyPr>
            <a:lstStyle/>
            <a:p>
              <a:pPr algn="l"/>
              <a:r>
                <a:rPr lang="en-US" sz="900" b="1" dirty="0"/>
                <a:t>Development board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A59E08-72EF-49AB-BB07-307F57585865}"/>
                </a:ext>
              </a:extLst>
            </p:cNvPr>
            <p:cNvSpPr/>
            <p:nvPr/>
          </p:nvSpPr>
          <p:spPr>
            <a:xfrm>
              <a:off x="662550" y="4793623"/>
              <a:ext cx="4248000" cy="360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B-L475E-IOT01A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094086-A8D9-4B1C-8667-EED0B5A51684}"/>
              </a:ext>
            </a:extLst>
          </p:cNvPr>
          <p:cNvGrpSpPr/>
          <p:nvPr/>
        </p:nvGrpSpPr>
        <p:grpSpPr>
          <a:xfrm>
            <a:off x="3900000" y="4184868"/>
            <a:ext cx="4392000" cy="648000"/>
            <a:chOff x="4543425" y="2826548"/>
            <a:chExt cx="4392000" cy="6480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81DC91-0087-429F-8857-4CAA901EB72F}"/>
                </a:ext>
              </a:extLst>
            </p:cNvPr>
            <p:cNvSpPr txBox="1"/>
            <p:nvPr/>
          </p:nvSpPr>
          <p:spPr>
            <a:xfrm>
              <a:off x="4543425" y="2826548"/>
              <a:ext cx="4392000" cy="64800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none" rtlCol="0" anchor="b" anchorCtr="0">
              <a:spAutoFit/>
            </a:bodyPr>
            <a:lstStyle/>
            <a:p>
              <a:pPr algn="l"/>
              <a:r>
                <a:rPr lang="en-US" sz="900" b="1" dirty="0"/>
                <a:t>Hardware components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400875-1176-474D-AB52-E1EE367E1A75}"/>
                </a:ext>
              </a:extLst>
            </p:cNvPr>
            <p:cNvSpPr/>
            <p:nvPr/>
          </p:nvSpPr>
          <p:spPr>
            <a:xfrm>
              <a:off x="4620855" y="2895323"/>
              <a:ext cx="1368000" cy="360000"/>
            </a:xfrm>
            <a:prstGeom prst="rect">
              <a:avLst/>
            </a:prstGeom>
            <a:solidFill>
              <a:srgbClr val="A2A2A7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Sensors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B80A1D-599D-40FA-91EE-EB2EBFEC34AB}"/>
                </a:ext>
              </a:extLst>
            </p:cNvPr>
            <p:cNvSpPr/>
            <p:nvPr/>
          </p:nvSpPr>
          <p:spPr>
            <a:xfrm>
              <a:off x="6060855" y="2895323"/>
              <a:ext cx="1368000" cy="360000"/>
            </a:xfrm>
            <a:prstGeom prst="rect">
              <a:avLst/>
            </a:prstGeom>
            <a:solidFill>
              <a:srgbClr val="A2A2A7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Wi-Fi</a:t>
              </a:r>
              <a:r>
                <a:rPr lang="en-US" sz="1000" b="1" baseline="30000" dirty="0">
                  <a:solidFill>
                    <a:schemeClr val="bg1"/>
                  </a:solidFill>
                </a:rPr>
                <a:t>®</a:t>
              </a:r>
              <a:r>
                <a:rPr lang="en-US" sz="1000" b="1" dirty="0">
                  <a:solidFill>
                    <a:schemeClr val="bg1"/>
                  </a:solidFill>
                </a:rPr>
                <a:t> module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D6FFD5-9806-436F-AE8C-2D8721B3F151}"/>
                </a:ext>
              </a:extLst>
            </p:cNvPr>
            <p:cNvSpPr/>
            <p:nvPr/>
          </p:nvSpPr>
          <p:spPr>
            <a:xfrm>
              <a:off x="7500855" y="2895323"/>
              <a:ext cx="1368000" cy="360000"/>
            </a:xfrm>
            <a:prstGeom prst="rect">
              <a:avLst/>
            </a:prstGeom>
            <a:solidFill>
              <a:srgbClr val="A2A2A7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STM32L4 Series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D54505-F286-47C5-8115-ECF725968204}"/>
              </a:ext>
            </a:extLst>
          </p:cNvPr>
          <p:cNvGrpSpPr/>
          <p:nvPr/>
        </p:nvGrpSpPr>
        <p:grpSpPr>
          <a:xfrm>
            <a:off x="3900000" y="3386418"/>
            <a:ext cx="3600000" cy="648000"/>
            <a:chOff x="5238750" y="2037623"/>
            <a:chExt cx="3600000" cy="648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900CE8-8CA8-4E0A-A487-E1773727853B}"/>
                </a:ext>
              </a:extLst>
            </p:cNvPr>
            <p:cNvSpPr txBox="1"/>
            <p:nvPr/>
          </p:nvSpPr>
          <p:spPr>
            <a:xfrm>
              <a:off x="5238750" y="2037623"/>
              <a:ext cx="3600000" cy="64800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none" rtlCol="0" anchor="b" anchorCtr="0">
              <a:spAutoFit/>
            </a:bodyPr>
            <a:lstStyle/>
            <a:p>
              <a:pPr algn="l"/>
              <a:r>
                <a:rPr lang="en-US" sz="900" b="1" dirty="0"/>
                <a:t>Drivers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B1D08B-5756-4A4B-AC6E-11A18465EA50}"/>
                </a:ext>
              </a:extLst>
            </p:cNvPr>
            <p:cNvSpPr/>
            <p:nvPr/>
          </p:nvSpPr>
          <p:spPr>
            <a:xfrm>
              <a:off x="5310750" y="2108330"/>
              <a:ext cx="1692000" cy="360000"/>
            </a:xfrm>
            <a:prstGeom prst="rect">
              <a:avLst/>
            </a:prstGeom>
            <a:solidFill>
              <a:srgbClr val="425A78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Board support package (BSP)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E28F24-C2FE-4D3B-9E32-DFB22D94A345}"/>
                </a:ext>
              </a:extLst>
            </p:cNvPr>
            <p:cNvSpPr/>
            <p:nvPr/>
          </p:nvSpPr>
          <p:spPr>
            <a:xfrm>
              <a:off x="7077465" y="2108330"/>
              <a:ext cx="1692000" cy="360000"/>
            </a:xfrm>
            <a:prstGeom prst="rect">
              <a:avLst/>
            </a:prstGeom>
            <a:solidFill>
              <a:srgbClr val="425A78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Hardware abstraction layer (HAL)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5C2EB56-40C4-4108-8A15-0A597B37B5CE}"/>
              </a:ext>
            </a:extLst>
          </p:cNvPr>
          <p:cNvSpPr/>
          <p:nvPr/>
        </p:nvSpPr>
        <p:spPr>
          <a:xfrm>
            <a:off x="7644000" y="3386418"/>
            <a:ext cx="648000" cy="648000"/>
          </a:xfrm>
          <a:prstGeom prst="rect">
            <a:avLst/>
          </a:prstGeom>
          <a:solidFill>
            <a:srgbClr val="04572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buClr>
                <a:schemeClr val="bg1"/>
              </a:buClr>
            </a:pPr>
            <a:r>
              <a:rPr lang="en-US" sz="1000" b="1" dirty="0">
                <a:solidFill>
                  <a:schemeClr val="bg1"/>
                </a:solidFill>
              </a:rPr>
              <a:t>CMSIS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187893-BE9A-41CC-BB08-7A8FB8567A27}"/>
              </a:ext>
            </a:extLst>
          </p:cNvPr>
          <p:cNvGrpSpPr/>
          <p:nvPr/>
        </p:nvGrpSpPr>
        <p:grpSpPr>
          <a:xfrm>
            <a:off x="3900000" y="2151415"/>
            <a:ext cx="3600000" cy="1080000"/>
            <a:chOff x="5238750" y="802620"/>
            <a:chExt cx="3600000" cy="108000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DD182A7-B979-4E1B-AB77-30B69D8F79E3}"/>
                </a:ext>
              </a:extLst>
            </p:cNvPr>
            <p:cNvSpPr txBox="1"/>
            <p:nvPr/>
          </p:nvSpPr>
          <p:spPr>
            <a:xfrm>
              <a:off x="5238750" y="802620"/>
              <a:ext cx="3600000" cy="108000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none" rtlCol="0" anchor="b" anchorCtr="0">
              <a:spAutoFit/>
            </a:bodyPr>
            <a:lstStyle/>
            <a:p>
              <a:pPr algn="l"/>
              <a:r>
                <a:rPr lang="en-US" sz="900" b="1" dirty="0"/>
                <a:t>Middleware level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79AA034-C26E-4003-B459-FF9C7AD7EEB5}"/>
                </a:ext>
              </a:extLst>
            </p:cNvPr>
            <p:cNvSpPr/>
            <p:nvPr/>
          </p:nvSpPr>
          <p:spPr>
            <a:xfrm>
              <a:off x="5318865" y="877558"/>
              <a:ext cx="1080000" cy="360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GCP IoT SDK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C04D729-EB55-42CF-91DE-1EA92944F2D8}"/>
                </a:ext>
              </a:extLst>
            </p:cNvPr>
            <p:cNvSpPr/>
            <p:nvPr/>
          </p:nvSpPr>
          <p:spPr>
            <a:xfrm>
              <a:off x="6470710" y="877153"/>
              <a:ext cx="648000" cy="360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cJSON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C958EA-DD26-44D2-BA18-AC88097373C0}"/>
                </a:ext>
              </a:extLst>
            </p:cNvPr>
            <p:cNvSpPr/>
            <p:nvPr/>
          </p:nvSpPr>
          <p:spPr>
            <a:xfrm>
              <a:off x="7190555" y="877153"/>
              <a:ext cx="720000" cy="360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SBSFU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57D202A-5122-4ECE-98F5-7CCF941B1D5D}"/>
                </a:ext>
              </a:extLst>
            </p:cNvPr>
            <p:cNvSpPr/>
            <p:nvPr/>
          </p:nvSpPr>
          <p:spPr>
            <a:xfrm>
              <a:off x="7982400" y="877153"/>
              <a:ext cx="792000" cy="360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mbedTLS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7D659FA-1573-4D33-8BF5-E2F5238A5404}"/>
                </a:ext>
              </a:extLst>
            </p:cNvPr>
            <p:cNvSpPr/>
            <p:nvPr/>
          </p:nvSpPr>
          <p:spPr>
            <a:xfrm>
              <a:off x="5318865" y="1306054"/>
              <a:ext cx="864000" cy="360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Protobuf-c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FB3E5C2-D440-4B00-AF7B-5ECEF1892A5B}"/>
                </a:ext>
              </a:extLst>
            </p:cNvPr>
            <p:cNvSpPr/>
            <p:nvPr/>
          </p:nvSpPr>
          <p:spPr>
            <a:xfrm>
              <a:off x="6254710" y="1305649"/>
              <a:ext cx="1152000" cy="360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Network library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30BFFB-53F6-4031-8980-14EE6B3006A7}"/>
                </a:ext>
              </a:extLst>
            </p:cNvPr>
            <p:cNvSpPr/>
            <p:nvPr/>
          </p:nvSpPr>
          <p:spPr>
            <a:xfrm>
              <a:off x="7478555" y="1306054"/>
              <a:ext cx="576000" cy="360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MEMS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8A84B3D-1651-4B98-B28D-C416DE64D2D6}"/>
                </a:ext>
              </a:extLst>
            </p:cNvPr>
            <p:cNvSpPr/>
            <p:nvPr/>
          </p:nvSpPr>
          <p:spPr>
            <a:xfrm>
              <a:off x="8126400" y="1306054"/>
              <a:ext cx="648000" cy="360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Wi-Fi</a:t>
              </a:r>
              <a:r>
                <a:rPr lang="en-US" sz="1000" b="1" baseline="30000" dirty="0">
                  <a:solidFill>
                    <a:schemeClr val="bg1"/>
                  </a:solidFill>
                </a:rPr>
                <a:t>®</a:t>
              </a:r>
              <a:endParaRPr lang="en-US" b="1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80E3712-B1F7-491C-8139-619E1EE35D01}"/>
              </a:ext>
            </a:extLst>
          </p:cNvPr>
          <p:cNvSpPr/>
          <p:nvPr/>
        </p:nvSpPr>
        <p:spPr>
          <a:xfrm>
            <a:off x="7644000" y="2151415"/>
            <a:ext cx="648000" cy="1080000"/>
          </a:xfrm>
          <a:prstGeom prst="rect">
            <a:avLst/>
          </a:prstGeom>
          <a:solidFill>
            <a:srgbClr val="04572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buClr>
                <a:schemeClr val="bg1"/>
              </a:buClr>
            </a:pPr>
            <a:r>
              <a:rPr lang="en-US" sz="1000" b="1" dirty="0">
                <a:solidFill>
                  <a:schemeClr val="bg1"/>
                </a:solidFill>
              </a:rPr>
              <a:t>Utilities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982E9E-F624-436C-9B73-AA2197013048}"/>
              </a:ext>
            </a:extLst>
          </p:cNvPr>
          <p:cNvGrpSpPr/>
          <p:nvPr/>
        </p:nvGrpSpPr>
        <p:grpSpPr>
          <a:xfrm>
            <a:off x="3900000" y="1358165"/>
            <a:ext cx="2736000" cy="648000"/>
            <a:chOff x="5246400" y="55948"/>
            <a:chExt cx="2736000" cy="64800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A6EEEC-ECFE-4322-A770-9A3195DC72C7}"/>
                </a:ext>
              </a:extLst>
            </p:cNvPr>
            <p:cNvSpPr txBox="1"/>
            <p:nvPr/>
          </p:nvSpPr>
          <p:spPr>
            <a:xfrm>
              <a:off x="5246400" y="55948"/>
              <a:ext cx="2736000" cy="64800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none" rtlCol="0" anchor="b" anchorCtr="0">
              <a:spAutoFit/>
            </a:bodyPr>
            <a:lstStyle/>
            <a:p>
              <a:pPr algn="l"/>
              <a:r>
                <a:rPr lang="en-US" sz="900" b="1" dirty="0"/>
                <a:t>Application level demonstration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0ABAFB-7E3D-4B87-B616-36A542B62104}"/>
                </a:ext>
              </a:extLst>
            </p:cNvPr>
            <p:cNvSpPr/>
            <p:nvPr/>
          </p:nvSpPr>
          <p:spPr>
            <a:xfrm>
              <a:off x="5326515" y="115652"/>
              <a:ext cx="2592000" cy="36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X-CUBE-GCP1 application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D7EE55A-58FC-4EE2-B0FD-D1C5CBCF209F}"/>
              </a:ext>
            </a:extLst>
          </p:cNvPr>
          <p:cNvSpPr/>
          <p:nvPr/>
        </p:nvSpPr>
        <p:spPr>
          <a:xfrm>
            <a:off x="6780000" y="1358165"/>
            <a:ext cx="720000" cy="64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buClr>
                <a:schemeClr val="bg1"/>
              </a:buClr>
            </a:pPr>
            <a:r>
              <a:rPr lang="en-US" sz="1000" dirty="0">
                <a:solidFill>
                  <a:schemeClr val="accent1"/>
                </a:solidFill>
              </a:rPr>
              <a:t>User application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088B4F-6E99-4744-A852-9CAA85FE8C80}"/>
              </a:ext>
            </a:extLst>
          </p:cNvPr>
          <p:cNvSpPr/>
          <p:nvPr/>
        </p:nvSpPr>
        <p:spPr>
          <a:xfrm>
            <a:off x="7644000" y="1358165"/>
            <a:ext cx="648000" cy="648000"/>
          </a:xfrm>
          <a:prstGeom prst="rect">
            <a:avLst/>
          </a:prstGeom>
          <a:solidFill>
            <a:srgbClr val="04572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buClr>
                <a:schemeClr val="bg1"/>
              </a:buClr>
            </a:pPr>
            <a:r>
              <a:rPr lang="en-US" sz="1000" b="1" dirty="0">
                <a:solidFill>
                  <a:schemeClr val="bg1"/>
                </a:solidFill>
              </a:rPr>
              <a:t>PC software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639A752A-5E67-4408-AD4B-0D3B50E6027B}"/>
              </a:ext>
            </a:extLst>
          </p:cNvPr>
          <p:cNvSpPr txBox="1">
            <a:spLocks/>
          </p:cNvSpPr>
          <p:nvPr/>
        </p:nvSpPr>
        <p:spPr>
          <a:xfrm>
            <a:off x="5019912" y="5626118"/>
            <a:ext cx="2152176" cy="811258"/>
          </a:xfrm>
          <a:prstGeom prst="rect">
            <a:avLst/>
          </a:prstGeom>
        </p:spPr>
        <p:txBody>
          <a:bodyPr/>
          <a:lstStyle>
            <a:lvl1pPr marL="261938" indent="-2619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dirty="0"/>
              <a:t>Dummy image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fr-FR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7144395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VER" val="ᝇᝂᝄ"/>
  <p:tag name="RANDOM" val="20"/>
  <p:tag name="CLINAME" val="ᝩគ᝗ក᝵ជជ᝽᝺᝽᝹᝸!ᝧᝨ᜴᝗ឃគ᝺᝽᝸᝹គឈ᝽᝵ក!ᝩគ᝗ក᝵ជជ᝽᝺᝽᝹᝸"/>
  <p:tag name="DATETIME" val="ᝅᝃᝅᝈᝃᝆᝄᝆᝄ᜴᜴ᝅᝈᝎᝅᝋ᜴᜼᝛ᝡᝨ᜿ᝅᝎᝄ᜽!ᝅᝃᝆᝄᝃᝆᝄᝆᝄ᜴᜴ᝅᝊᝎᝇᝄ᜴᜼᝛ᝡᝨ᜿ᝅᝎᝄ᜽!ᝅᝃᝆᝄᝃᝆᝄᝆᝄ᜴᜴ᝅᝊᝎᝇᝇ᜴᜼᝛ᝡᝨ᜿ᝅᝎᝄ᜽"/>
  <p:tag name="DONEBY" val="ᝧᝨᝰឈ᝵ញ᝺ឃញឆដ!ᝧᝨᝰឈ᝵ញ᝺ឃញឆដ!ᝧᝨᝰឈ᝵ញ᝺ឃញឆដ"/>
  <p:tag name="IPADDRESS" val="᝛ᝢ᝖᝗ᝫᝠᝅᝍᝈᝄ!᝛ᝢ᝖᝗ᝫᝠᝅᝍᝈᝄ!᝛ᝢ᝖᝗ᝫᝠᝅᝍᝈᝄ"/>
  <p:tag name="CHECKSUM" val="ᝈᝇᝆᝆ!ᝈᝉᝇᝋ!ᝈᝇᝅᝍ"/>
</p:tagLst>
</file>

<file path=ppt/theme/theme1.xml><?xml version="1.0" encoding="utf-8"?>
<a:theme xmlns:a="http://schemas.openxmlformats.org/drawingml/2006/main" name="ST PowerPoint Template 16x9">
  <a:themeElements>
    <a:clrScheme name="STMicroelectronics 2020">
      <a:dk1>
        <a:srgbClr val="03234B"/>
      </a:dk1>
      <a:lt1>
        <a:srgbClr val="FFFFFF"/>
      </a:lt1>
      <a:dk2>
        <a:srgbClr val="464650"/>
      </a:dk2>
      <a:lt2>
        <a:srgbClr val="E8E8E9"/>
      </a:lt2>
      <a:accent1>
        <a:srgbClr val="03234B"/>
      </a:accent1>
      <a:accent2>
        <a:srgbClr val="E6007E"/>
      </a:accent2>
      <a:accent3>
        <a:srgbClr val="3CB4E6"/>
      </a:accent3>
      <a:accent4>
        <a:srgbClr val="FFD200"/>
      </a:accent4>
      <a:accent5>
        <a:srgbClr val="49B170"/>
      </a:accent5>
      <a:accent6>
        <a:srgbClr val="8C0078"/>
      </a:accent6>
      <a:hlink>
        <a:srgbClr val="03234B"/>
      </a:hlink>
      <a:folHlink>
        <a:srgbClr val="03234B"/>
      </a:folHlink>
    </a:clrScheme>
    <a:fontScheme name="ST BRAND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buClr>
            <a:schemeClr val="bg1"/>
          </a:buCl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_Template_[16-9].potx" id="{E7467915-AA13-49D5-974A-F6C1945319E3}" vid="{A9674803-5581-4E2C-A9AC-EF6DFB6C20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39693D25147418DDDC480E05DFCCE" ma:contentTypeVersion="13" ma:contentTypeDescription="Create a new document." ma:contentTypeScope="" ma:versionID="ad70e2a484136a0205edc49374ddb2a9">
  <xsd:schema xmlns:xsd="http://www.w3.org/2001/XMLSchema" xmlns:xs="http://www.w3.org/2001/XMLSchema" xmlns:p="http://schemas.microsoft.com/office/2006/metadata/properties" xmlns:ns3="695d97f3-202c-40aa-9a87-8624a9a95271" xmlns:ns4="f19ab210-2cf4-45e7-bb5b-3f17b75704ef" targetNamespace="http://schemas.microsoft.com/office/2006/metadata/properties" ma:root="true" ma:fieldsID="bf7f21580100b12ff6af2feb0d904fa8" ns3:_="" ns4:_="">
    <xsd:import namespace="695d97f3-202c-40aa-9a87-8624a9a95271"/>
    <xsd:import namespace="f19ab210-2cf4-45e7-bb5b-3f17b75704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5d97f3-202c-40aa-9a87-8624a9a95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ab210-2cf4-45e7-bb5b-3f17b75704e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96EF55-315B-4492-B764-01F013E488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5860E1-69D5-4E74-884D-9FA623A0A3A9}">
  <ds:schemaRefs>
    <ds:schemaRef ds:uri="http://schemas.microsoft.com/office/2006/documentManagement/types"/>
    <ds:schemaRef ds:uri="http://schemas.microsoft.com/office/infopath/2007/PartnerControls"/>
    <ds:schemaRef ds:uri="695d97f3-202c-40aa-9a87-8624a9a95271"/>
    <ds:schemaRef ds:uri="http://purl.org/dc/elements/1.1/"/>
    <ds:schemaRef ds:uri="http://schemas.microsoft.com/office/2006/metadata/properties"/>
    <ds:schemaRef ds:uri="f19ab210-2cf4-45e7-bb5b-3f17b75704ef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29B4EB2-430F-4B56-8C28-5D7E805D9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5d97f3-202c-40aa-9a87-8624a9a95271"/>
    <ds:schemaRef ds:uri="f19ab210-2cf4-45e7-bb5b-3f17b75704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148</TotalTime>
  <Words>53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ST PowerPoint Template 16x9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 GIRARD</dc:creator>
  <cp:keywords>STMicroelectronics;Template v1.14</cp:keywords>
  <cp:lastModifiedBy>Jacques GIRARD</cp:lastModifiedBy>
  <cp:revision>9</cp:revision>
  <dcterms:created xsi:type="dcterms:W3CDTF">2020-08-10T08:24:00Z</dcterms:created>
  <dcterms:modified xsi:type="dcterms:W3CDTF">2020-08-11T13:41:21Z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0x010100E8F39693D25147418DDDC480E05DFCCE</vt:lpwstr>
  </property>
</Properties>
</file>