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9" r:id="rId4"/>
    <p:sldId id="257" r:id="rId5"/>
    <p:sldId id="266" r:id="rId6"/>
    <p:sldId id="260" r:id="rId7"/>
    <p:sldId id="261" r:id="rId8"/>
    <p:sldId id="262" r:id="rId9"/>
    <p:sldId id="267" r:id="rId10"/>
    <p:sldId id="263" r:id="rId11"/>
    <p:sldId id="268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1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3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62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7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365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37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829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5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94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29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3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03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4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35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22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E0D1-250A-4102-BF11-4F6B8C277B8F}" type="datetimeFigureOut">
              <a:rPr lang="en-GB" smtClean="0"/>
              <a:t>11/11/2022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0B7E48-9DE7-43EA-B45B-18C4126F2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17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B829-D961-68EB-2FD3-B1EAD8374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32FA3-CB04-F3B3-B92F-7372FE4F0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summary of python structures and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18091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97D8-8884-DE62-8EB5-5B2A3CFE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21A7-F712-5C0E-1C67-B91DC890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1905"/>
            <a:ext cx="8596668" cy="47494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Branching code if we want to do different things with different results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3C775-9FEC-B8C5-AA21-3A19752B5D39}"/>
              </a:ext>
            </a:extLst>
          </p:cNvPr>
          <p:cNvSpPr txBox="1"/>
          <p:nvPr/>
        </p:nvSpPr>
        <p:spPr>
          <a:xfrm>
            <a:off x="849086" y="1930400"/>
            <a:ext cx="802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if/else statements, we can do one thing if some condition is true, and something else if it isn’t.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46236-ACB2-5704-1E6A-21DF675F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61" y="2983656"/>
            <a:ext cx="7362567" cy="2110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45FCA9-6988-9A8D-7827-9E4FFBFC5567}"/>
              </a:ext>
            </a:extLst>
          </p:cNvPr>
          <p:cNvSpPr txBox="1"/>
          <p:nvPr/>
        </p:nvSpPr>
        <p:spPr>
          <a:xfrm>
            <a:off x="247829" y="5360565"/>
            <a:ext cx="9733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A single equals ‘=‘ represents variable assignment – you tell the computer you want mode to be equal to ‘Pirate’.</a:t>
            </a:r>
          </a:p>
          <a:p>
            <a:r>
              <a:rPr lang="en-GB" dirty="0"/>
              <a:t>A double equals ‘==‘ represents a question – you are asking ‘is mode equal to Pirate?’ You would get an error message if you tried to put ‘if mode = Pirate’</a:t>
            </a:r>
          </a:p>
        </p:txBody>
      </p:sp>
    </p:spTree>
    <p:extLst>
      <p:ext uri="{BB962C8B-B14F-4D97-AF65-F5344CB8AC3E}">
        <p14:creationId xmlns:p14="http://schemas.microsoft.com/office/powerpoint/2010/main" val="305784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97D8-8884-DE62-8EB5-5B2A3CFE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Conditionals - extended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21A7-F712-5C0E-1C67-B91DC890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1905"/>
            <a:ext cx="8596668" cy="47494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Branching code if we want to do different things with different results.</a:t>
            </a:r>
          </a:p>
          <a:p>
            <a:pPr marL="0" indent="0">
              <a:buNone/>
            </a:pPr>
            <a:r>
              <a:rPr lang="en-GB" dirty="0"/>
              <a:t>Python has error checking conditionals that can be used to handle errors that arise when we run the program so it doesn’t just crash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01C21-D259-6869-E0C1-7389B16CC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27" y="2838118"/>
            <a:ext cx="71818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1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97D8-8884-DE62-8EB5-5B2A3CFE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21A7-F712-5C0E-1C67-B91DC890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1905"/>
            <a:ext cx="8596668" cy="47494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Acting on lots of data repeatedly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776DE-6E25-48CB-009A-ED0BE07B0A34}"/>
              </a:ext>
            </a:extLst>
          </p:cNvPr>
          <p:cNvCxnSpPr/>
          <p:nvPr/>
        </p:nvCxnSpPr>
        <p:spPr>
          <a:xfrm>
            <a:off x="5738327" y="1819469"/>
            <a:ext cx="0" cy="482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ABEDD7-E4BE-7E3A-8D8B-8CEE94B0807C}"/>
              </a:ext>
            </a:extLst>
          </p:cNvPr>
          <p:cNvSpPr txBox="1"/>
          <p:nvPr/>
        </p:nvSpPr>
        <p:spPr>
          <a:xfrm>
            <a:off x="584352" y="1711354"/>
            <a:ext cx="51539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Loops:</a:t>
            </a:r>
          </a:p>
          <a:p>
            <a:r>
              <a:rPr lang="en-GB" dirty="0"/>
              <a:t>Do something a specific number of times:</a:t>
            </a:r>
          </a:p>
          <a:p>
            <a:r>
              <a:rPr lang="en-GB" dirty="0"/>
              <a:t> - iterate over all items in a list (fixed size)</a:t>
            </a:r>
          </a:p>
          <a:p>
            <a:r>
              <a:rPr lang="en-GB" dirty="0"/>
              <a:t> - iterate through a range of items (fixed range)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38D81-3E8C-7F66-91A2-C21EE4B66B10}"/>
              </a:ext>
            </a:extLst>
          </p:cNvPr>
          <p:cNvSpPr txBox="1"/>
          <p:nvPr/>
        </p:nvSpPr>
        <p:spPr>
          <a:xfrm>
            <a:off x="5887864" y="1718801"/>
            <a:ext cx="4902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While Loops:</a:t>
            </a:r>
          </a:p>
          <a:p>
            <a:r>
              <a:rPr lang="en-GB" dirty="0"/>
              <a:t>Do something until a condition has been met:</a:t>
            </a:r>
          </a:p>
          <a:p>
            <a:r>
              <a:rPr lang="en-GB" dirty="0"/>
              <a:t> - loop until I find some item in a list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51E3B8-C293-4907-E2B2-30497EE3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52" y="3135655"/>
            <a:ext cx="4868889" cy="32067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3C4009-8638-F8B0-2A3A-73900EA8C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96358"/>
            <a:ext cx="5274593" cy="34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97D8-8884-DE62-8EB5-5B2A3CFE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21A7-F712-5C0E-1C67-B91DC890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1905"/>
            <a:ext cx="3894666" cy="47494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Storing a set of code we want to repeat – a function usually has a specific task to accomplish.</a:t>
            </a:r>
          </a:p>
          <a:p>
            <a:pPr marL="0" indent="0">
              <a:buNone/>
            </a:pPr>
            <a:r>
              <a:rPr lang="en-GB" dirty="0"/>
              <a:t>Functions have parameter </a:t>
            </a:r>
            <a:r>
              <a:rPr lang="en-GB" b="1" dirty="0"/>
              <a:t>inputs, </a:t>
            </a:r>
            <a:r>
              <a:rPr lang="en-GB" dirty="0"/>
              <a:t>return </a:t>
            </a:r>
            <a:r>
              <a:rPr lang="en-GB" b="1" dirty="0"/>
              <a:t>outputs</a:t>
            </a:r>
            <a:r>
              <a:rPr lang="en-GB" dirty="0"/>
              <a:t> and generally accomplish something by manipulating the data you pass them.</a:t>
            </a:r>
          </a:p>
          <a:p>
            <a:pPr marL="0" indent="0">
              <a:buNone/>
            </a:pPr>
            <a:r>
              <a:rPr lang="en-GB" dirty="0"/>
              <a:t>Function parameters can be </a:t>
            </a:r>
            <a:r>
              <a:rPr lang="en-GB" b="1" dirty="0"/>
              <a:t>Mandatory </a:t>
            </a:r>
            <a:r>
              <a:rPr lang="en-GB" dirty="0"/>
              <a:t>or </a:t>
            </a:r>
            <a:r>
              <a:rPr lang="en-GB" b="1" dirty="0"/>
              <a:t>Optional</a:t>
            </a:r>
          </a:p>
          <a:p>
            <a:pPr marL="0" indent="0">
              <a:buNone/>
            </a:pPr>
            <a:r>
              <a:rPr lang="en-GB" b="1" dirty="0"/>
              <a:t>Note: Return is also optional (other languages are different)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7B878-A8F6-03D8-E2DB-4C35090D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5395"/>
            <a:ext cx="5572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9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257C-0714-668A-4912-9F25D6F5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In-built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782B-197F-600A-133F-5CB7CAFA9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36" y="1488613"/>
            <a:ext cx="8596668" cy="3880773"/>
          </a:xfrm>
        </p:spPr>
        <p:txBody>
          <a:bodyPr/>
          <a:lstStyle/>
          <a:p>
            <a:r>
              <a:rPr lang="en-GB" dirty="0"/>
              <a:t>Some examples of the in-built functions python includes. There are many more detailed in the python docs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BA647-AF7C-C2DF-CA34-EFEE85DD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33" y="2160589"/>
            <a:ext cx="69246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6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1470-D1AB-E9ED-5FD6-FF53D51B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209" y="523875"/>
            <a:ext cx="8596668" cy="1320800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0E00-C127-7B7E-3E41-CFD84C36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809" y="17033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Data Structures</a:t>
            </a:r>
          </a:p>
          <a:p>
            <a:r>
              <a:rPr lang="en-GB" dirty="0"/>
              <a:t>Variables (int, string, float etc.)</a:t>
            </a:r>
          </a:p>
          <a:p>
            <a:r>
              <a:rPr lang="en-GB" dirty="0"/>
              <a:t>Lists (multiple items, multiple dimensions)</a:t>
            </a:r>
          </a:p>
          <a:p>
            <a:r>
              <a:rPr lang="en-GB" dirty="0"/>
              <a:t>Dictionaries  (key-value pairs)</a:t>
            </a:r>
          </a:p>
          <a:p>
            <a:pPr marL="0" indent="0">
              <a:buNone/>
            </a:pPr>
            <a:r>
              <a:rPr lang="en-GB" dirty="0"/>
              <a:t>Data Operators:</a:t>
            </a:r>
          </a:p>
          <a:p>
            <a:r>
              <a:rPr lang="en-GB" dirty="0"/>
              <a:t>Conditionals (if/else, try/except)</a:t>
            </a:r>
          </a:p>
          <a:p>
            <a:r>
              <a:rPr lang="en-GB" dirty="0"/>
              <a:t>Loops (for, while)</a:t>
            </a:r>
          </a:p>
          <a:p>
            <a:r>
              <a:rPr lang="en-GB" dirty="0"/>
              <a:t>Functions (arguments, return values)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71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553A-0535-78BD-EB5D-FB13E9F4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Things in Python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566B46-08E4-2473-B09E-36571189B041}"/>
              </a:ext>
            </a:extLst>
          </p:cNvPr>
          <p:cNvCxnSpPr>
            <a:cxnSpLocks/>
          </p:cNvCxnSpPr>
          <p:nvPr/>
        </p:nvCxnSpPr>
        <p:spPr>
          <a:xfrm>
            <a:off x="4975668" y="2256639"/>
            <a:ext cx="0" cy="309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1CD08-8B51-7878-3501-4EB4FBD0D1F4}"/>
              </a:ext>
            </a:extLst>
          </p:cNvPr>
          <p:cNvCxnSpPr>
            <a:cxnSpLocks/>
          </p:cNvCxnSpPr>
          <p:nvPr/>
        </p:nvCxnSpPr>
        <p:spPr>
          <a:xfrm>
            <a:off x="1669409" y="2692866"/>
            <a:ext cx="7013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C8A112-57F2-882C-8D90-6A57A4680876}"/>
              </a:ext>
            </a:extLst>
          </p:cNvPr>
          <p:cNvSpPr txBox="1"/>
          <p:nvPr/>
        </p:nvSpPr>
        <p:spPr>
          <a:xfrm>
            <a:off x="830510" y="1270000"/>
            <a:ext cx="877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general most python ‘things’ can be categorised as either a data </a:t>
            </a:r>
            <a:r>
              <a:rPr lang="en-GB" b="1" dirty="0"/>
              <a:t>Structure</a:t>
            </a:r>
            <a:r>
              <a:rPr lang="en-GB" dirty="0"/>
              <a:t> or a </a:t>
            </a:r>
          </a:p>
          <a:p>
            <a:r>
              <a:rPr lang="en-GB" dirty="0"/>
              <a:t>data </a:t>
            </a:r>
            <a:r>
              <a:rPr lang="en-GB" b="1" dirty="0"/>
              <a:t>Operator. </a:t>
            </a:r>
            <a:r>
              <a:rPr lang="en-GB" dirty="0"/>
              <a:t>These are the building blocks of all python code.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CEAA44-326E-BB9D-32A0-F67DC72D57A4}"/>
              </a:ext>
            </a:extLst>
          </p:cNvPr>
          <p:cNvSpPr txBox="1"/>
          <p:nvPr/>
        </p:nvSpPr>
        <p:spPr>
          <a:xfrm>
            <a:off x="1366988" y="224257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Structure </a:t>
            </a:r>
            <a:r>
              <a:rPr lang="en-GB" dirty="0"/>
              <a:t>(for storing data)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AA2AE7-C638-8D1B-65AE-5D61C8BEBFB4}"/>
              </a:ext>
            </a:extLst>
          </p:cNvPr>
          <p:cNvSpPr txBox="1"/>
          <p:nvPr/>
        </p:nvSpPr>
        <p:spPr>
          <a:xfrm>
            <a:off x="5024796" y="2242570"/>
            <a:ext cx="3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Operator </a:t>
            </a:r>
            <a:r>
              <a:rPr lang="en-GB" dirty="0"/>
              <a:t>(for acting on data)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D0AFF-F631-9FB1-17E7-BDEDB2A15D09}"/>
              </a:ext>
            </a:extLst>
          </p:cNvPr>
          <p:cNvSpPr txBox="1"/>
          <p:nvPr/>
        </p:nvSpPr>
        <p:spPr>
          <a:xfrm>
            <a:off x="956345" y="288581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2C2718-97F3-2649-366C-645F2BF06B53}"/>
              </a:ext>
            </a:extLst>
          </p:cNvPr>
          <p:cNvSpPr txBox="1"/>
          <p:nvPr/>
        </p:nvSpPr>
        <p:spPr>
          <a:xfrm>
            <a:off x="956345" y="3374368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Lists/arrays</a:t>
            </a:r>
          </a:p>
          <a:p>
            <a:endParaRPr lang="en-GB" dirty="0"/>
          </a:p>
          <a:p>
            <a:r>
              <a:rPr lang="en-GB" dirty="0"/>
              <a:t>Dictionaries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D6E9A-A219-7BA5-0363-AC427A84488E}"/>
              </a:ext>
            </a:extLst>
          </p:cNvPr>
          <p:cNvSpPr txBox="1"/>
          <p:nvPr/>
        </p:nvSpPr>
        <p:spPr>
          <a:xfrm>
            <a:off x="5176007" y="2885813"/>
            <a:ext cx="1455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Conditionals</a:t>
            </a:r>
          </a:p>
          <a:p>
            <a:endParaRPr lang="en-GB" dirty="0"/>
          </a:p>
          <a:p>
            <a:r>
              <a:rPr lang="en-GB" dirty="0"/>
              <a:t>Loops</a:t>
            </a:r>
          </a:p>
          <a:p>
            <a:endParaRPr lang="en-GB" dirty="0"/>
          </a:p>
          <a:p>
            <a:r>
              <a:rPr lang="en-GB" dirty="0"/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8CECF-EDE8-EA19-8839-A7B3171A2EE9}"/>
              </a:ext>
            </a:extLst>
          </p:cNvPr>
          <p:cNvSpPr txBox="1"/>
          <p:nvPr/>
        </p:nvSpPr>
        <p:spPr>
          <a:xfrm>
            <a:off x="1023383" y="5433140"/>
            <a:ext cx="838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Note: Python libraries, imports etc. are all built on or replace the basic python</a:t>
            </a:r>
          </a:p>
          <a:p>
            <a:r>
              <a:rPr lang="en-GB" dirty="0"/>
              <a:t>code structures – </a:t>
            </a:r>
            <a:r>
              <a:rPr lang="en-GB" dirty="0" err="1"/>
              <a:t>numpy</a:t>
            </a:r>
            <a:r>
              <a:rPr lang="en-GB" dirty="0"/>
              <a:t> arrays replace </a:t>
            </a:r>
            <a:r>
              <a:rPr lang="en-GB" b="1" dirty="0"/>
              <a:t>lists</a:t>
            </a:r>
            <a:r>
              <a:rPr lang="en-GB" dirty="0"/>
              <a:t>, matplotlib adds new </a:t>
            </a:r>
            <a:r>
              <a:rPr lang="en-GB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8283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553A-0535-78BD-EB5D-FB13E9F4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Things in Python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566B46-08E4-2473-B09E-36571189B041}"/>
              </a:ext>
            </a:extLst>
          </p:cNvPr>
          <p:cNvCxnSpPr>
            <a:cxnSpLocks/>
          </p:cNvCxnSpPr>
          <p:nvPr/>
        </p:nvCxnSpPr>
        <p:spPr>
          <a:xfrm>
            <a:off x="4975668" y="2256639"/>
            <a:ext cx="0" cy="3707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1CD08-8B51-7878-3501-4EB4FBD0D1F4}"/>
              </a:ext>
            </a:extLst>
          </p:cNvPr>
          <p:cNvCxnSpPr>
            <a:cxnSpLocks/>
          </p:cNvCxnSpPr>
          <p:nvPr/>
        </p:nvCxnSpPr>
        <p:spPr>
          <a:xfrm>
            <a:off x="1669409" y="2692866"/>
            <a:ext cx="7013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C8A112-57F2-882C-8D90-6A57A4680876}"/>
              </a:ext>
            </a:extLst>
          </p:cNvPr>
          <p:cNvSpPr txBox="1"/>
          <p:nvPr/>
        </p:nvSpPr>
        <p:spPr>
          <a:xfrm>
            <a:off x="830510" y="1270000"/>
            <a:ext cx="877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general most python ‘things’ can be categorised as either a data </a:t>
            </a:r>
            <a:r>
              <a:rPr lang="en-GB" b="1" dirty="0"/>
              <a:t>Structure</a:t>
            </a:r>
            <a:r>
              <a:rPr lang="en-GB" dirty="0"/>
              <a:t> or a </a:t>
            </a:r>
          </a:p>
          <a:p>
            <a:r>
              <a:rPr lang="en-GB" dirty="0"/>
              <a:t>data </a:t>
            </a:r>
            <a:r>
              <a:rPr lang="en-GB" b="1" dirty="0"/>
              <a:t>Operator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CEAA44-326E-BB9D-32A0-F67DC72D57A4}"/>
              </a:ext>
            </a:extLst>
          </p:cNvPr>
          <p:cNvSpPr txBox="1"/>
          <p:nvPr/>
        </p:nvSpPr>
        <p:spPr>
          <a:xfrm>
            <a:off x="1366988" y="224257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Structure </a:t>
            </a:r>
            <a:r>
              <a:rPr lang="en-GB" dirty="0"/>
              <a:t>(for storing data)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AA2AE7-C638-8D1B-65AE-5D61C8BEBFB4}"/>
              </a:ext>
            </a:extLst>
          </p:cNvPr>
          <p:cNvSpPr txBox="1"/>
          <p:nvPr/>
        </p:nvSpPr>
        <p:spPr>
          <a:xfrm>
            <a:off x="5024796" y="2242570"/>
            <a:ext cx="3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Operator </a:t>
            </a:r>
            <a:r>
              <a:rPr lang="en-GB" dirty="0"/>
              <a:t>(for acting on data)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D0AFF-F631-9FB1-17E7-BDEDB2A15D09}"/>
              </a:ext>
            </a:extLst>
          </p:cNvPr>
          <p:cNvSpPr txBox="1"/>
          <p:nvPr/>
        </p:nvSpPr>
        <p:spPr>
          <a:xfrm>
            <a:off x="956345" y="288581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44A3521-C608-F929-9AF0-D3F77DCE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108" y="2885813"/>
            <a:ext cx="2677951" cy="315554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Int (numbers)</a:t>
            </a:r>
          </a:p>
          <a:p>
            <a:pPr>
              <a:spcBef>
                <a:spcPts val="0"/>
              </a:spcBef>
            </a:pPr>
            <a:r>
              <a:rPr lang="en-GB" dirty="0"/>
              <a:t>String</a:t>
            </a:r>
          </a:p>
          <a:p>
            <a:pPr>
              <a:spcBef>
                <a:spcPts val="0"/>
              </a:spcBef>
            </a:pPr>
            <a:r>
              <a:rPr lang="en-GB" dirty="0"/>
              <a:t>Float (decimals)</a:t>
            </a:r>
          </a:p>
          <a:p>
            <a:pPr>
              <a:spcBef>
                <a:spcPts val="0"/>
              </a:spcBef>
            </a:pPr>
            <a:r>
              <a:rPr lang="en-GB" dirty="0"/>
              <a:t>Boolean (true/false)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2C2718-97F3-2649-366C-645F2BF06B53}"/>
              </a:ext>
            </a:extLst>
          </p:cNvPr>
          <p:cNvSpPr txBox="1"/>
          <p:nvPr/>
        </p:nvSpPr>
        <p:spPr>
          <a:xfrm>
            <a:off x="956345" y="4311941"/>
            <a:ext cx="40943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Lists/arrays – same thing in python</a:t>
            </a:r>
          </a:p>
          <a:p>
            <a:r>
              <a:rPr lang="en-GB" dirty="0"/>
              <a:t>                  (set of multiple variables</a:t>
            </a:r>
          </a:p>
          <a:p>
            <a:r>
              <a:rPr lang="en-GB" dirty="0"/>
              <a:t>                       stored together)</a:t>
            </a:r>
          </a:p>
          <a:p>
            <a:endParaRPr lang="en-GB" dirty="0"/>
          </a:p>
          <a:p>
            <a:r>
              <a:rPr lang="en-GB" dirty="0"/>
              <a:t>Dictionaries – Set of items grouped by</a:t>
            </a:r>
          </a:p>
          <a:p>
            <a:r>
              <a:rPr lang="en-GB" dirty="0"/>
              <a:t>                     key -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D6E9A-A219-7BA5-0363-AC427A84488E}"/>
              </a:ext>
            </a:extLst>
          </p:cNvPr>
          <p:cNvSpPr txBox="1"/>
          <p:nvPr/>
        </p:nvSpPr>
        <p:spPr>
          <a:xfrm>
            <a:off x="5176007" y="2885813"/>
            <a:ext cx="3092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Conditionals – if/else</a:t>
            </a:r>
          </a:p>
          <a:p>
            <a:endParaRPr lang="en-GB" dirty="0"/>
          </a:p>
          <a:p>
            <a:r>
              <a:rPr lang="en-GB" dirty="0"/>
              <a:t>Loops – for/while</a:t>
            </a:r>
          </a:p>
          <a:p>
            <a:endParaRPr lang="en-GB" dirty="0"/>
          </a:p>
          <a:p>
            <a:r>
              <a:rPr lang="en-GB" dirty="0"/>
              <a:t>Functions – def </a:t>
            </a:r>
            <a:r>
              <a:rPr lang="en-GB" dirty="0" err="1"/>
              <a:t>my_function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62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7DAC-6E8B-1DE6-21D6-054A28FC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E69AD-8355-93E4-8628-1E0341988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65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97D8-8884-DE62-8EB5-5B2A3CFE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21A7-F712-5C0E-1C67-B91DC890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1905"/>
            <a:ext cx="8596668" cy="47494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Storing single elements of data in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CC610-3CD8-6849-A4C1-FC6861E8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16" y="2692686"/>
            <a:ext cx="5886267" cy="258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8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97D8-8884-DE62-8EB5-5B2A3CFE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21A7-F712-5C0E-1C67-B91DC890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1905"/>
            <a:ext cx="8596668" cy="47494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Storing multiple elements grouped together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7A4AF-5D22-0DFD-31C8-7A36E24C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791" y="2087821"/>
            <a:ext cx="7285458" cy="3302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A11ACF-75CC-97AB-11C5-D81D6E200963}"/>
              </a:ext>
            </a:extLst>
          </p:cNvPr>
          <p:cNvSpPr txBox="1"/>
          <p:nvPr/>
        </p:nvSpPr>
        <p:spPr>
          <a:xfrm>
            <a:off x="593521" y="5531367"/>
            <a:ext cx="883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Note: Python lists index from the 0</a:t>
            </a:r>
            <a:r>
              <a:rPr lang="en-GB" baseline="30000" dirty="0"/>
              <a:t>th</a:t>
            </a:r>
            <a:r>
              <a:rPr lang="en-GB" dirty="0"/>
              <a:t> item, so ‘Bread’ is item 0, ‘Milk’ is item 1, etc.</a:t>
            </a:r>
          </a:p>
        </p:txBody>
      </p:sp>
    </p:spTree>
    <p:extLst>
      <p:ext uri="{BB962C8B-B14F-4D97-AF65-F5344CB8AC3E}">
        <p14:creationId xmlns:p14="http://schemas.microsoft.com/office/powerpoint/2010/main" val="321440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97D8-8884-DE62-8EB5-5B2A3CFE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21A7-F712-5C0E-1C67-B91DC890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1905"/>
            <a:ext cx="8596668" cy="47494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Storing multiple elements grouped as key and value pairs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32C01-CD5A-E4D8-8200-0C2EFBDB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2120770"/>
            <a:ext cx="5591520" cy="31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3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7DAC-6E8B-1DE6-21D6-054A28FC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E69AD-8355-93E4-8628-1E0341988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755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586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Python Fundamentals</vt:lpstr>
      <vt:lpstr>Contents</vt:lpstr>
      <vt:lpstr>Types of Things in Python </vt:lpstr>
      <vt:lpstr>Types of Things in Python </vt:lpstr>
      <vt:lpstr>Data Structures</vt:lpstr>
      <vt:lpstr>Variables</vt:lpstr>
      <vt:lpstr>Lists</vt:lpstr>
      <vt:lpstr>Dictionaries</vt:lpstr>
      <vt:lpstr>Data Operators</vt:lpstr>
      <vt:lpstr>Conditionals</vt:lpstr>
      <vt:lpstr>Conditionals - extended</vt:lpstr>
      <vt:lpstr>Loops</vt:lpstr>
      <vt:lpstr>Functions</vt:lpstr>
      <vt:lpstr>In-built functions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 Orientation</dc:title>
  <dc:creator>Westwood, Daniel (STFC,RAL,RALSP)</dc:creator>
  <cp:lastModifiedBy>Westwood, Daniel (STFC,RAL,RALSP)</cp:lastModifiedBy>
  <cp:revision>7</cp:revision>
  <dcterms:created xsi:type="dcterms:W3CDTF">2022-10-12T07:50:00Z</dcterms:created>
  <dcterms:modified xsi:type="dcterms:W3CDTF">2022-11-11T09:54:28Z</dcterms:modified>
</cp:coreProperties>
</file>