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62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7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36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7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5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9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E0D1-250A-4102-BF11-4F6B8C277B8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829-D961-68EB-2FD3-B1EAD837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Programming Theory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32FA3-CB04-F3B3-B92F-7372FE4F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89939" cy="1096899"/>
          </a:xfrm>
        </p:spPr>
        <p:txBody>
          <a:bodyPr/>
          <a:lstStyle/>
          <a:p>
            <a:r>
              <a:rPr lang="en-GB" dirty="0"/>
              <a:t>Different programming concepts/theory and how this is presented in Python</a:t>
            </a:r>
          </a:p>
        </p:txBody>
      </p:sp>
    </p:spTree>
    <p:extLst>
      <p:ext uri="{BB962C8B-B14F-4D97-AF65-F5344CB8AC3E}">
        <p14:creationId xmlns:p14="http://schemas.microsoft.com/office/powerpoint/2010/main" val="31809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541F-0C85-5CED-9DF2-D89158A6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70E5-0BD5-FA5A-6617-FD023D3D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types and parsing</a:t>
            </a:r>
          </a:p>
          <a:p>
            <a:r>
              <a:rPr lang="en-GB" dirty="0"/>
              <a:t>Variable scope</a:t>
            </a:r>
          </a:p>
          <a:p>
            <a:r>
              <a:rPr lang="en-GB" dirty="0"/>
              <a:t>Functions and procedures (differences)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6B35-2D46-6ADE-5517-F899F56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430-768E-E16B-6614-B16501A8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46152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Python is a </a:t>
            </a:r>
            <a:r>
              <a:rPr lang="en-GB" b="1" dirty="0"/>
              <a:t>weakly-typed </a:t>
            </a:r>
            <a:r>
              <a:rPr lang="en-GB" dirty="0"/>
              <a:t>language. Variables do not have to be declared with an intended type, variables can be reassigned with ease from different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7AD4C-0A3A-F8F2-9126-F9FCDD6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92" y="2374683"/>
            <a:ext cx="6075181" cy="30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EA83-EA68-55FE-2AA2-7269FBB1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data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75E4-6E3D-27FF-3858-773E497D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python has weak-typing, certain data can be converted between formats:</a:t>
            </a:r>
          </a:p>
          <a:p>
            <a:r>
              <a:rPr lang="en-GB" dirty="0"/>
              <a:t>Int to string or string to int (where possible)</a:t>
            </a:r>
          </a:p>
          <a:p>
            <a:r>
              <a:rPr lang="en-GB" dirty="0"/>
              <a:t>Bool to int and int to bool (0 or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5D41F-525A-1A36-2937-E981F603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02" y="2842435"/>
            <a:ext cx="7016942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2EF5-0F07-E527-217B-CA817E71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45A7-9BF7-42A5-E8D9-D71937ED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Where a variable is defined will change which parts of a script can access it. E.g. a variable declared within a function is only visible within that function. It is therefore </a:t>
            </a:r>
            <a:r>
              <a:rPr lang="en-GB" b="1" dirty="0"/>
              <a:t>local </a:t>
            </a:r>
            <a:r>
              <a:rPr lang="en-GB" dirty="0"/>
              <a:t>to that function.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global </a:t>
            </a:r>
            <a:r>
              <a:rPr lang="en-GB" dirty="0"/>
              <a:t>variable must be defined in the main body of a script and is then accessible anywhere within the script (changes to variables also have scope, so changes to a global variable within a function only affect that function’s version of the 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C2D57-2BBC-B5E0-0B4F-B5D7AAD3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6" y="3531461"/>
            <a:ext cx="4889824" cy="30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C81A-1869-1D17-1F72-4111ED5A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FB2B-A426-71FB-1727-587F40FD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58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general, functions and procedures differ in that </a:t>
            </a:r>
            <a:r>
              <a:rPr lang="en-GB" b="1" dirty="0"/>
              <a:t>Functions</a:t>
            </a:r>
            <a:r>
              <a:rPr lang="en-GB" dirty="0"/>
              <a:t> have associated return values, while </a:t>
            </a:r>
            <a:r>
              <a:rPr lang="en-GB" b="1" dirty="0"/>
              <a:t>Procedures</a:t>
            </a:r>
            <a:r>
              <a:rPr lang="en-GB" dirty="0"/>
              <a:t> do not.</a:t>
            </a:r>
          </a:p>
          <a:p>
            <a:pPr marL="0" indent="0">
              <a:buNone/>
            </a:pPr>
            <a:r>
              <a:rPr lang="en-GB" dirty="0"/>
              <a:t>In python, there is no distinction between the two. A function which is defined may or may not have a return value without the need for a different syntax for declaring the function.</a:t>
            </a:r>
          </a:p>
          <a:p>
            <a:pPr marL="0" indent="0">
              <a:buNone/>
            </a:pPr>
            <a:r>
              <a:rPr lang="en-GB" dirty="0"/>
              <a:t>Note: Since python is interpreted line-by-line, function/variable/class declarations </a:t>
            </a:r>
            <a:r>
              <a:rPr lang="en-GB" b="1" dirty="0"/>
              <a:t>must </a:t>
            </a:r>
            <a:r>
              <a:rPr lang="en-GB" dirty="0"/>
              <a:t>come before they are used, or the interpreter will not recognise what these 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3953-27D3-EC93-6C08-78F38362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3" y="4558333"/>
            <a:ext cx="447675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F3698-7B50-261D-A0CB-38D0388F5653}"/>
              </a:ext>
            </a:extLst>
          </p:cNvPr>
          <p:cNvSpPr txBox="1"/>
          <p:nvPr/>
        </p:nvSpPr>
        <p:spPr>
          <a:xfrm>
            <a:off x="872455" y="407705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Incorrect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45EE8-25AB-E9C3-B33C-5ACA9470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80" y="4558333"/>
            <a:ext cx="5029200" cy="99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C5FFB-BB9A-BB56-1F93-CB0720388F37}"/>
              </a:ext>
            </a:extLst>
          </p:cNvPr>
          <p:cNvSpPr txBox="1"/>
          <p:nvPr/>
        </p:nvSpPr>
        <p:spPr>
          <a:xfrm>
            <a:off x="5447565" y="407705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16395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281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Programming Theory in Python</vt:lpstr>
      <vt:lpstr>Contents</vt:lpstr>
      <vt:lpstr>Variable Types</vt:lpstr>
      <vt:lpstr>Parsing data between types</vt:lpstr>
      <vt:lpstr>Variable scope</vt:lpstr>
      <vt:lpstr>Functions and Procedures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Orientation</dc:title>
  <dc:creator>Westwood, Daniel (STFC,RAL,RALSP)</dc:creator>
  <cp:lastModifiedBy>Westwood, Daniel (STFC,RAL,RALSP)</cp:lastModifiedBy>
  <cp:revision>8</cp:revision>
  <dcterms:created xsi:type="dcterms:W3CDTF">2022-10-12T07:50:00Z</dcterms:created>
  <dcterms:modified xsi:type="dcterms:W3CDTF">2022-10-13T15:47:04Z</dcterms:modified>
</cp:coreProperties>
</file>