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Management System (MERN Full Stack)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 Stack CRUD Web Application</a:t>
            </a:r>
          </a:p>
          <a:p>
            <a:r>
              <a:t>GitHub Repository: RAM-ch-123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Employee Management System is a full-stack web application built using the MERN stack (MongoDB, Express.js, React.js, and Node.js). It allows users to perform CRUD operations such as creating, reading, updating, and deleting employee records.</a:t>
            </a:r>
          </a:p>
          <a:p/>
          <a:p>
            <a:r>
              <a:t>The application provides an intuitive user interface and a backend that connects to a MongoDB database.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new employee records</a:t>
            </a:r>
          </a:p>
          <a:p>
            <a:r>
              <a:t>- Edit existing employee details</a:t>
            </a:r>
          </a:p>
          <a:p>
            <a:r>
              <a:t>- Delete employee records</a:t>
            </a:r>
          </a:p>
          <a:p>
            <a:r>
              <a:t>- View all employees in a table</a:t>
            </a:r>
          </a:p>
          <a:p>
            <a:r>
              <a:t>- MongoDB database integration</a:t>
            </a:r>
          </a:p>
          <a:p>
            <a:r>
              <a:t>- Responsive React frontend</a:t>
            </a:r>
          </a:p>
          <a:p>
            <a:r>
              <a:t>- Express.js and Node.js backend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**Frontend:** React.js, HTML, CSS, JavaScript</a:t>
            </a:r>
          </a:p>
          <a:p>
            <a:r>
              <a:t>**Backend:** Node.js, Express.js</a:t>
            </a:r>
          </a:p>
          <a:p>
            <a:r>
              <a:t>**Database:** MongoDB</a:t>
            </a:r>
          </a:p>
          <a:p>
            <a:r>
              <a:t>**Tools:** Postman, Visual Studio Code,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Database Records</a:t>
            </a:r>
          </a:p>
        </p:txBody>
      </p:sp>
      <p:pic>
        <p:nvPicPr>
          <p:cNvPr id="3" name="Picture 2" descr="Screenshot 2025-10-30 2354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Employee Record Form</a:t>
            </a:r>
          </a:p>
        </p:txBody>
      </p:sp>
      <p:pic>
        <p:nvPicPr>
          <p:cNvPr id="3" name="Picture 2" descr="Screenshot 2025-10-30 2355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Records Display Page</a:t>
            </a:r>
          </a:p>
        </p:txBody>
      </p:sp>
      <p:pic>
        <p:nvPicPr>
          <p:cNvPr id="3" name="Picture 2" descr="Screenshot 2025-10-30 2356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MERN-based Employee Management System demonstrates a simple yet effective CRUD web application. It can be extended with authentication, role-based access, and advanced analytics.</a:t>
            </a:r>
          </a:p>
          <a:p/>
          <a:p>
            <a:r>
              <a:t>Project Link: https://github.com/RAM-ch-123/Employee-Management-System-MERN-Full-Stack-Web-Application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