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1"/>
  </p:notesMasterIdLst>
  <p:sldIdLst>
    <p:sldId id="256" r:id="rId2"/>
    <p:sldId id="313" r:id="rId3"/>
    <p:sldId id="314" r:id="rId4"/>
    <p:sldId id="259" r:id="rId5"/>
    <p:sldId id="315" r:id="rId6"/>
    <p:sldId id="316" r:id="rId7"/>
    <p:sldId id="260" r:id="rId8"/>
    <p:sldId id="317" r:id="rId9"/>
    <p:sldId id="267" r:id="rId10"/>
    <p:sldId id="318" r:id="rId11"/>
    <p:sldId id="319" r:id="rId12"/>
    <p:sldId id="320" r:id="rId13"/>
    <p:sldId id="321" r:id="rId14"/>
    <p:sldId id="322" r:id="rId15"/>
    <p:sldId id="280" r:id="rId16"/>
    <p:sldId id="323" r:id="rId17"/>
    <p:sldId id="277" r:id="rId18"/>
    <p:sldId id="283" r:id="rId19"/>
    <p:sldId id="28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706E8C4-9A82-456D-82AA-9714F670F3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b32ee08f4b6b7c5" providerId="LiveId" clId="{67C9B6FF-4AC2-41F1-B2AC-B93CD55E4C2C}"/>
    <pc:docChg chg="undo custSel addSld delSld modSld sldOrd delMainMaster">
      <pc:chgData name="" userId="2b32ee08f4b6b7c5" providerId="LiveId" clId="{67C9B6FF-4AC2-41F1-B2AC-B93CD55E4C2C}" dt="2023-05-09T14:27:52.667" v="1151" actId="123"/>
      <pc:docMkLst>
        <pc:docMk/>
      </pc:docMkLst>
      <pc:sldChg chg="addSp modSp">
        <pc:chgData name="" userId="2b32ee08f4b6b7c5" providerId="LiveId" clId="{67C9B6FF-4AC2-41F1-B2AC-B93CD55E4C2C}" dt="2023-05-09T14:27:52.667" v="1151" actId="123"/>
        <pc:sldMkLst>
          <pc:docMk/>
          <pc:sldMk cId="0" sldId="256"/>
        </pc:sldMkLst>
        <pc:spChg chg="mod">
          <ac:chgData name="" userId="2b32ee08f4b6b7c5" providerId="LiveId" clId="{67C9B6FF-4AC2-41F1-B2AC-B93CD55E4C2C}" dt="2023-05-09T14:27:52.667" v="1151" actId="123"/>
          <ac:spMkLst>
            <pc:docMk/>
            <pc:sldMk cId="0" sldId="256"/>
            <ac:spMk id="4740" creationId="{00000000-0000-0000-0000-000000000000}"/>
          </ac:spMkLst>
        </pc:spChg>
        <pc:spChg chg="mod">
          <ac:chgData name="" userId="2b32ee08f4b6b7c5" providerId="LiveId" clId="{67C9B6FF-4AC2-41F1-B2AC-B93CD55E4C2C}" dt="2023-05-09T14:27:52.667" v="1151" actId="123"/>
          <ac:spMkLst>
            <pc:docMk/>
            <pc:sldMk cId="0" sldId="256"/>
            <ac:spMk id="4741" creationId="{00000000-0000-0000-0000-000000000000}"/>
          </ac:spMkLst>
        </pc:spChg>
        <pc:spChg chg="mod">
          <ac:chgData name="" userId="2b32ee08f4b6b7c5" providerId="LiveId" clId="{67C9B6FF-4AC2-41F1-B2AC-B93CD55E4C2C}" dt="2023-05-09T14:27:52.667" v="1151" actId="123"/>
          <ac:spMkLst>
            <pc:docMk/>
            <pc:sldMk cId="0" sldId="256"/>
            <ac:spMk id="4742" creationId="{00000000-0000-0000-0000-000000000000}"/>
          </ac:spMkLst>
        </pc:spChg>
        <pc:spChg chg="mod">
          <ac:chgData name="" userId="2b32ee08f4b6b7c5" providerId="LiveId" clId="{67C9B6FF-4AC2-41F1-B2AC-B93CD55E4C2C}" dt="2023-05-09T14:27:52.667" v="1151" actId="123"/>
          <ac:spMkLst>
            <pc:docMk/>
            <pc:sldMk cId="0" sldId="256"/>
            <ac:spMk id="4745" creationId="{00000000-0000-0000-0000-000000000000}"/>
          </ac:spMkLst>
        </pc:spChg>
        <pc:spChg chg="mod">
          <ac:chgData name="" userId="2b32ee08f4b6b7c5" providerId="LiveId" clId="{67C9B6FF-4AC2-41F1-B2AC-B93CD55E4C2C}" dt="2023-05-09T14:27:52.667" v="1151" actId="123"/>
          <ac:spMkLst>
            <pc:docMk/>
            <pc:sldMk cId="0" sldId="256"/>
            <ac:spMk id="4746" creationId="{00000000-0000-0000-0000-000000000000}"/>
          </ac:spMkLst>
        </pc:spChg>
        <pc:spChg chg="mod">
          <ac:chgData name="" userId="2b32ee08f4b6b7c5" providerId="LiveId" clId="{67C9B6FF-4AC2-41F1-B2AC-B93CD55E4C2C}" dt="2023-05-09T14:27:52.667" v="1151" actId="123"/>
          <ac:spMkLst>
            <pc:docMk/>
            <pc:sldMk cId="0" sldId="256"/>
            <ac:spMk id="4747" creationId="{00000000-0000-0000-0000-000000000000}"/>
          </ac:spMkLst>
        </pc:spChg>
        <pc:spChg chg="mod">
          <ac:chgData name="" userId="2b32ee08f4b6b7c5" providerId="LiveId" clId="{67C9B6FF-4AC2-41F1-B2AC-B93CD55E4C2C}" dt="2023-05-09T14:27:52.667" v="1151" actId="123"/>
          <ac:spMkLst>
            <pc:docMk/>
            <pc:sldMk cId="0" sldId="256"/>
            <ac:spMk id="4748" creationId="{00000000-0000-0000-0000-000000000000}"/>
          </ac:spMkLst>
        </pc:spChg>
        <pc:spChg chg="mod">
          <ac:chgData name="" userId="2b32ee08f4b6b7c5" providerId="LiveId" clId="{67C9B6FF-4AC2-41F1-B2AC-B93CD55E4C2C}" dt="2023-05-09T14:27:52.667" v="1151" actId="123"/>
          <ac:spMkLst>
            <pc:docMk/>
            <pc:sldMk cId="0" sldId="256"/>
            <ac:spMk id="4749" creationId="{00000000-0000-0000-0000-000000000000}"/>
          </ac:spMkLst>
        </pc:spChg>
        <pc:spChg chg="mod">
          <ac:chgData name="" userId="2b32ee08f4b6b7c5" providerId="LiveId" clId="{67C9B6FF-4AC2-41F1-B2AC-B93CD55E4C2C}" dt="2023-05-09T14:27:52.667" v="1151" actId="123"/>
          <ac:spMkLst>
            <pc:docMk/>
            <pc:sldMk cId="0" sldId="256"/>
            <ac:spMk id="4750" creationId="{00000000-0000-0000-0000-000000000000}"/>
          </ac:spMkLst>
        </pc:spChg>
        <pc:spChg chg="mod">
          <ac:chgData name="" userId="2b32ee08f4b6b7c5" providerId="LiveId" clId="{67C9B6FF-4AC2-41F1-B2AC-B93CD55E4C2C}" dt="2023-05-09T14:27:52.667" v="1151" actId="123"/>
          <ac:spMkLst>
            <pc:docMk/>
            <pc:sldMk cId="0" sldId="256"/>
            <ac:spMk id="4751" creationId="{00000000-0000-0000-0000-000000000000}"/>
          </ac:spMkLst>
        </pc:spChg>
        <pc:spChg chg="mod">
          <ac:chgData name="" userId="2b32ee08f4b6b7c5" providerId="LiveId" clId="{67C9B6FF-4AC2-41F1-B2AC-B93CD55E4C2C}" dt="2023-05-09T14:27:52.667" v="1151" actId="123"/>
          <ac:spMkLst>
            <pc:docMk/>
            <pc:sldMk cId="0" sldId="256"/>
            <ac:spMk id="4752" creationId="{00000000-0000-0000-0000-000000000000}"/>
          </ac:spMkLst>
        </pc:spChg>
        <pc:spChg chg="mod">
          <ac:chgData name="" userId="2b32ee08f4b6b7c5" providerId="LiveId" clId="{67C9B6FF-4AC2-41F1-B2AC-B93CD55E4C2C}" dt="2023-05-09T14:27:52.667" v="1151" actId="123"/>
          <ac:spMkLst>
            <pc:docMk/>
            <pc:sldMk cId="0" sldId="256"/>
            <ac:spMk id="4753" creationId="{00000000-0000-0000-0000-000000000000}"/>
          </ac:spMkLst>
        </pc:spChg>
        <pc:spChg chg="mod">
          <ac:chgData name="" userId="2b32ee08f4b6b7c5" providerId="LiveId" clId="{67C9B6FF-4AC2-41F1-B2AC-B93CD55E4C2C}" dt="2023-05-09T14:27:52.667" v="1151" actId="123"/>
          <ac:spMkLst>
            <pc:docMk/>
            <pc:sldMk cId="0" sldId="256"/>
            <ac:spMk id="4754" creationId="{00000000-0000-0000-0000-000000000000}"/>
          </ac:spMkLst>
        </pc:spChg>
        <pc:spChg chg="mod">
          <ac:chgData name="" userId="2b32ee08f4b6b7c5" providerId="LiveId" clId="{67C9B6FF-4AC2-41F1-B2AC-B93CD55E4C2C}" dt="2023-05-09T14:27:52.667" v="1151" actId="123"/>
          <ac:spMkLst>
            <pc:docMk/>
            <pc:sldMk cId="0" sldId="256"/>
            <ac:spMk id="4755" creationId="{00000000-0000-0000-0000-000000000000}"/>
          </ac:spMkLst>
        </pc:spChg>
        <pc:spChg chg="mod">
          <ac:chgData name="" userId="2b32ee08f4b6b7c5" providerId="LiveId" clId="{67C9B6FF-4AC2-41F1-B2AC-B93CD55E4C2C}" dt="2023-05-09T14:27:52.667" v="1151" actId="123"/>
          <ac:spMkLst>
            <pc:docMk/>
            <pc:sldMk cId="0" sldId="256"/>
            <ac:spMk id="4756" creationId="{00000000-0000-0000-0000-000000000000}"/>
          </ac:spMkLst>
        </pc:spChg>
        <pc:spChg chg="mod">
          <ac:chgData name="" userId="2b32ee08f4b6b7c5" providerId="LiveId" clId="{67C9B6FF-4AC2-41F1-B2AC-B93CD55E4C2C}" dt="2023-05-09T14:27:52.667" v="1151" actId="123"/>
          <ac:spMkLst>
            <pc:docMk/>
            <pc:sldMk cId="0" sldId="256"/>
            <ac:spMk id="4757" creationId="{00000000-0000-0000-0000-000000000000}"/>
          </ac:spMkLst>
        </pc:spChg>
        <pc:spChg chg="mod">
          <ac:chgData name="" userId="2b32ee08f4b6b7c5" providerId="LiveId" clId="{67C9B6FF-4AC2-41F1-B2AC-B93CD55E4C2C}" dt="2023-05-09T14:27:52.667" v="1151" actId="123"/>
          <ac:spMkLst>
            <pc:docMk/>
            <pc:sldMk cId="0" sldId="256"/>
            <ac:spMk id="4758" creationId="{00000000-0000-0000-0000-000000000000}"/>
          </ac:spMkLst>
        </pc:spChg>
        <pc:spChg chg="mod">
          <ac:chgData name="" userId="2b32ee08f4b6b7c5" providerId="LiveId" clId="{67C9B6FF-4AC2-41F1-B2AC-B93CD55E4C2C}" dt="2023-05-09T14:27:52.667" v="1151" actId="123"/>
          <ac:spMkLst>
            <pc:docMk/>
            <pc:sldMk cId="0" sldId="256"/>
            <ac:spMk id="4759" creationId="{00000000-0000-0000-0000-000000000000}"/>
          </ac:spMkLst>
        </pc:spChg>
        <pc:spChg chg="mod">
          <ac:chgData name="" userId="2b32ee08f4b6b7c5" providerId="LiveId" clId="{67C9B6FF-4AC2-41F1-B2AC-B93CD55E4C2C}" dt="2023-05-09T14:27:52.667" v="1151" actId="123"/>
          <ac:spMkLst>
            <pc:docMk/>
            <pc:sldMk cId="0" sldId="256"/>
            <ac:spMk id="4760" creationId="{00000000-0000-0000-0000-000000000000}"/>
          </ac:spMkLst>
        </pc:spChg>
        <pc:spChg chg="mod">
          <ac:chgData name="" userId="2b32ee08f4b6b7c5" providerId="LiveId" clId="{67C9B6FF-4AC2-41F1-B2AC-B93CD55E4C2C}" dt="2023-05-09T14:27:52.667" v="1151" actId="123"/>
          <ac:spMkLst>
            <pc:docMk/>
            <pc:sldMk cId="0" sldId="256"/>
            <ac:spMk id="4761" creationId="{00000000-0000-0000-0000-000000000000}"/>
          </ac:spMkLst>
        </pc:spChg>
        <pc:spChg chg="mod">
          <ac:chgData name="" userId="2b32ee08f4b6b7c5" providerId="LiveId" clId="{67C9B6FF-4AC2-41F1-B2AC-B93CD55E4C2C}" dt="2023-05-09T14:27:52.667" v="1151" actId="123"/>
          <ac:spMkLst>
            <pc:docMk/>
            <pc:sldMk cId="0" sldId="256"/>
            <ac:spMk id="4762" creationId="{00000000-0000-0000-0000-000000000000}"/>
          </ac:spMkLst>
        </pc:spChg>
        <pc:spChg chg="mod">
          <ac:chgData name="" userId="2b32ee08f4b6b7c5" providerId="LiveId" clId="{67C9B6FF-4AC2-41F1-B2AC-B93CD55E4C2C}" dt="2023-05-09T14:27:52.667" v="1151" actId="123"/>
          <ac:spMkLst>
            <pc:docMk/>
            <pc:sldMk cId="0" sldId="256"/>
            <ac:spMk id="4763" creationId="{00000000-0000-0000-0000-000000000000}"/>
          </ac:spMkLst>
        </pc:spChg>
        <pc:spChg chg="mod">
          <ac:chgData name="" userId="2b32ee08f4b6b7c5" providerId="LiveId" clId="{67C9B6FF-4AC2-41F1-B2AC-B93CD55E4C2C}" dt="2023-05-09T14:27:52.667" v="1151" actId="123"/>
          <ac:spMkLst>
            <pc:docMk/>
            <pc:sldMk cId="0" sldId="256"/>
            <ac:spMk id="4764" creationId="{00000000-0000-0000-0000-000000000000}"/>
          </ac:spMkLst>
        </pc:spChg>
        <pc:spChg chg="mod">
          <ac:chgData name="" userId="2b32ee08f4b6b7c5" providerId="LiveId" clId="{67C9B6FF-4AC2-41F1-B2AC-B93CD55E4C2C}" dt="2023-05-09T14:27:52.667" v="1151" actId="123"/>
          <ac:spMkLst>
            <pc:docMk/>
            <pc:sldMk cId="0" sldId="256"/>
            <ac:spMk id="4765" creationId="{00000000-0000-0000-0000-000000000000}"/>
          </ac:spMkLst>
        </pc:spChg>
        <pc:spChg chg="mod">
          <ac:chgData name="" userId="2b32ee08f4b6b7c5" providerId="LiveId" clId="{67C9B6FF-4AC2-41F1-B2AC-B93CD55E4C2C}" dt="2023-05-09T14:27:52.667" v="1151" actId="123"/>
          <ac:spMkLst>
            <pc:docMk/>
            <pc:sldMk cId="0" sldId="256"/>
            <ac:spMk id="4766" creationId="{00000000-0000-0000-0000-000000000000}"/>
          </ac:spMkLst>
        </pc:spChg>
        <pc:spChg chg="mod">
          <ac:chgData name="" userId="2b32ee08f4b6b7c5" providerId="LiveId" clId="{67C9B6FF-4AC2-41F1-B2AC-B93CD55E4C2C}" dt="2023-05-09T14:27:52.667" v="1151" actId="123"/>
          <ac:spMkLst>
            <pc:docMk/>
            <pc:sldMk cId="0" sldId="256"/>
            <ac:spMk id="4767" creationId="{00000000-0000-0000-0000-000000000000}"/>
          </ac:spMkLst>
        </pc:spChg>
        <pc:spChg chg="mod">
          <ac:chgData name="" userId="2b32ee08f4b6b7c5" providerId="LiveId" clId="{67C9B6FF-4AC2-41F1-B2AC-B93CD55E4C2C}" dt="2023-05-09T14:27:52.667" v="1151" actId="123"/>
          <ac:spMkLst>
            <pc:docMk/>
            <pc:sldMk cId="0" sldId="256"/>
            <ac:spMk id="4768" creationId="{00000000-0000-0000-0000-000000000000}"/>
          </ac:spMkLst>
        </pc:spChg>
        <pc:spChg chg="mod">
          <ac:chgData name="" userId="2b32ee08f4b6b7c5" providerId="LiveId" clId="{67C9B6FF-4AC2-41F1-B2AC-B93CD55E4C2C}" dt="2023-05-09T14:27:52.667" v="1151" actId="123"/>
          <ac:spMkLst>
            <pc:docMk/>
            <pc:sldMk cId="0" sldId="256"/>
            <ac:spMk id="4769" creationId="{00000000-0000-0000-0000-000000000000}"/>
          </ac:spMkLst>
        </pc:spChg>
        <pc:spChg chg="mod">
          <ac:chgData name="" userId="2b32ee08f4b6b7c5" providerId="LiveId" clId="{67C9B6FF-4AC2-41F1-B2AC-B93CD55E4C2C}" dt="2023-05-09T14:27:52.667" v="1151" actId="123"/>
          <ac:spMkLst>
            <pc:docMk/>
            <pc:sldMk cId="0" sldId="256"/>
            <ac:spMk id="4770" creationId="{00000000-0000-0000-0000-000000000000}"/>
          </ac:spMkLst>
        </pc:spChg>
        <pc:spChg chg="mod">
          <ac:chgData name="" userId="2b32ee08f4b6b7c5" providerId="LiveId" clId="{67C9B6FF-4AC2-41F1-B2AC-B93CD55E4C2C}" dt="2023-05-09T14:27:52.667" v="1151" actId="123"/>
          <ac:spMkLst>
            <pc:docMk/>
            <pc:sldMk cId="0" sldId="256"/>
            <ac:spMk id="4771" creationId="{00000000-0000-0000-0000-000000000000}"/>
          </ac:spMkLst>
        </pc:spChg>
        <pc:spChg chg="mod">
          <ac:chgData name="" userId="2b32ee08f4b6b7c5" providerId="LiveId" clId="{67C9B6FF-4AC2-41F1-B2AC-B93CD55E4C2C}" dt="2023-05-09T14:27:52.667" v="1151" actId="123"/>
          <ac:spMkLst>
            <pc:docMk/>
            <pc:sldMk cId="0" sldId="256"/>
            <ac:spMk id="4772" creationId="{00000000-0000-0000-0000-000000000000}"/>
          </ac:spMkLst>
        </pc:spChg>
        <pc:spChg chg="mod">
          <ac:chgData name="" userId="2b32ee08f4b6b7c5" providerId="LiveId" clId="{67C9B6FF-4AC2-41F1-B2AC-B93CD55E4C2C}" dt="2023-05-09T14:27:52.667" v="1151" actId="123"/>
          <ac:spMkLst>
            <pc:docMk/>
            <pc:sldMk cId="0" sldId="256"/>
            <ac:spMk id="4773" creationId="{00000000-0000-0000-0000-000000000000}"/>
          </ac:spMkLst>
        </pc:spChg>
        <pc:spChg chg="mod">
          <ac:chgData name="" userId="2b32ee08f4b6b7c5" providerId="LiveId" clId="{67C9B6FF-4AC2-41F1-B2AC-B93CD55E4C2C}" dt="2023-05-09T14:27:52.667" v="1151" actId="123"/>
          <ac:spMkLst>
            <pc:docMk/>
            <pc:sldMk cId="0" sldId="256"/>
            <ac:spMk id="4774" creationId="{00000000-0000-0000-0000-000000000000}"/>
          </ac:spMkLst>
        </pc:spChg>
        <pc:spChg chg="mod">
          <ac:chgData name="" userId="2b32ee08f4b6b7c5" providerId="LiveId" clId="{67C9B6FF-4AC2-41F1-B2AC-B93CD55E4C2C}" dt="2023-05-09T14:27:52.667" v="1151" actId="123"/>
          <ac:spMkLst>
            <pc:docMk/>
            <pc:sldMk cId="0" sldId="256"/>
            <ac:spMk id="4775" creationId="{00000000-0000-0000-0000-000000000000}"/>
          </ac:spMkLst>
        </pc:spChg>
        <pc:spChg chg="mod">
          <ac:chgData name="" userId="2b32ee08f4b6b7c5" providerId="LiveId" clId="{67C9B6FF-4AC2-41F1-B2AC-B93CD55E4C2C}" dt="2023-05-09T14:27:52.667" v="1151" actId="123"/>
          <ac:spMkLst>
            <pc:docMk/>
            <pc:sldMk cId="0" sldId="256"/>
            <ac:spMk id="4776" creationId="{00000000-0000-0000-0000-000000000000}"/>
          </ac:spMkLst>
        </pc:spChg>
        <pc:spChg chg="mod">
          <ac:chgData name="" userId="2b32ee08f4b6b7c5" providerId="LiveId" clId="{67C9B6FF-4AC2-41F1-B2AC-B93CD55E4C2C}" dt="2023-05-09T14:27:52.667" v="1151" actId="123"/>
          <ac:spMkLst>
            <pc:docMk/>
            <pc:sldMk cId="0" sldId="256"/>
            <ac:spMk id="4777" creationId="{00000000-0000-0000-0000-000000000000}"/>
          </ac:spMkLst>
        </pc:spChg>
        <pc:spChg chg="mod">
          <ac:chgData name="" userId="2b32ee08f4b6b7c5" providerId="LiveId" clId="{67C9B6FF-4AC2-41F1-B2AC-B93CD55E4C2C}" dt="2023-05-09T14:27:52.667" v="1151" actId="123"/>
          <ac:spMkLst>
            <pc:docMk/>
            <pc:sldMk cId="0" sldId="256"/>
            <ac:spMk id="4778" creationId="{00000000-0000-0000-0000-000000000000}"/>
          </ac:spMkLst>
        </pc:spChg>
        <pc:spChg chg="mod">
          <ac:chgData name="" userId="2b32ee08f4b6b7c5" providerId="LiveId" clId="{67C9B6FF-4AC2-41F1-B2AC-B93CD55E4C2C}" dt="2023-05-09T14:27:52.667" v="1151" actId="123"/>
          <ac:spMkLst>
            <pc:docMk/>
            <pc:sldMk cId="0" sldId="256"/>
            <ac:spMk id="4779" creationId="{00000000-0000-0000-0000-000000000000}"/>
          </ac:spMkLst>
        </pc:spChg>
        <pc:spChg chg="mod">
          <ac:chgData name="" userId="2b32ee08f4b6b7c5" providerId="LiveId" clId="{67C9B6FF-4AC2-41F1-B2AC-B93CD55E4C2C}" dt="2023-05-09T14:27:52.667" v="1151" actId="123"/>
          <ac:spMkLst>
            <pc:docMk/>
            <pc:sldMk cId="0" sldId="256"/>
            <ac:spMk id="4780" creationId="{00000000-0000-0000-0000-000000000000}"/>
          </ac:spMkLst>
        </pc:spChg>
        <pc:spChg chg="mod">
          <ac:chgData name="" userId="2b32ee08f4b6b7c5" providerId="LiveId" clId="{67C9B6FF-4AC2-41F1-B2AC-B93CD55E4C2C}" dt="2023-05-09T14:27:52.667" v="1151" actId="123"/>
          <ac:spMkLst>
            <pc:docMk/>
            <pc:sldMk cId="0" sldId="256"/>
            <ac:spMk id="4781" creationId="{00000000-0000-0000-0000-000000000000}"/>
          </ac:spMkLst>
        </pc:spChg>
        <pc:spChg chg="mod">
          <ac:chgData name="" userId="2b32ee08f4b6b7c5" providerId="LiveId" clId="{67C9B6FF-4AC2-41F1-B2AC-B93CD55E4C2C}" dt="2023-05-09T14:27:52.667" v="1151" actId="123"/>
          <ac:spMkLst>
            <pc:docMk/>
            <pc:sldMk cId="0" sldId="256"/>
            <ac:spMk id="4782" creationId="{00000000-0000-0000-0000-000000000000}"/>
          </ac:spMkLst>
        </pc:spChg>
        <pc:spChg chg="mod">
          <ac:chgData name="" userId="2b32ee08f4b6b7c5" providerId="LiveId" clId="{67C9B6FF-4AC2-41F1-B2AC-B93CD55E4C2C}" dt="2023-05-09T14:27:52.667" v="1151" actId="123"/>
          <ac:spMkLst>
            <pc:docMk/>
            <pc:sldMk cId="0" sldId="256"/>
            <ac:spMk id="4783" creationId="{00000000-0000-0000-0000-000000000000}"/>
          </ac:spMkLst>
        </pc:spChg>
        <pc:spChg chg="mod">
          <ac:chgData name="" userId="2b32ee08f4b6b7c5" providerId="LiveId" clId="{67C9B6FF-4AC2-41F1-B2AC-B93CD55E4C2C}" dt="2023-05-09T14:27:52.667" v="1151" actId="123"/>
          <ac:spMkLst>
            <pc:docMk/>
            <pc:sldMk cId="0" sldId="256"/>
            <ac:spMk id="4784" creationId="{00000000-0000-0000-0000-000000000000}"/>
          </ac:spMkLst>
        </pc:spChg>
        <pc:spChg chg="mod">
          <ac:chgData name="" userId="2b32ee08f4b6b7c5" providerId="LiveId" clId="{67C9B6FF-4AC2-41F1-B2AC-B93CD55E4C2C}" dt="2023-05-09T14:27:52.667" v="1151" actId="123"/>
          <ac:spMkLst>
            <pc:docMk/>
            <pc:sldMk cId="0" sldId="256"/>
            <ac:spMk id="4785" creationId="{00000000-0000-0000-0000-000000000000}"/>
          </ac:spMkLst>
        </pc:spChg>
        <pc:spChg chg="mod">
          <ac:chgData name="" userId="2b32ee08f4b6b7c5" providerId="LiveId" clId="{67C9B6FF-4AC2-41F1-B2AC-B93CD55E4C2C}" dt="2023-05-09T14:27:52.667" v="1151" actId="123"/>
          <ac:spMkLst>
            <pc:docMk/>
            <pc:sldMk cId="0" sldId="256"/>
            <ac:spMk id="4786" creationId="{00000000-0000-0000-0000-000000000000}"/>
          </ac:spMkLst>
        </pc:spChg>
        <pc:spChg chg="mod">
          <ac:chgData name="" userId="2b32ee08f4b6b7c5" providerId="LiveId" clId="{67C9B6FF-4AC2-41F1-B2AC-B93CD55E4C2C}" dt="2023-05-09T14:27:52.667" v="1151" actId="123"/>
          <ac:spMkLst>
            <pc:docMk/>
            <pc:sldMk cId="0" sldId="256"/>
            <ac:spMk id="4787" creationId="{00000000-0000-0000-0000-000000000000}"/>
          </ac:spMkLst>
        </pc:spChg>
        <pc:spChg chg="mod">
          <ac:chgData name="" userId="2b32ee08f4b6b7c5" providerId="LiveId" clId="{67C9B6FF-4AC2-41F1-B2AC-B93CD55E4C2C}" dt="2023-05-09T14:27:52.667" v="1151" actId="123"/>
          <ac:spMkLst>
            <pc:docMk/>
            <pc:sldMk cId="0" sldId="256"/>
            <ac:spMk id="4788" creationId="{00000000-0000-0000-0000-000000000000}"/>
          </ac:spMkLst>
        </pc:spChg>
        <pc:spChg chg="mod">
          <ac:chgData name="" userId="2b32ee08f4b6b7c5" providerId="LiveId" clId="{67C9B6FF-4AC2-41F1-B2AC-B93CD55E4C2C}" dt="2023-05-09T14:27:52.667" v="1151" actId="123"/>
          <ac:spMkLst>
            <pc:docMk/>
            <pc:sldMk cId="0" sldId="256"/>
            <ac:spMk id="4789" creationId="{00000000-0000-0000-0000-000000000000}"/>
          </ac:spMkLst>
        </pc:spChg>
        <pc:spChg chg="mod">
          <ac:chgData name="" userId="2b32ee08f4b6b7c5" providerId="LiveId" clId="{67C9B6FF-4AC2-41F1-B2AC-B93CD55E4C2C}" dt="2023-05-09T14:27:52.667" v="1151" actId="123"/>
          <ac:spMkLst>
            <pc:docMk/>
            <pc:sldMk cId="0" sldId="256"/>
            <ac:spMk id="4790" creationId="{00000000-0000-0000-0000-000000000000}"/>
          </ac:spMkLst>
        </pc:spChg>
        <pc:spChg chg="mod">
          <ac:chgData name="" userId="2b32ee08f4b6b7c5" providerId="LiveId" clId="{67C9B6FF-4AC2-41F1-B2AC-B93CD55E4C2C}" dt="2023-05-09T14:27:52.667" v="1151" actId="123"/>
          <ac:spMkLst>
            <pc:docMk/>
            <pc:sldMk cId="0" sldId="256"/>
            <ac:spMk id="4791" creationId="{00000000-0000-0000-0000-000000000000}"/>
          </ac:spMkLst>
        </pc:spChg>
        <pc:spChg chg="mod">
          <ac:chgData name="" userId="2b32ee08f4b6b7c5" providerId="LiveId" clId="{67C9B6FF-4AC2-41F1-B2AC-B93CD55E4C2C}" dt="2023-05-09T14:27:52.667" v="1151" actId="123"/>
          <ac:spMkLst>
            <pc:docMk/>
            <pc:sldMk cId="0" sldId="256"/>
            <ac:spMk id="4792" creationId="{00000000-0000-0000-0000-000000000000}"/>
          </ac:spMkLst>
        </pc:spChg>
        <pc:spChg chg="mod">
          <ac:chgData name="" userId="2b32ee08f4b6b7c5" providerId="LiveId" clId="{67C9B6FF-4AC2-41F1-B2AC-B93CD55E4C2C}" dt="2023-05-09T14:27:52.667" v="1151" actId="123"/>
          <ac:spMkLst>
            <pc:docMk/>
            <pc:sldMk cId="0" sldId="256"/>
            <ac:spMk id="4793" creationId="{00000000-0000-0000-0000-000000000000}"/>
          </ac:spMkLst>
        </pc:spChg>
        <pc:spChg chg="mod">
          <ac:chgData name="" userId="2b32ee08f4b6b7c5" providerId="LiveId" clId="{67C9B6FF-4AC2-41F1-B2AC-B93CD55E4C2C}" dt="2023-05-09T14:27:52.667" v="1151" actId="123"/>
          <ac:spMkLst>
            <pc:docMk/>
            <pc:sldMk cId="0" sldId="256"/>
            <ac:spMk id="4794" creationId="{00000000-0000-0000-0000-000000000000}"/>
          </ac:spMkLst>
        </pc:spChg>
        <pc:spChg chg="mod">
          <ac:chgData name="" userId="2b32ee08f4b6b7c5" providerId="LiveId" clId="{67C9B6FF-4AC2-41F1-B2AC-B93CD55E4C2C}" dt="2023-05-09T14:27:52.667" v="1151" actId="123"/>
          <ac:spMkLst>
            <pc:docMk/>
            <pc:sldMk cId="0" sldId="256"/>
            <ac:spMk id="4795" creationId="{00000000-0000-0000-0000-000000000000}"/>
          </ac:spMkLst>
        </pc:spChg>
        <pc:spChg chg="mod">
          <ac:chgData name="" userId="2b32ee08f4b6b7c5" providerId="LiveId" clId="{67C9B6FF-4AC2-41F1-B2AC-B93CD55E4C2C}" dt="2023-05-09T14:27:52.667" v="1151" actId="123"/>
          <ac:spMkLst>
            <pc:docMk/>
            <pc:sldMk cId="0" sldId="256"/>
            <ac:spMk id="4796" creationId="{00000000-0000-0000-0000-000000000000}"/>
          </ac:spMkLst>
        </pc:spChg>
        <pc:spChg chg="mod">
          <ac:chgData name="" userId="2b32ee08f4b6b7c5" providerId="LiveId" clId="{67C9B6FF-4AC2-41F1-B2AC-B93CD55E4C2C}" dt="2023-05-09T14:27:52.667" v="1151" actId="123"/>
          <ac:spMkLst>
            <pc:docMk/>
            <pc:sldMk cId="0" sldId="256"/>
            <ac:spMk id="4797" creationId="{00000000-0000-0000-0000-000000000000}"/>
          </ac:spMkLst>
        </pc:spChg>
        <pc:spChg chg="mod">
          <ac:chgData name="" userId="2b32ee08f4b6b7c5" providerId="LiveId" clId="{67C9B6FF-4AC2-41F1-B2AC-B93CD55E4C2C}" dt="2023-05-09T14:27:52.667" v="1151" actId="123"/>
          <ac:spMkLst>
            <pc:docMk/>
            <pc:sldMk cId="0" sldId="256"/>
            <ac:spMk id="4798" creationId="{00000000-0000-0000-0000-000000000000}"/>
          </ac:spMkLst>
        </pc:spChg>
        <pc:spChg chg="mod">
          <ac:chgData name="" userId="2b32ee08f4b6b7c5" providerId="LiveId" clId="{67C9B6FF-4AC2-41F1-B2AC-B93CD55E4C2C}" dt="2023-05-09T14:27:52.667" v="1151" actId="123"/>
          <ac:spMkLst>
            <pc:docMk/>
            <pc:sldMk cId="0" sldId="256"/>
            <ac:spMk id="4799" creationId="{00000000-0000-0000-0000-000000000000}"/>
          </ac:spMkLst>
        </pc:spChg>
        <pc:spChg chg="mod">
          <ac:chgData name="" userId="2b32ee08f4b6b7c5" providerId="LiveId" clId="{67C9B6FF-4AC2-41F1-B2AC-B93CD55E4C2C}" dt="2023-05-09T14:27:52.667" v="1151" actId="123"/>
          <ac:spMkLst>
            <pc:docMk/>
            <pc:sldMk cId="0" sldId="256"/>
            <ac:spMk id="4800" creationId="{00000000-0000-0000-0000-000000000000}"/>
          </ac:spMkLst>
        </pc:spChg>
        <pc:spChg chg="mod">
          <ac:chgData name="" userId="2b32ee08f4b6b7c5" providerId="LiveId" clId="{67C9B6FF-4AC2-41F1-B2AC-B93CD55E4C2C}" dt="2023-05-09T14:27:52.667" v="1151" actId="123"/>
          <ac:spMkLst>
            <pc:docMk/>
            <pc:sldMk cId="0" sldId="256"/>
            <ac:spMk id="4801" creationId="{00000000-0000-0000-0000-000000000000}"/>
          </ac:spMkLst>
        </pc:spChg>
        <pc:spChg chg="mod">
          <ac:chgData name="" userId="2b32ee08f4b6b7c5" providerId="LiveId" clId="{67C9B6FF-4AC2-41F1-B2AC-B93CD55E4C2C}" dt="2023-05-09T14:27:52.667" v="1151" actId="123"/>
          <ac:spMkLst>
            <pc:docMk/>
            <pc:sldMk cId="0" sldId="256"/>
            <ac:spMk id="4802" creationId="{00000000-0000-0000-0000-000000000000}"/>
          </ac:spMkLst>
        </pc:spChg>
        <pc:spChg chg="mod">
          <ac:chgData name="" userId="2b32ee08f4b6b7c5" providerId="LiveId" clId="{67C9B6FF-4AC2-41F1-B2AC-B93CD55E4C2C}" dt="2023-05-09T14:27:52.667" v="1151" actId="123"/>
          <ac:spMkLst>
            <pc:docMk/>
            <pc:sldMk cId="0" sldId="256"/>
            <ac:spMk id="4803" creationId="{00000000-0000-0000-0000-000000000000}"/>
          </ac:spMkLst>
        </pc:spChg>
        <pc:spChg chg="mod">
          <ac:chgData name="" userId="2b32ee08f4b6b7c5" providerId="LiveId" clId="{67C9B6FF-4AC2-41F1-B2AC-B93CD55E4C2C}" dt="2023-05-09T14:27:52.667" v="1151" actId="123"/>
          <ac:spMkLst>
            <pc:docMk/>
            <pc:sldMk cId="0" sldId="256"/>
            <ac:spMk id="4804" creationId="{00000000-0000-0000-0000-000000000000}"/>
          </ac:spMkLst>
        </pc:spChg>
        <pc:spChg chg="mod">
          <ac:chgData name="" userId="2b32ee08f4b6b7c5" providerId="LiveId" clId="{67C9B6FF-4AC2-41F1-B2AC-B93CD55E4C2C}" dt="2023-05-09T14:27:52.667" v="1151" actId="123"/>
          <ac:spMkLst>
            <pc:docMk/>
            <pc:sldMk cId="0" sldId="256"/>
            <ac:spMk id="4805" creationId="{00000000-0000-0000-0000-000000000000}"/>
          </ac:spMkLst>
        </pc:spChg>
        <pc:spChg chg="mod">
          <ac:chgData name="" userId="2b32ee08f4b6b7c5" providerId="LiveId" clId="{67C9B6FF-4AC2-41F1-B2AC-B93CD55E4C2C}" dt="2023-05-09T14:27:52.667" v="1151" actId="123"/>
          <ac:spMkLst>
            <pc:docMk/>
            <pc:sldMk cId="0" sldId="256"/>
            <ac:spMk id="4806" creationId="{00000000-0000-0000-0000-000000000000}"/>
          </ac:spMkLst>
        </pc:spChg>
        <pc:spChg chg="mod">
          <ac:chgData name="" userId="2b32ee08f4b6b7c5" providerId="LiveId" clId="{67C9B6FF-4AC2-41F1-B2AC-B93CD55E4C2C}" dt="2023-05-09T14:27:52.667" v="1151" actId="123"/>
          <ac:spMkLst>
            <pc:docMk/>
            <pc:sldMk cId="0" sldId="256"/>
            <ac:spMk id="4807" creationId="{00000000-0000-0000-0000-000000000000}"/>
          </ac:spMkLst>
        </pc:spChg>
        <pc:spChg chg="mod">
          <ac:chgData name="" userId="2b32ee08f4b6b7c5" providerId="LiveId" clId="{67C9B6FF-4AC2-41F1-B2AC-B93CD55E4C2C}" dt="2023-05-09T14:27:52.667" v="1151" actId="123"/>
          <ac:spMkLst>
            <pc:docMk/>
            <pc:sldMk cId="0" sldId="256"/>
            <ac:spMk id="4808" creationId="{00000000-0000-0000-0000-000000000000}"/>
          </ac:spMkLst>
        </pc:spChg>
        <pc:spChg chg="mod">
          <ac:chgData name="" userId="2b32ee08f4b6b7c5" providerId="LiveId" clId="{67C9B6FF-4AC2-41F1-B2AC-B93CD55E4C2C}" dt="2023-05-09T14:27:52.667" v="1151" actId="123"/>
          <ac:spMkLst>
            <pc:docMk/>
            <pc:sldMk cId="0" sldId="256"/>
            <ac:spMk id="4809" creationId="{00000000-0000-0000-0000-000000000000}"/>
          </ac:spMkLst>
        </pc:spChg>
        <pc:spChg chg="mod">
          <ac:chgData name="" userId="2b32ee08f4b6b7c5" providerId="LiveId" clId="{67C9B6FF-4AC2-41F1-B2AC-B93CD55E4C2C}" dt="2023-05-09T14:27:52.667" v="1151" actId="123"/>
          <ac:spMkLst>
            <pc:docMk/>
            <pc:sldMk cId="0" sldId="256"/>
            <ac:spMk id="4810" creationId="{00000000-0000-0000-0000-000000000000}"/>
          </ac:spMkLst>
        </pc:spChg>
        <pc:spChg chg="mod">
          <ac:chgData name="" userId="2b32ee08f4b6b7c5" providerId="LiveId" clId="{67C9B6FF-4AC2-41F1-B2AC-B93CD55E4C2C}" dt="2023-05-09T14:27:52.667" v="1151" actId="123"/>
          <ac:spMkLst>
            <pc:docMk/>
            <pc:sldMk cId="0" sldId="256"/>
            <ac:spMk id="4811" creationId="{00000000-0000-0000-0000-000000000000}"/>
          </ac:spMkLst>
        </pc:spChg>
        <pc:spChg chg="mod">
          <ac:chgData name="" userId="2b32ee08f4b6b7c5" providerId="LiveId" clId="{67C9B6FF-4AC2-41F1-B2AC-B93CD55E4C2C}" dt="2023-05-09T14:27:52.667" v="1151" actId="123"/>
          <ac:spMkLst>
            <pc:docMk/>
            <pc:sldMk cId="0" sldId="256"/>
            <ac:spMk id="4812" creationId="{00000000-0000-0000-0000-000000000000}"/>
          </ac:spMkLst>
        </pc:spChg>
        <pc:spChg chg="mod">
          <ac:chgData name="" userId="2b32ee08f4b6b7c5" providerId="LiveId" clId="{67C9B6FF-4AC2-41F1-B2AC-B93CD55E4C2C}" dt="2023-05-09T14:27:52.667" v="1151" actId="123"/>
          <ac:spMkLst>
            <pc:docMk/>
            <pc:sldMk cId="0" sldId="256"/>
            <ac:spMk id="4813" creationId="{00000000-0000-0000-0000-000000000000}"/>
          </ac:spMkLst>
        </pc:spChg>
        <pc:spChg chg="mod">
          <ac:chgData name="" userId="2b32ee08f4b6b7c5" providerId="LiveId" clId="{67C9B6FF-4AC2-41F1-B2AC-B93CD55E4C2C}" dt="2023-05-09T14:27:52.667" v="1151" actId="123"/>
          <ac:spMkLst>
            <pc:docMk/>
            <pc:sldMk cId="0" sldId="256"/>
            <ac:spMk id="4814" creationId="{00000000-0000-0000-0000-000000000000}"/>
          </ac:spMkLst>
        </pc:spChg>
        <pc:spChg chg="mod">
          <ac:chgData name="" userId="2b32ee08f4b6b7c5" providerId="LiveId" clId="{67C9B6FF-4AC2-41F1-B2AC-B93CD55E4C2C}" dt="2023-05-09T14:27:52.667" v="1151" actId="123"/>
          <ac:spMkLst>
            <pc:docMk/>
            <pc:sldMk cId="0" sldId="256"/>
            <ac:spMk id="4815" creationId="{00000000-0000-0000-0000-000000000000}"/>
          </ac:spMkLst>
        </pc:spChg>
        <pc:spChg chg="mod">
          <ac:chgData name="" userId="2b32ee08f4b6b7c5" providerId="LiveId" clId="{67C9B6FF-4AC2-41F1-B2AC-B93CD55E4C2C}" dt="2023-05-09T14:27:52.667" v="1151" actId="123"/>
          <ac:spMkLst>
            <pc:docMk/>
            <pc:sldMk cId="0" sldId="256"/>
            <ac:spMk id="4816" creationId="{00000000-0000-0000-0000-000000000000}"/>
          </ac:spMkLst>
        </pc:spChg>
        <pc:spChg chg="mod">
          <ac:chgData name="" userId="2b32ee08f4b6b7c5" providerId="LiveId" clId="{67C9B6FF-4AC2-41F1-B2AC-B93CD55E4C2C}" dt="2023-05-09T14:27:52.667" v="1151" actId="123"/>
          <ac:spMkLst>
            <pc:docMk/>
            <pc:sldMk cId="0" sldId="256"/>
            <ac:spMk id="4817" creationId="{00000000-0000-0000-0000-000000000000}"/>
          </ac:spMkLst>
        </pc:spChg>
        <pc:spChg chg="mod">
          <ac:chgData name="" userId="2b32ee08f4b6b7c5" providerId="LiveId" clId="{67C9B6FF-4AC2-41F1-B2AC-B93CD55E4C2C}" dt="2023-05-09T14:27:52.667" v="1151" actId="123"/>
          <ac:spMkLst>
            <pc:docMk/>
            <pc:sldMk cId="0" sldId="256"/>
            <ac:spMk id="4818" creationId="{00000000-0000-0000-0000-000000000000}"/>
          </ac:spMkLst>
        </pc:spChg>
        <pc:spChg chg="mod">
          <ac:chgData name="" userId="2b32ee08f4b6b7c5" providerId="LiveId" clId="{67C9B6FF-4AC2-41F1-B2AC-B93CD55E4C2C}" dt="2023-05-09T14:27:52.667" v="1151" actId="123"/>
          <ac:spMkLst>
            <pc:docMk/>
            <pc:sldMk cId="0" sldId="256"/>
            <ac:spMk id="4819" creationId="{00000000-0000-0000-0000-000000000000}"/>
          </ac:spMkLst>
        </pc:spChg>
        <pc:spChg chg="mod">
          <ac:chgData name="" userId="2b32ee08f4b6b7c5" providerId="LiveId" clId="{67C9B6FF-4AC2-41F1-B2AC-B93CD55E4C2C}" dt="2023-05-09T14:27:52.667" v="1151" actId="123"/>
          <ac:spMkLst>
            <pc:docMk/>
            <pc:sldMk cId="0" sldId="256"/>
            <ac:spMk id="4820" creationId="{00000000-0000-0000-0000-000000000000}"/>
          </ac:spMkLst>
        </pc:spChg>
        <pc:spChg chg="mod">
          <ac:chgData name="" userId="2b32ee08f4b6b7c5" providerId="LiveId" clId="{67C9B6FF-4AC2-41F1-B2AC-B93CD55E4C2C}" dt="2023-05-09T14:27:52.667" v="1151" actId="123"/>
          <ac:spMkLst>
            <pc:docMk/>
            <pc:sldMk cId="0" sldId="256"/>
            <ac:spMk id="4821" creationId="{00000000-0000-0000-0000-000000000000}"/>
          </ac:spMkLst>
        </pc:spChg>
        <pc:spChg chg="mod">
          <ac:chgData name="" userId="2b32ee08f4b6b7c5" providerId="LiveId" clId="{67C9B6FF-4AC2-41F1-B2AC-B93CD55E4C2C}" dt="2023-05-09T14:27:52.667" v="1151" actId="123"/>
          <ac:spMkLst>
            <pc:docMk/>
            <pc:sldMk cId="0" sldId="256"/>
            <ac:spMk id="4822" creationId="{00000000-0000-0000-0000-000000000000}"/>
          </ac:spMkLst>
        </pc:spChg>
        <pc:spChg chg="mod">
          <ac:chgData name="" userId="2b32ee08f4b6b7c5" providerId="LiveId" clId="{67C9B6FF-4AC2-41F1-B2AC-B93CD55E4C2C}" dt="2023-05-09T14:27:52.667" v="1151" actId="123"/>
          <ac:spMkLst>
            <pc:docMk/>
            <pc:sldMk cId="0" sldId="256"/>
            <ac:spMk id="4823" creationId="{00000000-0000-0000-0000-000000000000}"/>
          </ac:spMkLst>
        </pc:spChg>
        <pc:spChg chg="mod">
          <ac:chgData name="" userId="2b32ee08f4b6b7c5" providerId="LiveId" clId="{67C9B6FF-4AC2-41F1-B2AC-B93CD55E4C2C}" dt="2023-05-09T14:27:52.667" v="1151" actId="123"/>
          <ac:spMkLst>
            <pc:docMk/>
            <pc:sldMk cId="0" sldId="256"/>
            <ac:spMk id="4824" creationId="{00000000-0000-0000-0000-000000000000}"/>
          </ac:spMkLst>
        </pc:spChg>
        <pc:spChg chg="mod">
          <ac:chgData name="" userId="2b32ee08f4b6b7c5" providerId="LiveId" clId="{67C9B6FF-4AC2-41F1-B2AC-B93CD55E4C2C}" dt="2023-05-09T14:27:52.667" v="1151" actId="123"/>
          <ac:spMkLst>
            <pc:docMk/>
            <pc:sldMk cId="0" sldId="256"/>
            <ac:spMk id="4825" creationId="{00000000-0000-0000-0000-000000000000}"/>
          </ac:spMkLst>
        </pc:spChg>
        <pc:spChg chg="mod">
          <ac:chgData name="" userId="2b32ee08f4b6b7c5" providerId="LiveId" clId="{67C9B6FF-4AC2-41F1-B2AC-B93CD55E4C2C}" dt="2023-05-09T14:27:52.667" v="1151" actId="123"/>
          <ac:spMkLst>
            <pc:docMk/>
            <pc:sldMk cId="0" sldId="256"/>
            <ac:spMk id="4826" creationId="{00000000-0000-0000-0000-000000000000}"/>
          </ac:spMkLst>
        </pc:spChg>
        <pc:spChg chg="mod">
          <ac:chgData name="" userId="2b32ee08f4b6b7c5" providerId="LiveId" clId="{67C9B6FF-4AC2-41F1-B2AC-B93CD55E4C2C}" dt="2023-05-09T14:27:52.667" v="1151" actId="123"/>
          <ac:spMkLst>
            <pc:docMk/>
            <pc:sldMk cId="0" sldId="256"/>
            <ac:spMk id="4827" creationId="{00000000-0000-0000-0000-000000000000}"/>
          </ac:spMkLst>
        </pc:spChg>
        <pc:spChg chg="mod">
          <ac:chgData name="" userId="2b32ee08f4b6b7c5" providerId="LiveId" clId="{67C9B6FF-4AC2-41F1-B2AC-B93CD55E4C2C}" dt="2023-05-09T14:27:52.667" v="1151" actId="123"/>
          <ac:spMkLst>
            <pc:docMk/>
            <pc:sldMk cId="0" sldId="256"/>
            <ac:spMk id="4828" creationId="{00000000-0000-0000-0000-000000000000}"/>
          </ac:spMkLst>
        </pc:spChg>
        <pc:spChg chg="mod">
          <ac:chgData name="" userId="2b32ee08f4b6b7c5" providerId="LiveId" clId="{67C9B6FF-4AC2-41F1-B2AC-B93CD55E4C2C}" dt="2023-05-09T14:27:52.667" v="1151" actId="123"/>
          <ac:spMkLst>
            <pc:docMk/>
            <pc:sldMk cId="0" sldId="256"/>
            <ac:spMk id="4829" creationId="{00000000-0000-0000-0000-000000000000}"/>
          </ac:spMkLst>
        </pc:spChg>
        <pc:spChg chg="mod">
          <ac:chgData name="" userId="2b32ee08f4b6b7c5" providerId="LiveId" clId="{67C9B6FF-4AC2-41F1-B2AC-B93CD55E4C2C}" dt="2023-05-09T14:27:52.667" v="1151" actId="123"/>
          <ac:spMkLst>
            <pc:docMk/>
            <pc:sldMk cId="0" sldId="256"/>
            <ac:spMk id="4830" creationId="{00000000-0000-0000-0000-000000000000}"/>
          </ac:spMkLst>
        </pc:spChg>
        <pc:spChg chg="mod">
          <ac:chgData name="" userId="2b32ee08f4b6b7c5" providerId="LiveId" clId="{67C9B6FF-4AC2-41F1-B2AC-B93CD55E4C2C}" dt="2023-05-09T14:27:52.667" v="1151" actId="123"/>
          <ac:spMkLst>
            <pc:docMk/>
            <pc:sldMk cId="0" sldId="256"/>
            <ac:spMk id="4831" creationId="{00000000-0000-0000-0000-000000000000}"/>
          </ac:spMkLst>
        </pc:spChg>
        <pc:spChg chg="mod">
          <ac:chgData name="" userId="2b32ee08f4b6b7c5" providerId="LiveId" clId="{67C9B6FF-4AC2-41F1-B2AC-B93CD55E4C2C}" dt="2023-05-09T14:27:52.667" v="1151" actId="123"/>
          <ac:spMkLst>
            <pc:docMk/>
            <pc:sldMk cId="0" sldId="256"/>
            <ac:spMk id="4832" creationId="{00000000-0000-0000-0000-000000000000}"/>
          </ac:spMkLst>
        </pc:spChg>
        <pc:spChg chg="mod">
          <ac:chgData name="" userId="2b32ee08f4b6b7c5" providerId="LiveId" clId="{67C9B6FF-4AC2-41F1-B2AC-B93CD55E4C2C}" dt="2023-05-09T14:27:52.667" v="1151" actId="123"/>
          <ac:spMkLst>
            <pc:docMk/>
            <pc:sldMk cId="0" sldId="256"/>
            <ac:spMk id="4833" creationId="{00000000-0000-0000-0000-000000000000}"/>
          </ac:spMkLst>
        </pc:spChg>
        <pc:spChg chg="mod">
          <ac:chgData name="" userId="2b32ee08f4b6b7c5" providerId="LiveId" clId="{67C9B6FF-4AC2-41F1-B2AC-B93CD55E4C2C}" dt="2023-05-09T14:27:52.667" v="1151" actId="123"/>
          <ac:spMkLst>
            <pc:docMk/>
            <pc:sldMk cId="0" sldId="256"/>
            <ac:spMk id="4834" creationId="{00000000-0000-0000-0000-000000000000}"/>
          </ac:spMkLst>
        </pc:spChg>
        <pc:spChg chg="mod">
          <ac:chgData name="" userId="2b32ee08f4b6b7c5" providerId="LiveId" clId="{67C9B6FF-4AC2-41F1-B2AC-B93CD55E4C2C}" dt="2023-05-09T14:27:52.667" v="1151" actId="123"/>
          <ac:spMkLst>
            <pc:docMk/>
            <pc:sldMk cId="0" sldId="256"/>
            <ac:spMk id="4835" creationId="{00000000-0000-0000-0000-000000000000}"/>
          </ac:spMkLst>
        </pc:spChg>
        <pc:spChg chg="mod">
          <ac:chgData name="" userId="2b32ee08f4b6b7c5" providerId="LiveId" clId="{67C9B6FF-4AC2-41F1-B2AC-B93CD55E4C2C}" dt="2023-05-09T14:27:52.667" v="1151" actId="123"/>
          <ac:spMkLst>
            <pc:docMk/>
            <pc:sldMk cId="0" sldId="256"/>
            <ac:spMk id="4836" creationId="{00000000-0000-0000-0000-000000000000}"/>
          </ac:spMkLst>
        </pc:spChg>
        <pc:spChg chg="mod">
          <ac:chgData name="" userId="2b32ee08f4b6b7c5" providerId="LiveId" clId="{67C9B6FF-4AC2-41F1-B2AC-B93CD55E4C2C}" dt="2023-05-09T14:27:52.667" v="1151" actId="123"/>
          <ac:spMkLst>
            <pc:docMk/>
            <pc:sldMk cId="0" sldId="256"/>
            <ac:spMk id="4837" creationId="{00000000-0000-0000-0000-000000000000}"/>
          </ac:spMkLst>
        </pc:spChg>
        <pc:spChg chg="mod">
          <ac:chgData name="" userId="2b32ee08f4b6b7c5" providerId="LiveId" clId="{67C9B6FF-4AC2-41F1-B2AC-B93CD55E4C2C}" dt="2023-05-09T14:27:52.667" v="1151" actId="123"/>
          <ac:spMkLst>
            <pc:docMk/>
            <pc:sldMk cId="0" sldId="256"/>
            <ac:spMk id="4838" creationId="{00000000-0000-0000-0000-000000000000}"/>
          </ac:spMkLst>
        </pc:spChg>
        <pc:spChg chg="mod">
          <ac:chgData name="" userId="2b32ee08f4b6b7c5" providerId="LiveId" clId="{67C9B6FF-4AC2-41F1-B2AC-B93CD55E4C2C}" dt="2023-05-09T14:27:52.667" v="1151" actId="123"/>
          <ac:spMkLst>
            <pc:docMk/>
            <pc:sldMk cId="0" sldId="256"/>
            <ac:spMk id="4839" creationId="{00000000-0000-0000-0000-000000000000}"/>
          </ac:spMkLst>
        </pc:spChg>
        <pc:spChg chg="mod">
          <ac:chgData name="" userId="2b32ee08f4b6b7c5" providerId="LiveId" clId="{67C9B6FF-4AC2-41F1-B2AC-B93CD55E4C2C}" dt="2023-05-09T14:27:52.667" v="1151" actId="123"/>
          <ac:spMkLst>
            <pc:docMk/>
            <pc:sldMk cId="0" sldId="256"/>
            <ac:spMk id="4840" creationId="{00000000-0000-0000-0000-000000000000}"/>
          </ac:spMkLst>
        </pc:spChg>
        <pc:spChg chg="mod">
          <ac:chgData name="" userId="2b32ee08f4b6b7c5" providerId="LiveId" clId="{67C9B6FF-4AC2-41F1-B2AC-B93CD55E4C2C}" dt="2023-05-09T14:27:52.667" v="1151" actId="123"/>
          <ac:spMkLst>
            <pc:docMk/>
            <pc:sldMk cId="0" sldId="256"/>
            <ac:spMk id="4841" creationId="{00000000-0000-0000-0000-000000000000}"/>
          </ac:spMkLst>
        </pc:spChg>
        <pc:spChg chg="mod">
          <ac:chgData name="" userId="2b32ee08f4b6b7c5" providerId="LiveId" clId="{67C9B6FF-4AC2-41F1-B2AC-B93CD55E4C2C}" dt="2023-05-09T14:27:52.667" v="1151" actId="123"/>
          <ac:spMkLst>
            <pc:docMk/>
            <pc:sldMk cId="0" sldId="256"/>
            <ac:spMk id="4842" creationId="{00000000-0000-0000-0000-000000000000}"/>
          </ac:spMkLst>
        </pc:spChg>
        <pc:spChg chg="mod">
          <ac:chgData name="" userId="2b32ee08f4b6b7c5" providerId="LiveId" clId="{67C9B6FF-4AC2-41F1-B2AC-B93CD55E4C2C}" dt="2023-05-09T14:27:52.667" v="1151" actId="123"/>
          <ac:spMkLst>
            <pc:docMk/>
            <pc:sldMk cId="0" sldId="256"/>
            <ac:spMk id="4843" creationId="{00000000-0000-0000-0000-000000000000}"/>
          </ac:spMkLst>
        </pc:spChg>
        <pc:spChg chg="mod">
          <ac:chgData name="" userId="2b32ee08f4b6b7c5" providerId="LiveId" clId="{67C9B6FF-4AC2-41F1-B2AC-B93CD55E4C2C}" dt="2023-05-09T14:27:52.667" v="1151" actId="123"/>
          <ac:spMkLst>
            <pc:docMk/>
            <pc:sldMk cId="0" sldId="256"/>
            <ac:spMk id="4844" creationId="{00000000-0000-0000-0000-000000000000}"/>
          </ac:spMkLst>
        </pc:spChg>
        <pc:spChg chg="mod">
          <ac:chgData name="" userId="2b32ee08f4b6b7c5" providerId="LiveId" clId="{67C9B6FF-4AC2-41F1-B2AC-B93CD55E4C2C}" dt="2023-05-09T14:27:52.667" v="1151" actId="123"/>
          <ac:spMkLst>
            <pc:docMk/>
            <pc:sldMk cId="0" sldId="256"/>
            <ac:spMk id="4845" creationId="{00000000-0000-0000-0000-000000000000}"/>
          </ac:spMkLst>
        </pc:spChg>
        <pc:spChg chg="mod">
          <ac:chgData name="" userId="2b32ee08f4b6b7c5" providerId="LiveId" clId="{67C9B6FF-4AC2-41F1-B2AC-B93CD55E4C2C}" dt="2023-05-09T14:27:52.667" v="1151" actId="123"/>
          <ac:spMkLst>
            <pc:docMk/>
            <pc:sldMk cId="0" sldId="256"/>
            <ac:spMk id="4846" creationId="{00000000-0000-0000-0000-000000000000}"/>
          </ac:spMkLst>
        </pc:spChg>
        <pc:spChg chg="mod">
          <ac:chgData name="" userId="2b32ee08f4b6b7c5" providerId="LiveId" clId="{67C9B6FF-4AC2-41F1-B2AC-B93CD55E4C2C}" dt="2023-05-09T14:27:52.667" v="1151" actId="123"/>
          <ac:spMkLst>
            <pc:docMk/>
            <pc:sldMk cId="0" sldId="256"/>
            <ac:spMk id="4847" creationId="{00000000-0000-0000-0000-000000000000}"/>
          </ac:spMkLst>
        </pc:spChg>
        <pc:spChg chg="mod">
          <ac:chgData name="" userId="2b32ee08f4b6b7c5" providerId="LiveId" clId="{67C9B6FF-4AC2-41F1-B2AC-B93CD55E4C2C}" dt="2023-05-09T14:27:52.667" v="1151" actId="123"/>
          <ac:spMkLst>
            <pc:docMk/>
            <pc:sldMk cId="0" sldId="256"/>
            <ac:spMk id="4848" creationId="{00000000-0000-0000-0000-000000000000}"/>
          </ac:spMkLst>
        </pc:spChg>
        <pc:spChg chg="mod">
          <ac:chgData name="" userId="2b32ee08f4b6b7c5" providerId="LiveId" clId="{67C9B6FF-4AC2-41F1-B2AC-B93CD55E4C2C}" dt="2023-05-09T14:27:52.667" v="1151" actId="123"/>
          <ac:spMkLst>
            <pc:docMk/>
            <pc:sldMk cId="0" sldId="256"/>
            <ac:spMk id="4849" creationId="{00000000-0000-0000-0000-000000000000}"/>
          </ac:spMkLst>
        </pc:spChg>
        <pc:spChg chg="mod">
          <ac:chgData name="" userId="2b32ee08f4b6b7c5" providerId="LiveId" clId="{67C9B6FF-4AC2-41F1-B2AC-B93CD55E4C2C}" dt="2023-05-09T14:27:52.667" v="1151" actId="123"/>
          <ac:spMkLst>
            <pc:docMk/>
            <pc:sldMk cId="0" sldId="256"/>
            <ac:spMk id="4850" creationId="{00000000-0000-0000-0000-000000000000}"/>
          </ac:spMkLst>
        </pc:spChg>
        <pc:spChg chg="mod">
          <ac:chgData name="" userId="2b32ee08f4b6b7c5" providerId="LiveId" clId="{67C9B6FF-4AC2-41F1-B2AC-B93CD55E4C2C}" dt="2023-05-09T14:27:52.667" v="1151" actId="123"/>
          <ac:spMkLst>
            <pc:docMk/>
            <pc:sldMk cId="0" sldId="256"/>
            <ac:spMk id="4851" creationId="{00000000-0000-0000-0000-000000000000}"/>
          </ac:spMkLst>
        </pc:spChg>
        <pc:spChg chg="mod">
          <ac:chgData name="" userId="2b32ee08f4b6b7c5" providerId="LiveId" clId="{67C9B6FF-4AC2-41F1-B2AC-B93CD55E4C2C}" dt="2023-05-09T14:27:52.667" v="1151" actId="123"/>
          <ac:spMkLst>
            <pc:docMk/>
            <pc:sldMk cId="0" sldId="256"/>
            <ac:spMk id="4852" creationId="{00000000-0000-0000-0000-000000000000}"/>
          </ac:spMkLst>
        </pc:spChg>
        <pc:spChg chg="mod">
          <ac:chgData name="" userId="2b32ee08f4b6b7c5" providerId="LiveId" clId="{67C9B6FF-4AC2-41F1-B2AC-B93CD55E4C2C}" dt="2023-05-09T14:27:52.667" v="1151" actId="123"/>
          <ac:spMkLst>
            <pc:docMk/>
            <pc:sldMk cId="0" sldId="256"/>
            <ac:spMk id="4853" creationId="{00000000-0000-0000-0000-000000000000}"/>
          </ac:spMkLst>
        </pc:spChg>
        <pc:spChg chg="mod">
          <ac:chgData name="" userId="2b32ee08f4b6b7c5" providerId="LiveId" clId="{67C9B6FF-4AC2-41F1-B2AC-B93CD55E4C2C}" dt="2023-05-09T14:27:52.667" v="1151" actId="123"/>
          <ac:spMkLst>
            <pc:docMk/>
            <pc:sldMk cId="0" sldId="256"/>
            <ac:spMk id="4854" creationId="{00000000-0000-0000-0000-000000000000}"/>
          </ac:spMkLst>
        </pc:spChg>
        <pc:spChg chg="mod">
          <ac:chgData name="" userId="2b32ee08f4b6b7c5" providerId="LiveId" clId="{67C9B6FF-4AC2-41F1-B2AC-B93CD55E4C2C}" dt="2023-05-09T14:27:52.667" v="1151" actId="123"/>
          <ac:spMkLst>
            <pc:docMk/>
            <pc:sldMk cId="0" sldId="256"/>
            <ac:spMk id="4855" creationId="{00000000-0000-0000-0000-000000000000}"/>
          </ac:spMkLst>
        </pc:spChg>
        <pc:spChg chg="mod">
          <ac:chgData name="" userId="2b32ee08f4b6b7c5" providerId="LiveId" clId="{67C9B6FF-4AC2-41F1-B2AC-B93CD55E4C2C}" dt="2023-05-09T14:27:52.667" v="1151" actId="123"/>
          <ac:spMkLst>
            <pc:docMk/>
            <pc:sldMk cId="0" sldId="256"/>
            <ac:spMk id="4856" creationId="{00000000-0000-0000-0000-000000000000}"/>
          </ac:spMkLst>
        </pc:spChg>
        <pc:spChg chg="mod">
          <ac:chgData name="" userId="2b32ee08f4b6b7c5" providerId="LiveId" clId="{67C9B6FF-4AC2-41F1-B2AC-B93CD55E4C2C}" dt="2023-05-09T14:27:52.667" v="1151" actId="123"/>
          <ac:spMkLst>
            <pc:docMk/>
            <pc:sldMk cId="0" sldId="256"/>
            <ac:spMk id="4857" creationId="{00000000-0000-0000-0000-000000000000}"/>
          </ac:spMkLst>
        </pc:spChg>
        <pc:spChg chg="mod">
          <ac:chgData name="" userId="2b32ee08f4b6b7c5" providerId="LiveId" clId="{67C9B6FF-4AC2-41F1-B2AC-B93CD55E4C2C}" dt="2023-05-09T14:27:52.667" v="1151" actId="123"/>
          <ac:spMkLst>
            <pc:docMk/>
            <pc:sldMk cId="0" sldId="256"/>
            <ac:spMk id="4858" creationId="{00000000-0000-0000-0000-000000000000}"/>
          </ac:spMkLst>
        </pc:spChg>
        <pc:spChg chg="mod">
          <ac:chgData name="" userId="2b32ee08f4b6b7c5" providerId="LiveId" clId="{67C9B6FF-4AC2-41F1-B2AC-B93CD55E4C2C}" dt="2023-05-09T14:27:52.667" v="1151" actId="123"/>
          <ac:spMkLst>
            <pc:docMk/>
            <pc:sldMk cId="0" sldId="256"/>
            <ac:spMk id="4859" creationId="{00000000-0000-0000-0000-000000000000}"/>
          </ac:spMkLst>
        </pc:spChg>
        <pc:spChg chg="mod">
          <ac:chgData name="" userId="2b32ee08f4b6b7c5" providerId="LiveId" clId="{67C9B6FF-4AC2-41F1-B2AC-B93CD55E4C2C}" dt="2023-05-09T14:27:52.667" v="1151" actId="123"/>
          <ac:spMkLst>
            <pc:docMk/>
            <pc:sldMk cId="0" sldId="256"/>
            <ac:spMk id="4860" creationId="{00000000-0000-0000-0000-000000000000}"/>
          </ac:spMkLst>
        </pc:spChg>
        <pc:spChg chg="mod">
          <ac:chgData name="" userId="2b32ee08f4b6b7c5" providerId="LiveId" clId="{67C9B6FF-4AC2-41F1-B2AC-B93CD55E4C2C}" dt="2023-05-09T14:27:52.667" v="1151" actId="123"/>
          <ac:spMkLst>
            <pc:docMk/>
            <pc:sldMk cId="0" sldId="256"/>
            <ac:spMk id="4861" creationId="{00000000-0000-0000-0000-000000000000}"/>
          </ac:spMkLst>
        </pc:spChg>
        <pc:spChg chg="mod">
          <ac:chgData name="" userId="2b32ee08f4b6b7c5" providerId="LiveId" clId="{67C9B6FF-4AC2-41F1-B2AC-B93CD55E4C2C}" dt="2023-05-09T14:27:52.667" v="1151" actId="123"/>
          <ac:spMkLst>
            <pc:docMk/>
            <pc:sldMk cId="0" sldId="256"/>
            <ac:spMk id="4862" creationId="{00000000-0000-0000-0000-000000000000}"/>
          </ac:spMkLst>
        </pc:spChg>
        <pc:spChg chg="mod">
          <ac:chgData name="" userId="2b32ee08f4b6b7c5" providerId="LiveId" clId="{67C9B6FF-4AC2-41F1-B2AC-B93CD55E4C2C}" dt="2023-05-09T14:27:52.667" v="1151" actId="123"/>
          <ac:spMkLst>
            <pc:docMk/>
            <pc:sldMk cId="0" sldId="256"/>
            <ac:spMk id="4863" creationId="{00000000-0000-0000-0000-000000000000}"/>
          </ac:spMkLst>
        </pc:spChg>
        <pc:picChg chg="add mod">
          <ac:chgData name="" userId="2b32ee08f4b6b7c5" providerId="LiveId" clId="{67C9B6FF-4AC2-41F1-B2AC-B93CD55E4C2C}" dt="2023-05-09T13:02:36.768" v="12" actId="1076"/>
          <ac:picMkLst>
            <pc:docMk/>
            <pc:sldMk cId="0" sldId="256"/>
            <ac:picMk id="126" creationId="{59A3BE55-C76D-4366-AB9C-212AE431ED78}"/>
          </ac:picMkLst>
        </pc:picChg>
      </pc:sldChg>
      <pc:sldChg chg="modSp del">
        <pc:chgData name="" userId="2b32ee08f4b6b7c5" providerId="LiveId" clId="{67C9B6FF-4AC2-41F1-B2AC-B93CD55E4C2C}" dt="2023-05-09T14:05:26.952" v="558" actId="2696"/>
        <pc:sldMkLst>
          <pc:docMk/>
          <pc:sldMk cId="0" sldId="257"/>
        </pc:sldMkLst>
        <pc:spChg chg="mod">
          <ac:chgData name="" userId="2b32ee08f4b6b7c5" providerId="LiveId" clId="{67C9B6FF-4AC2-41F1-B2AC-B93CD55E4C2C}" dt="2023-05-09T13:09:46.193" v="111" actId="20577"/>
          <ac:spMkLst>
            <pc:docMk/>
            <pc:sldMk cId="0" sldId="257"/>
            <ac:spMk id="4868" creationId="{00000000-0000-0000-0000-000000000000}"/>
          </ac:spMkLst>
        </pc:spChg>
      </pc:sldChg>
      <pc:sldChg chg="del">
        <pc:chgData name="" userId="2b32ee08f4b6b7c5" providerId="LiveId" clId="{67C9B6FF-4AC2-41F1-B2AC-B93CD55E4C2C}" dt="2023-05-09T14:05:25.583" v="556" actId="2696"/>
        <pc:sldMkLst>
          <pc:docMk/>
          <pc:sldMk cId="0" sldId="258"/>
        </pc:sldMkLst>
      </pc:sldChg>
      <pc:sldChg chg="addSp delSp modSp ord">
        <pc:chgData name="" userId="2b32ee08f4b6b7c5" providerId="LiveId" clId="{67C9B6FF-4AC2-41F1-B2AC-B93CD55E4C2C}" dt="2023-05-09T14:20:52.134" v="1053" actId="255"/>
        <pc:sldMkLst>
          <pc:docMk/>
          <pc:sldMk cId="0" sldId="259"/>
        </pc:sldMkLst>
        <pc:spChg chg="mod">
          <ac:chgData name="" userId="2b32ee08f4b6b7c5" providerId="LiveId" clId="{67C9B6FF-4AC2-41F1-B2AC-B93CD55E4C2C}" dt="2023-05-09T13:13:57.486" v="176" actId="1076"/>
          <ac:spMkLst>
            <pc:docMk/>
            <pc:sldMk cId="0" sldId="259"/>
            <ac:spMk id="81" creationId="{6912625F-E303-4C1F-845E-42F35B42C5CF}"/>
          </ac:spMkLst>
        </pc:spChg>
        <pc:spChg chg="mod">
          <ac:chgData name="" userId="2b32ee08f4b6b7c5" providerId="LiveId" clId="{67C9B6FF-4AC2-41F1-B2AC-B93CD55E4C2C}" dt="2023-05-09T13:13:19.026" v="171" actId="1076"/>
          <ac:spMkLst>
            <pc:docMk/>
            <pc:sldMk cId="0" sldId="259"/>
            <ac:spMk id="4900" creationId="{00000000-0000-0000-0000-000000000000}"/>
          </ac:spMkLst>
        </pc:spChg>
        <pc:spChg chg="mod">
          <ac:chgData name="" userId="2b32ee08f4b6b7c5" providerId="LiveId" clId="{67C9B6FF-4AC2-41F1-B2AC-B93CD55E4C2C}" dt="2023-05-09T14:20:52.134" v="1053" actId="255"/>
          <ac:spMkLst>
            <pc:docMk/>
            <pc:sldMk cId="0" sldId="259"/>
            <ac:spMk id="4901" creationId="{00000000-0000-0000-0000-000000000000}"/>
          </ac:spMkLst>
        </pc:spChg>
        <pc:spChg chg="mod">
          <ac:chgData name="" userId="2b32ee08f4b6b7c5" providerId="LiveId" clId="{67C9B6FF-4AC2-41F1-B2AC-B93CD55E4C2C}" dt="2023-05-09T13:12:49.137" v="165" actId="1076"/>
          <ac:spMkLst>
            <pc:docMk/>
            <pc:sldMk cId="0" sldId="259"/>
            <ac:spMk id="4904" creationId="{00000000-0000-0000-0000-000000000000}"/>
          </ac:spMkLst>
        </pc:spChg>
        <pc:grpChg chg="add mod">
          <ac:chgData name="" userId="2b32ee08f4b6b7c5" providerId="LiveId" clId="{67C9B6FF-4AC2-41F1-B2AC-B93CD55E4C2C}" dt="2023-05-09T13:12:57.237" v="166" actId="571"/>
          <ac:grpSpMkLst>
            <pc:docMk/>
            <pc:sldMk cId="0" sldId="259"/>
            <ac:grpSpMk id="79" creationId="{6534E85E-A8FA-41BD-87A5-781182D6CC7D}"/>
          </ac:grpSpMkLst>
        </pc:grpChg>
        <pc:grpChg chg="mod">
          <ac:chgData name="" userId="2b32ee08f4b6b7c5" providerId="LiveId" clId="{67C9B6FF-4AC2-41F1-B2AC-B93CD55E4C2C}" dt="2023-05-09T13:12:57.237" v="166" actId="571"/>
          <ac:grpSpMkLst>
            <pc:docMk/>
            <pc:sldMk cId="0" sldId="259"/>
            <ac:grpSpMk id="80" creationId="{45F5CE04-CF77-427D-A9E4-B541DF2CFED5}"/>
          </ac:grpSpMkLst>
        </pc:grpChg>
        <pc:grpChg chg="mod">
          <ac:chgData name="" userId="2b32ee08f4b6b7c5" providerId="LiveId" clId="{67C9B6FF-4AC2-41F1-B2AC-B93CD55E4C2C}" dt="2023-05-09T13:12:57.237" v="166" actId="571"/>
          <ac:grpSpMkLst>
            <pc:docMk/>
            <pc:sldMk cId="0" sldId="259"/>
            <ac:grpSpMk id="149" creationId="{CE93190A-0C04-40E5-B495-37085DD58771}"/>
          </ac:grpSpMkLst>
        </pc:grpChg>
        <pc:grpChg chg="del mod">
          <ac:chgData name="" userId="2b32ee08f4b6b7c5" providerId="LiveId" clId="{67C9B6FF-4AC2-41F1-B2AC-B93CD55E4C2C}" dt="2023-05-09T13:13:02.414" v="168" actId="478"/>
          <ac:grpSpMkLst>
            <pc:docMk/>
            <pc:sldMk cId="0" sldId="259"/>
            <ac:grpSpMk id="4902" creationId="{00000000-0000-0000-0000-000000000000}"/>
          </ac:grpSpMkLst>
        </pc:grpChg>
      </pc:sldChg>
      <pc:sldChg chg="addSp delSp modSp ord">
        <pc:chgData name="" userId="2b32ee08f4b6b7c5" providerId="LiveId" clId="{67C9B6FF-4AC2-41F1-B2AC-B93CD55E4C2C}" dt="2023-05-09T14:23:24.423" v="1100" actId="20577"/>
        <pc:sldMkLst>
          <pc:docMk/>
          <pc:sldMk cId="0" sldId="260"/>
        </pc:sldMkLst>
        <pc:spChg chg="del mod">
          <ac:chgData name="" userId="2b32ee08f4b6b7c5" providerId="LiveId" clId="{67C9B6FF-4AC2-41F1-B2AC-B93CD55E4C2C}" dt="2023-05-09T13:15:15.552" v="217" actId="478"/>
          <ac:spMkLst>
            <pc:docMk/>
            <pc:sldMk cId="0" sldId="260"/>
            <ac:spMk id="4981" creationId="{00000000-0000-0000-0000-000000000000}"/>
          </ac:spMkLst>
        </pc:spChg>
        <pc:spChg chg="mod">
          <ac:chgData name="" userId="2b32ee08f4b6b7c5" providerId="LiveId" clId="{67C9B6FF-4AC2-41F1-B2AC-B93CD55E4C2C}" dt="2023-05-09T13:17:40.982" v="254" actId="20577"/>
          <ac:spMkLst>
            <pc:docMk/>
            <pc:sldMk cId="0" sldId="260"/>
            <ac:spMk id="4982" creationId="{00000000-0000-0000-0000-000000000000}"/>
          </ac:spMkLst>
        </pc:spChg>
        <pc:spChg chg="mod">
          <ac:chgData name="" userId="2b32ee08f4b6b7c5" providerId="LiveId" clId="{67C9B6FF-4AC2-41F1-B2AC-B93CD55E4C2C}" dt="2023-05-09T14:23:24.423" v="1100" actId="20577"/>
          <ac:spMkLst>
            <pc:docMk/>
            <pc:sldMk cId="0" sldId="260"/>
            <ac:spMk id="4983" creationId="{00000000-0000-0000-0000-000000000000}"/>
          </ac:spMkLst>
        </pc:spChg>
        <pc:grpChg chg="mod">
          <ac:chgData name="" userId="2b32ee08f4b6b7c5" providerId="LiveId" clId="{67C9B6FF-4AC2-41F1-B2AC-B93CD55E4C2C}" dt="2023-05-09T13:15:27.083" v="219" actId="1076"/>
          <ac:grpSpMkLst>
            <pc:docMk/>
            <pc:sldMk cId="0" sldId="260"/>
            <ac:grpSpMk id="5024" creationId="{00000000-0000-0000-0000-000000000000}"/>
          </ac:grpSpMkLst>
        </pc:grpChg>
        <pc:grpChg chg="add del">
          <ac:chgData name="" userId="2b32ee08f4b6b7c5" providerId="LiveId" clId="{67C9B6FF-4AC2-41F1-B2AC-B93CD55E4C2C}" dt="2023-05-09T13:17:33.914" v="244" actId="478"/>
          <ac:grpSpMkLst>
            <pc:docMk/>
            <pc:sldMk cId="0" sldId="260"/>
            <ac:grpSpMk id="5052" creationId="{00000000-0000-0000-0000-000000000000}"/>
          </ac:grpSpMkLst>
        </pc:grpChg>
        <pc:picChg chg="add del mod">
          <ac:chgData name="" userId="2b32ee08f4b6b7c5" providerId="LiveId" clId="{67C9B6FF-4AC2-41F1-B2AC-B93CD55E4C2C}" dt="2023-05-09T13:18:04.338" v="259" actId="478"/>
          <ac:picMkLst>
            <pc:docMk/>
            <pc:sldMk cId="0" sldId="260"/>
            <ac:picMk id="154" creationId="{55ABE970-639D-44B6-A012-D5AD67D37442}"/>
          </ac:picMkLst>
        </pc:picChg>
      </pc:sldChg>
      <pc:sldChg chg="del">
        <pc:chgData name="" userId="2b32ee08f4b6b7c5" providerId="LiveId" clId="{67C9B6FF-4AC2-41F1-B2AC-B93CD55E4C2C}" dt="2023-05-09T14:05:24.615" v="554" actId="2696"/>
        <pc:sldMkLst>
          <pc:docMk/>
          <pc:sldMk cId="0" sldId="261"/>
        </pc:sldMkLst>
      </pc:sldChg>
      <pc:sldChg chg="del">
        <pc:chgData name="" userId="2b32ee08f4b6b7c5" providerId="LiveId" clId="{67C9B6FF-4AC2-41F1-B2AC-B93CD55E4C2C}" dt="2023-05-09T14:05:23.102" v="552" actId="2696"/>
        <pc:sldMkLst>
          <pc:docMk/>
          <pc:sldMk cId="0" sldId="262"/>
        </pc:sldMkLst>
      </pc:sldChg>
      <pc:sldChg chg="del">
        <pc:chgData name="" userId="2b32ee08f4b6b7c5" providerId="LiveId" clId="{67C9B6FF-4AC2-41F1-B2AC-B93CD55E4C2C}" dt="2023-05-09T14:05:19.551" v="550" actId="2696"/>
        <pc:sldMkLst>
          <pc:docMk/>
          <pc:sldMk cId="0" sldId="263"/>
        </pc:sldMkLst>
      </pc:sldChg>
      <pc:sldChg chg="del">
        <pc:chgData name="" userId="2b32ee08f4b6b7c5" providerId="LiveId" clId="{67C9B6FF-4AC2-41F1-B2AC-B93CD55E4C2C}" dt="2023-05-09T14:05:16.586" v="548" actId="2696"/>
        <pc:sldMkLst>
          <pc:docMk/>
          <pc:sldMk cId="0" sldId="264"/>
        </pc:sldMkLst>
      </pc:sldChg>
      <pc:sldChg chg="del">
        <pc:chgData name="" userId="2b32ee08f4b6b7c5" providerId="LiveId" clId="{67C9B6FF-4AC2-41F1-B2AC-B93CD55E4C2C}" dt="2023-05-09T14:05:15.322" v="546" actId="2696"/>
        <pc:sldMkLst>
          <pc:docMk/>
          <pc:sldMk cId="0" sldId="265"/>
        </pc:sldMkLst>
      </pc:sldChg>
      <pc:sldChg chg="del">
        <pc:chgData name="" userId="2b32ee08f4b6b7c5" providerId="LiveId" clId="{67C9B6FF-4AC2-41F1-B2AC-B93CD55E4C2C}" dt="2023-05-09T14:05:14.288" v="544" actId="2696"/>
        <pc:sldMkLst>
          <pc:docMk/>
          <pc:sldMk cId="0" sldId="266"/>
        </pc:sldMkLst>
      </pc:sldChg>
      <pc:sldChg chg="addSp delSp modSp ord">
        <pc:chgData name="" userId="2b32ee08f4b6b7c5" providerId="LiveId" clId="{67C9B6FF-4AC2-41F1-B2AC-B93CD55E4C2C}" dt="2023-05-09T14:16:37.090" v="972" actId="1076"/>
        <pc:sldMkLst>
          <pc:docMk/>
          <pc:sldMk cId="0" sldId="267"/>
        </pc:sldMkLst>
        <pc:spChg chg="mod">
          <ac:chgData name="" userId="2b32ee08f4b6b7c5" providerId="LiveId" clId="{67C9B6FF-4AC2-41F1-B2AC-B93CD55E4C2C}" dt="2023-05-09T14:12:14.891" v="956" actId="20577"/>
          <ac:spMkLst>
            <pc:docMk/>
            <pc:sldMk cId="0" sldId="267"/>
            <ac:spMk id="5291" creationId="{00000000-0000-0000-0000-000000000000}"/>
          </ac:spMkLst>
        </pc:spChg>
        <pc:grpChg chg="mod">
          <ac:chgData name="" userId="2b32ee08f4b6b7c5" providerId="LiveId" clId="{67C9B6FF-4AC2-41F1-B2AC-B93CD55E4C2C}" dt="2023-05-09T13:23:18.854" v="322" actId="14100"/>
          <ac:grpSpMkLst>
            <pc:docMk/>
            <pc:sldMk cId="0" sldId="267"/>
            <ac:grpSpMk id="5332" creationId="{00000000-0000-0000-0000-000000000000}"/>
          </ac:grpSpMkLst>
        </pc:grpChg>
        <pc:picChg chg="add mod modCrop">
          <ac:chgData name="" userId="2b32ee08f4b6b7c5" providerId="LiveId" clId="{67C9B6FF-4AC2-41F1-B2AC-B93CD55E4C2C}" dt="2023-05-09T14:16:37.090" v="972" actId="1076"/>
          <ac:picMkLst>
            <pc:docMk/>
            <pc:sldMk cId="0" sldId="267"/>
            <ac:picMk id="3" creationId="{00709E3B-11A1-4722-802A-64659586863F}"/>
          </ac:picMkLst>
        </pc:picChg>
        <pc:picChg chg="add del mod">
          <ac:chgData name="" userId="2b32ee08f4b6b7c5" providerId="LiveId" clId="{67C9B6FF-4AC2-41F1-B2AC-B93CD55E4C2C}" dt="2023-05-09T13:23:13.127" v="321" actId="478"/>
          <ac:picMkLst>
            <pc:docMk/>
            <pc:sldMk cId="0" sldId="267"/>
            <ac:picMk id="130" creationId="{90E4E858-C8AA-4C16-8340-68BA31E06E4A}"/>
          </ac:picMkLst>
        </pc:picChg>
        <pc:picChg chg="add del mod">
          <ac:chgData name="" userId="2b32ee08f4b6b7c5" providerId="LiveId" clId="{67C9B6FF-4AC2-41F1-B2AC-B93CD55E4C2C}" dt="2023-05-09T14:15:50.798" v="962" actId="478"/>
          <ac:picMkLst>
            <pc:docMk/>
            <pc:sldMk cId="0" sldId="267"/>
            <ac:picMk id="131" creationId="{2C3DC120-C71C-4047-A5E7-02DDCAEBA385}"/>
          </ac:picMkLst>
        </pc:picChg>
      </pc:sldChg>
      <pc:sldChg chg="del">
        <pc:chgData name="" userId="2b32ee08f4b6b7c5" providerId="LiveId" clId="{67C9B6FF-4AC2-41F1-B2AC-B93CD55E4C2C}" dt="2023-05-09T14:05:13.111" v="542" actId="2696"/>
        <pc:sldMkLst>
          <pc:docMk/>
          <pc:sldMk cId="0" sldId="268"/>
        </pc:sldMkLst>
      </pc:sldChg>
      <pc:sldChg chg="del">
        <pc:chgData name="" userId="2b32ee08f4b6b7c5" providerId="LiveId" clId="{67C9B6FF-4AC2-41F1-B2AC-B93CD55E4C2C}" dt="2023-05-09T14:05:11.886" v="540" actId="2696"/>
        <pc:sldMkLst>
          <pc:docMk/>
          <pc:sldMk cId="0" sldId="269"/>
        </pc:sldMkLst>
      </pc:sldChg>
      <pc:sldChg chg="del">
        <pc:chgData name="" userId="2b32ee08f4b6b7c5" providerId="LiveId" clId="{67C9B6FF-4AC2-41F1-B2AC-B93CD55E4C2C}" dt="2023-05-09T14:05:10.666" v="538" actId="2696"/>
        <pc:sldMkLst>
          <pc:docMk/>
          <pc:sldMk cId="0" sldId="270"/>
        </pc:sldMkLst>
      </pc:sldChg>
      <pc:sldChg chg="del">
        <pc:chgData name="" userId="2b32ee08f4b6b7c5" providerId="LiveId" clId="{67C9B6FF-4AC2-41F1-B2AC-B93CD55E4C2C}" dt="2023-05-09T14:05:03.939" v="533" actId="2696"/>
        <pc:sldMkLst>
          <pc:docMk/>
          <pc:sldMk cId="0" sldId="271"/>
        </pc:sldMkLst>
      </pc:sldChg>
      <pc:sldChg chg="del">
        <pc:chgData name="" userId="2b32ee08f4b6b7c5" providerId="LiveId" clId="{67C9B6FF-4AC2-41F1-B2AC-B93CD55E4C2C}" dt="2023-05-09T14:05:02.562" v="531" actId="2696"/>
        <pc:sldMkLst>
          <pc:docMk/>
          <pc:sldMk cId="0" sldId="272"/>
        </pc:sldMkLst>
      </pc:sldChg>
      <pc:sldChg chg="del">
        <pc:chgData name="" userId="2b32ee08f4b6b7c5" providerId="LiveId" clId="{67C9B6FF-4AC2-41F1-B2AC-B93CD55E4C2C}" dt="2023-05-09T14:05:00.576" v="529" actId="2696"/>
        <pc:sldMkLst>
          <pc:docMk/>
          <pc:sldMk cId="0" sldId="273"/>
        </pc:sldMkLst>
      </pc:sldChg>
      <pc:sldChg chg="del">
        <pc:chgData name="" userId="2b32ee08f4b6b7c5" providerId="LiveId" clId="{67C9B6FF-4AC2-41F1-B2AC-B93CD55E4C2C}" dt="2023-05-09T14:04:59.105" v="527" actId="2696"/>
        <pc:sldMkLst>
          <pc:docMk/>
          <pc:sldMk cId="0" sldId="274"/>
        </pc:sldMkLst>
      </pc:sldChg>
      <pc:sldChg chg="del">
        <pc:chgData name="" userId="2b32ee08f4b6b7c5" providerId="LiveId" clId="{67C9B6FF-4AC2-41F1-B2AC-B93CD55E4C2C}" dt="2023-05-09T14:04:52.677" v="525" actId="2696"/>
        <pc:sldMkLst>
          <pc:docMk/>
          <pc:sldMk cId="0" sldId="275"/>
        </pc:sldMkLst>
      </pc:sldChg>
      <pc:sldChg chg="del">
        <pc:chgData name="" userId="2b32ee08f4b6b7c5" providerId="LiveId" clId="{67C9B6FF-4AC2-41F1-B2AC-B93CD55E4C2C}" dt="2023-05-09T14:04:56.174" v="526" actId="2696"/>
        <pc:sldMkLst>
          <pc:docMk/>
          <pc:sldMk cId="0" sldId="276"/>
        </pc:sldMkLst>
      </pc:sldChg>
      <pc:sldChg chg="modSp add del">
        <pc:chgData name="" userId="2b32ee08f4b6b7c5" providerId="LiveId" clId="{67C9B6FF-4AC2-41F1-B2AC-B93CD55E4C2C}" dt="2023-05-09T14:26:28.497" v="1121" actId="2711"/>
        <pc:sldMkLst>
          <pc:docMk/>
          <pc:sldMk cId="0" sldId="277"/>
        </pc:sldMkLst>
        <pc:spChg chg="mod">
          <ac:chgData name="" userId="2b32ee08f4b6b7c5" providerId="LiveId" clId="{67C9B6FF-4AC2-41F1-B2AC-B93CD55E4C2C}" dt="2023-05-09T14:26:28.497" v="1121" actId="2711"/>
          <ac:spMkLst>
            <pc:docMk/>
            <pc:sldMk cId="0" sldId="277"/>
            <ac:spMk id="5889" creationId="{00000000-0000-0000-0000-000000000000}"/>
          </ac:spMkLst>
        </pc:spChg>
        <pc:spChg chg="mod">
          <ac:chgData name="" userId="2b32ee08f4b6b7c5" providerId="LiveId" clId="{67C9B6FF-4AC2-41F1-B2AC-B93CD55E4C2C}" dt="2023-05-09T14:24:39.222" v="1114" actId="20577"/>
          <ac:spMkLst>
            <pc:docMk/>
            <pc:sldMk cId="0" sldId="277"/>
            <ac:spMk id="5890" creationId="{00000000-0000-0000-0000-000000000000}"/>
          </ac:spMkLst>
        </pc:spChg>
      </pc:sldChg>
      <pc:sldChg chg="del">
        <pc:chgData name="" userId="2b32ee08f4b6b7c5" providerId="LiveId" clId="{67C9B6FF-4AC2-41F1-B2AC-B93CD55E4C2C}" dt="2023-05-09T14:04:46.439" v="523" actId="2696"/>
        <pc:sldMkLst>
          <pc:docMk/>
          <pc:sldMk cId="0" sldId="278"/>
        </pc:sldMkLst>
      </pc:sldChg>
      <pc:sldChg chg="del">
        <pc:chgData name="" userId="2b32ee08f4b6b7c5" providerId="LiveId" clId="{67C9B6FF-4AC2-41F1-B2AC-B93CD55E4C2C}" dt="2023-05-09T14:04:48.674" v="524" actId="2696"/>
        <pc:sldMkLst>
          <pc:docMk/>
          <pc:sldMk cId="0" sldId="279"/>
        </pc:sldMkLst>
      </pc:sldChg>
      <pc:sldChg chg="addSp modSp ord">
        <pc:chgData name="" userId="2b32ee08f4b6b7c5" providerId="LiveId" clId="{67C9B6FF-4AC2-41F1-B2AC-B93CD55E4C2C}" dt="2023-05-09T14:24:15.783" v="1105" actId="123"/>
        <pc:sldMkLst>
          <pc:docMk/>
          <pc:sldMk cId="0" sldId="280"/>
        </pc:sldMkLst>
        <pc:spChg chg="add mod">
          <ac:chgData name="" userId="2b32ee08f4b6b7c5" providerId="LiveId" clId="{67C9B6FF-4AC2-41F1-B2AC-B93CD55E4C2C}" dt="2023-05-09T13:55:51.854" v="461" actId="27636"/>
          <ac:spMkLst>
            <pc:docMk/>
            <pc:sldMk cId="0" sldId="280"/>
            <ac:spMk id="124" creationId="{9D3BFDFC-9536-4B01-A4E3-02BBBA99C482}"/>
          </ac:spMkLst>
        </pc:spChg>
        <pc:spChg chg="mod">
          <ac:chgData name="" userId="2b32ee08f4b6b7c5" providerId="LiveId" clId="{67C9B6FF-4AC2-41F1-B2AC-B93CD55E4C2C}" dt="2023-05-09T14:24:01.776" v="1103" actId="123"/>
          <ac:spMkLst>
            <pc:docMk/>
            <pc:sldMk cId="0" sldId="280"/>
            <ac:spMk id="5936" creationId="{00000000-0000-0000-0000-000000000000}"/>
          </ac:spMkLst>
        </pc:spChg>
        <pc:spChg chg="mod">
          <ac:chgData name="" userId="2b32ee08f4b6b7c5" providerId="LiveId" clId="{67C9B6FF-4AC2-41F1-B2AC-B93CD55E4C2C}" dt="2023-05-09T14:23:53.993" v="1102" actId="123"/>
          <ac:spMkLst>
            <pc:docMk/>
            <pc:sldMk cId="0" sldId="280"/>
            <ac:spMk id="5937" creationId="{00000000-0000-0000-0000-000000000000}"/>
          </ac:spMkLst>
        </pc:spChg>
        <pc:spChg chg="mod">
          <ac:chgData name="" userId="2b32ee08f4b6b7c5" providerId="LiveId" clId="{67C9B6FF-4AC2-41F1-B2AC-B93CD55E4C2C}" dt="2023-05-09T13:55:15.501" v="454" actId="5793"/>
          <ac:spMkLst>
            <pc:docMk/>
            <pc:sldMk cId="0" sldId="280"/>
            <ac:spMk id="5938" creationId="{00000000-0000-0000-0000-000000000000}"/>
          </ac:spMkLst>
        </pc:spChg>
        <pc:spChg chg="mod">
          <ac:chgData name="" userId="2b32ee08f4b6b7c5" providerId="LiveId" clId="{67C9B6FF-4AC2-41F1-B2AC-B93CD55E4C2C}" dt="2023-05-09T14:24:15.783" v="1105" actId="123"/>
          <ac:spMkLst>
            <pc:docMk/>
            <pc:sldMk cId="0" sldId="280"/>
            <ac:spMk id="5939" creationId="{00000000-0000-0000-0000-000000000000}"/>
          </ac:spMkLst>
        </pc:spChg>
        <pc:spChg chg="mod">
          <ac:chgData name="" userId="2b32ee08f4b6b7c5" providerId="LiveId" clId="{67C9B6FF-4AC2-41F1-B2AC-B93CD55E4C2C}" dt="2023-05-09T13:55:32.386" v="457" actId="14100"/>
          <ac:spMkLst>
            <pc:docMk/>
            <pc:sldMk cId="0" sldId="280"/>
            <ac:spMk id="5940" creationId="{00000000-0000-0000-0000-000000000000}"/>
          </ac:spMkLst>
        </pc:spChg>
      </pc:sldChg>
      <pc:sldChg chg="del">
        <pc:chgData name="" userId="2b32ee08f4b6b7c5" providerId="LiveId" clId="{67C9B6FF-4AC2-41F1-B2AC-B93CD55E4C2C}" dt="2023-05-09T14:03:39.447" v="503" actId="2696"/>
        <pc:sldMkLst>
          <pc:docMk/>
          <pc:sldMk cId="0" sldId="281"/>
        </pc:sldMkLst>
      </pc:sldChg>
      <pc:sldChg chg="modSp del">
        <pc:chgData name="" userId="2b32ee08f4b6b7c5" providerId="LiveId" clId="{67C9B6FF-4AC2-41F1-B2AC-B93CD55E4C2C}" dt="2023-05-09T14:03:30.621" v="501" actId="2696"/>
        <pc:sldMkLst>
          <pc:docMk/>
          <pc:sldMk cId="0" sldId="282"/>
        </pc:sldMkLst>
        <pc:picChg chg="mod">
          <ac:chgData name="" userId="2b32ee08f4b6b7c5" providerId="LiveId" clId="{67C9B6FF-4AC2-41F1-B2AC-B93CD55E4C2C}" dt="2023-05-09T14:03:25.854" v="500" actId="1076"/>
          <ac:picMkLst>
            <pc:docMk/>
            <pc:sldMk cId="0" sldId="282"/>
            <ac:picMk id="6081" creationId="{00000000-0000-0000-0000-000000000000}"/>
          </ac:picMkLst>
        </pc:picChg>
      </pc:sldChg>
      <pc:sldChg chg="modSp">
        <pc:chgData name="" userId="2b32ee08f4b6b7c5" providerId="LiveId" clId="{67C9B6FF-4AC2-41F1-B2AC-B93CD55E4C2C}" dt="2023-05-09T14:25:00.634" v="1117" actId="123"/>
        <pc:sldMkLst>
          <pc:docMk/>
          <pc:sldMk cId="0" sldId="283"/>
        </pc:sldMkLst>
        <pc:spChg chg="mod">
          <ac:chgData name="" userId="2b32ee08f4b6b7c5" providerId="LiveId" clId="{67C9B6FF-4AC2-41F1-B2AC-B93CD55E4C2C}" dt="2023-05-09T14:25:00.634" v="1117" actId="123"/>
          <ac:spMkLst>
            <pc:docMk/>
            <pc:sldMk cId="0" sldId="283"/>
            <ac:spMk id="6086" creationId="{00000000-0000-0000-0000-000000000000}"/>
          </ac:spMkLst>
        </pc:spChg>
        <pc:spChg chg="mod">
          <ac:chgData name="" userId="2b32ee08f4b6b7c5" providerId="LiveId" clId="{67C9B6FF-4AC2-41F1-B2AC-B93CD55E4C2C}" dt="2023-05-09T14:01:24.345" v="494" actId="1076"/>
          <ac:spMkLst>
            <pc:docMk/>
            <pc:sldMk cId="0" sldId="283"/>
            <ac:spMk id="6087" creationId="{00000000-0000-0000-0000-000000000000}"/>
          </ac:spMkLst>
        </pc:spChg>
      </pc:sldChg>
      <pc:sldChg chg="addSp delSp modSp">
        <pc:chgData name="" userId="2b32ee08f4b6b7c5" providerId="LiveId" clId="{67C9B6FF-4AC2-41F1-B2AC-B93CD55E4C2C}" dt="2023-05-09T14:25:24.156" v="1120" actId="20577"/>
        <pc:sldMkLst>
          <pc:docMk/>
          <pc:sldMk cId="0" sldId="284"/>
        </pc:sldMkLst>
        <pc:spChg chg="mod">
          <ac:chgData name="" userId="2b32ee08f4b6b7c5" providerId="LiveId" clId="{67C9B6FF-4AC2-41F1-B2AC-B93CD55E4C2C}" dt="2023-05-09T13:57:35.232" v="481" actId="1076"/>
          <ac:spMkLst>
            <pc:docMk/>
            <pc:sldMk cId="0" sldId="284"/>
            <ac:spMk id="6249" creationId="{00000000-0000-0000-0000-000000000000}"/>
          </ac:spMkLst>
        </pc:spChg>
        <pc:spChg chg="mod">
          <ac:chgData name="" userId="2b32ee08f4b6b7c5" providerId="LiveId" clId="{67C9B6FF-4AC2-41F1-B2AC-B93CD55E4C2C}" dt="2023-05-09T14:25:24.156" v="1120" actId="20577"/>
          <ac:spMkLst>
            <pc:docMk/>
            <pc:sldMk cId="0" sldId="284"/>
            <ac:spMk id="6250" creationId="{00000000-0000-0000-0000-000000000000}"/>
          </ac:spMkLst>
        </pc:spChg>
        <pc:spChg chg="mod">
          <ac:chgData name="" userId="2b32ee08f4b6b7c5" providerId="LiveId" clId="{67C9B6FF-4AC2-41F1-B2AC-B93CD55E4C2C}" dt="2023-05-09T13:59:39.028" v="485"/>
          <ac:spMkLst>
            <pc:docMk/>
            <pc:sldMk cId="0" sldId="284"/>
            <ac:spMk id="6252" creationId="{00000000-0000-0000-0000-000000000000}"/>
          </ac:spMkLst>
        </pc:spChg>
        <pc:spChg chg="del">
          <ac:chgData name="" userId="2b32ee08f4b6b7c5" providerId="LiveId" clId="{67C9B6FF-4AC2-41F1-B2AC-B93CD55E4C2C}" dt="2023-05-09T13:57:25.618" v="478" actId="478"/>
          <ac:spMkLst>
            <pc:docMk/>
            <pc:sldMk cId="0" sldId="284"/>
            <ac:spMk id="6256" creationId="{00000000-0000-0000-0000-000000000000}"/>
          </ac:spMkLst>
        </pc:spChg>
        <pc:spChg chg="del">
          <ac:chgData name="" userId="2b32ee08f4b6b7c5" providerId="LiveId" clId="{67C9B6FF-4AC2-41F1-B2AC-B93CD55E4C2C}" dt="2023-05-09T13:57:23.098" v="477" actId="478"/>
          <ac:spMkLst>
            <pc:docMk/>
            <pc:sldMk cId="0" sldId="284"/>
            <ac:spMk id="6257" creationId="{00000000-0000-0000-0000-000000000000}"/>
          </ac:spMkLst>
        </pc:spChg>
        <pc:spChg chg="del">
          <ac:chgData name="" userId="2b32ee08f4b6b7c5" providerId="LiveId" clId="{67C9B6FF-4AC2-41F1-B2AC-B93CD55E4C2C}" dt="2023-05-09T13:57:21.530" v="476" actId="478"/>
          <ac:spMkLst>
            <pc:docMk/>
            <pc:sldMk cId="0" sldId="284"/>
            <ac:spMk id="6258" creationId="{00000000-0000-0000-0000-000000000000}"/>
          </ac:spMkLst>
        </pc:spChg>
        <pc:grpChg chg="del mod">
          <ac:chgData name="" userId="2b32ee08f4b6b7c5" providerId="LiveId" clId="{67C9B6FF-4AC2-41F1-B2AC-B93CD55E4C2C}" dt="2023-05-09T13:57:28.866" v="480" actId="478"/>
          <ac:grpSpMkLst>
            <pc:docMk/>
            <pc:sldMk cId="0" sldId="284"/>
            <ac:grpSpMk id="6253" creationId="{00000000-0000-0000-0000-000000000000}"/>
          </ac:grpSpMkLst>
        </pc:grpChg>
        <pc:picChg chg="add mod">
          <ac:chgData name="" userId="2b32ee08f4b6b7c5" providerId="LiveId" clId="{67C9B6FF-4AC2-41F1-B2AC-B93CD55E4C2C}" dt="2023-05-09T14:00:47.925" v="489" actId="1076"/>
          <ac:picMkLst>
            <pc:docMk/>
            <pc:sldMk cId="0" sldId="284"/>
            <ac:picMk id="2" creationId="{E0A80F9F-C727-4EE9-89F0-5E9A3627E63B}"/>
          </ac:picMkLst>
        </pc:picChg>
        <pc:picChg chg="add mod">
          <ac:chgData name="" userId="2b32ee08f4b6b7c5" providerId="LiveId" clId="{67C9B6FF-4AC2-41F1-B2AC-B93CD55E4C2C}" dt="2023-05-09T13:56:41.609" v="468" actId="1076"/>
          <ac:picMkLst>
            <pc:docMk/>
            <pc:sldMk cId="0" sldId="284"/>
            <ac:picMk id="177" creationId="{B7E4ED2C-2AC5-4582-97A9-8D3E8030761D}"/>
          </ac:picMkLst>
        </pc:picChg>
      </pc:sldChg>
      <pc:sldChg chg="del">
        <pc:chgData name="" userId="2b32ee08f4b6b7c5" providerId="LiveId" clId="{67C9B6FF-4AC2-41F1-B2AC-B93CD55E4C2C}" dt="2023-05-09T13:54:26.227" v="449" actId="2696"/>
        <pc:sldMkLst>
          <pc:docMk/>
          <pc:sldMk cId="0" sldId="285"/>
        </pc:sldMkLst>
      </pc:sldChg>
      <pc:sldChg chg="del">
        <pc:chgData name="" userId="2b32ee08f4b6b7c5" providerId="LiveId" clId="{67C9B6FF-4AC2-41F1-B2AC-B93CD55E4C2C}" dt="2023-05-09T13:56:16.289" v="464" actId="2696"/>
        <pc:sldMkLst>
          <pc:docMk/>
          <pc:sldMk cId="0" sldId="286"/>
        </pc:sldMkLst>
      </pc:sldChg>
      <pc:sldChg chg="del">
        <pc:chgData name="" userId="2b32ee08f4b6b7c5" providerId="LiveId" clId="{67C9B6FF-4AC2-41F1-B2AC-B93CD55E4C2C}" dt="2023-05-09T13:56:14.355" v="462" actId="2696"/>
        <pc:sldMkLst>
          <pc:docMk/>
          <pc:sldMk cId="0" sldId="287"/>
        </pc:sldMkLst>
      </pc:sldChg>
      <pc:sldChg chg="del">
        <pc:chgData name="" userId="2b32ee08f4b6b7c5" providerId="LiveId" clId="{67C9B6FF-4AC2-41F1-B2AC-B93CD55E4C2C}" dt="2023-05-09T13:54:20.504" v="448" actId="2696"/>
        <pc:sldMkLst>
          <pc:docMk/>
          <pc:sldMk cId="0" sldId="288"/>
        </pc:sldMkLst>
      </pc:sldChg>
      <pc:sldChg chg="del">
        <pc:chgData name="" userId="2b32ee08f4b6b7c5" providerId="LiveId" clId="{67C9B6FF-4AC2-41F1-B2AC-B93CD55E4C2C}" dt="2023-05-09T13:54:18.401" v="447" actId="2696"/>
        <pc:sldMkLst>
          <pc:docMk/>
          <pc:sldMk cId="0" sldId="289"/>
        </pc:sldMkLst>
      </pc:sldChg>
      <pc:sldChg chg="del">
        <pc:chgData name="" userId="2b32ee08f4b6b7c5" providerId="LiveId" clId="{67C9B6FF-4AC2-41F1-B2AC-B93CD55E4C2C}" dt="2023-05-09T13:54:15.942" v="446" actId="2696"/>
        <pc:sldMkLst>
          <pc:docMk/>
          <pc:sldMk cId="0" sldId="290"/>
        </pc:sldMkLst>
      </pc:sldChg>
      <pc:sldChg chg="del">
        <pc:chgData name="" userId="2b32ee08f4b6b7c5" providerId="LiveId" clId="{67C9B6FF-4AC2-41F1-B2AC-B93CD55E4C2C}" dt="2023-05-09T14:05:44.490" v="559" actId="2696"/>
        <pc:sldMkLst>
          <pc:docMk/>
          <pc:sldMk cId="0" sldId="291"/>
        </pc:sldMkLst>
      </pc:sldChg>
      <pc:sldChg chg="del">
        <pc:chgData name="" userId="2b32ee08f4b6b7c5" providerId="LiveId" clId="{67C9B6FF-4AC2-41F1-B2AC-B93CD55E4C2C}" dt="2023-05-09T13:54:10.263" v="445" actId="2696"/>
        <pc:sldMkLst>
          <pc:docMk/>
          <pc:sldMk cId="0" sldId="292"/>
        </pc:sldMkLst>
      </pc:sldChg>
      <pc:sldChg chg="del">
        <pc:chgData name="" userId="2b32ee08f4b6b7c5" providerId="LiveId" clId="{67C9B6FF-4AC2-41F1-B2AC-B93CD55E4C2C}" dt="2023-05-09T13:54:08.611" v="443" actId="2696"/>
        <pc:sldMkLst>
          <pc:docMk/>
          <pc:sldMk cId="0" sldId="293"/>
        </pc:sldMkLst>
      </pc:sldChg>
      <pc:sldChg chg="del">
        <pc:chgData name="" userId="2b32ee08f4b6b7c5" providerId="LiveId" clId="{67C9B6FF-4AC2-41F1-B2AC-B93CD55E4C2C}" dt="2023-05-09T13:54:07.623" v="442" actId="2696"/>
        <pc:sldMkLst>
          <pc:docMk/>
          <pc:sldMk cId="0" sldId="294"/>
        </pc:sldMkLst>
      </pc:sldChg>
      <pc:sldChg chg="del">
        <pc:chgData name="" userId="2b32ee08f4b6b7c5" providerId="LiveId" clId="{67C9B6FF-4AC2-41F1-B2AC-B93CD55E4C2C}" dt="2023-05-09T13:54:06.886" v="441" actId="2696"/>
        <pc:sldMkLst>
          <pc:docMk/>
          <pc:sldMk cId="0" sldId="295"/>
        </pc:sldMkLst>
      </pc:sldChg>
      <pc:sldChg chg="del">
        <pc:chgData name="" userId="2b32ee08f4b6b7c5" providerId="LiveId" clId="{67C9B6FF-4AC2-41F1-B2AC-B93CD55E4C2C}" dt="2023-05-09T13:54:06.427" v="440" actId="2696"/>
        <pc:sldMkLst>
          <pc:docMk/>
          <pc:sldMk cId="0" sldId="296"/>
        </pc:sldMkLst>
      </pc:sldChg>
      <pc:sldChg chg="del">
        <pc:chgData name="" userId="2b32ee08f4b6b7c5" providerId="LiveId" clId="{67C9B6FF-4AC2-41F1-B2AC-B93CD55E4C2C}" dt="2023-05-09T13:54:05.726" v="439" actId="2696"/>
        <pc:sldMkLst>
          <pc:docMk/>
          <pc:sldMk cId="0" sldId="297"/>
        </pc:sldMkLst>
      </pc:sldChg>
      <pc:sldChg chg="del">
        <pc:chgData name="" userId="2b32ee08f4b6b7c5" providerId="LiveId" clId="{67C9B6FF-4AC2-41F1-B2AC-B93CD55E4C2C}" dt="2023-05-09T13:54:04.998" v="438" actId="2696"/>
        <pc:sldMkLst>
          <pc:docMk/>
          <pc:sldMk cId="0" sldId="298"/>
        </pc:sldMkLst>
      </pc:sldChg>
      <pc:sldChg chg="del">
        <pc:chgData name="" userId="2b32ee08f4b6b7c5" providerId="LiveId" clId="{67C9B6FF-4AC2-41F1-B2AC-B93CD55E4C2C}" dt="2023-05-09T13:54:04.393" v="437" actId="2696"/>
        <pc:sldMkLst>
          <pc:docMk/>
          <pc:sldMk cId="0" sldId="299"/>
        </pc:sldMkLst>
      </pc:sldChg>
      <pc:sldChg chg="del">
        <pc:chgData name="" userId="2b32ee08f4b6b7c5" providerId="LiveId" clId="{67C9B6FF-4AC2-41F1-B2AC-B93CD55E4C2C}" dt="2023-05-09T13:54:03.975" v="436" actId="2696"/>
        <pc:sldMkLst>
          <pc:docMk/>
          <pc:sldMk cId="0" sldId="300"/>
        </pc:sldMkLst>
      </pc:sldChg>
      <pc:sldChg chg="del">
        <pc:chgData name="" userId="2b32ee08f4b6b7c5" providerId="LiveId" clId="{67C9B6FF-4AC2-41F1-B2AC-B93CD55E4C2C}" dt="2023-05-09T13:54:03.324" v="435" actId="2696"/>
        <pc:sldMkLst>
          <pc:docMk/>
          <pc:sldMk cId="0" sldId="301"/>
        </pc:sldMkLst>
      </pc:sldChg>
      <pc:sldChg chg="del">
        <pc:chgData name="" userId="2b32ee08f4b6b7c5" providerId="LiveId" clId="{67C9B6FF-4AC2-41F1-B2AC-B93CD55E4C2C}" dt="2023-05-09T13:54:02.890" v="434" actId="2696"/>
        <pc:sldMkLst>
          <pc:docMk/>
          <pc:sldMk cId="0" sldId="302"/>
        </pc:sldMkLst>
      </pc:sldChg>
      <pc:sldChg chg="del">
        <pc:chgData name="" userId="2b32ee08f4b6b7c5" providerId="LiveId" clId="{67C9B6FF-4AC2-41F1-B2AC-B93CD55E4C2C}" dt="2023-05-09T13:54:02.476" v="433" actId="2696"/>
        <pc:sldMkLst>
          <pc:docMk/>
          <pc:sldMk cId="0" sldId="303"/>
        </pc:sldMkLst>
      </pc:sldChg>
      <pc:sldChg chg="del">
        <pc:chgData name="" userId="2b32ee08f4b6b7c5" providerId="LiveId" clId="{67C9B6FF-4AC2-41F1-B2AC-B93CD55E4C2C}" dt="2023-05-09T13:54:02" v="432" actId="2696"/>
        <pc:sldMkLst>
          <pc:docMk/>
          <pc:sldMk cId="0" sldId="304"/>
        </pc:sldMkLst>
      </pc:sldChg>
      <pc:sldChg chg="del">
        <pc:chgData name="" userId="2b32ee08f4b6b7c5" providerId="LiveId" clId="{67C9B6FF-4AC2-41F1-B2AC-B93CD55E4C2C}" dt="2023-05-09T13:54:01.333" v="431" actId="2696"/>
        <pc:sldMkLst>
          <pc:docMk/>
          <pc:sldMk cId="0" sldId="305"/>
        </pc:sldMkLst>
      </pc:sldChg>
      <pc:sldChg chg="del">
        <pc:chgData name="" userId="2b32ee08f4b6b7c5" providerId="LiveId" clId="{67C9B6FF-4AC2-41F1-B2AC-B93CD55E4C2C}" dt="2023-05-09T13:54:00.935" v="430" actId="2696"/>
        <pc:sldMkLst>
          <pc:docMk/>
          <pc:sldMk cId="0" sldId="306"/>
        </pc:sldMkLst>
      </pc:sldChg>
      <pc:sldChg chg="del">
        <pc:chgData name="" userId="2b32ee08f4b6b7c5" providerId="LiveId" clId="{67C9B6FF-4AC2-41F1-B2AC-B93CD55E4C2C}" dt="2023-05-09T13:53:59.988" v="429" actId="2696"/>
        <pc:sldMkLst>
          <pc:docMk/>
          <pc:sldMk cId="0" sldId="307"/>
        </pc:sldMkLst>
      </pc:sldChg>
      <pc:sldChg chg="del">
        <pc:chgData name="" userId="2b32ee08f4b6b7c5" providerId="LiveId" clId="{67C9B6FF-4AC2-41F1-B2AC-B93CD55E4C2C}" dt="2023-05-09T13:53:59.608" v="428" actId="2696"/>
        <pc:sldMkLst>
          <pc:docMk/>
          <pc:sldMk cId="0" sldId="308"/>
        </pc:sldMkLst>
      </pc:sldChg>
      <pc:sldChg chg="del">
        <pc:chgData name="" userId="2b32ee08f4b6b7c5" providerId="LiveId" clId="{67C9B6FF-4AC2-41F1-B2AC-B93CD55E4C2C}" dt="2023-05-09T13:53:59.191" v="427" actId="2696"/>
        <pc:sldMkLst>
          <pc:docMk/>
          <pc:sldMk cId="0" sldId="309"/>
        </pc:sldMkLst>
      </pc:sldChg>
      <pc:sldChg chg="del">
        <pc:chgData name="" userId="2b32ee08f4b6b7c5" providerId="LiveId" clId="{67C9B6FF-4AC2-41F1-B2AC-B93CD55E4C2C}" dt="2023-05-09T13:53:58.709" v="426" actId="2696"/>
        <pc:sldMkLst>
          <pc:docMk/>
          <pc:sldMk cId="0" sldId="310"/>
        </pc:sldMkLst>
      </pc:sldChg>
      <pc:sldChg chg="del">
        <pc:chgData name="" userId="2b32ee08f4b6b7c5" providerId="LiveId" clId="{67C9B6FF-4AC2-41F1-B2AC-B93CD55E4C2C}" dt="2023-05-09T13:53:57.940" v="425" actId="2696"/>
        <pc:sldMkLst>
          <pc:docMk/>
          <pc:sldMk cId="0" sldId="311"/>
        </pc:sldMkLst>
      </pc:sldChg>
      <pc:sldChg chg="del">
        <pc:chgData name="" userId="2b32ee08f4b6b7c5" providerId="LiveId" clId="{67C9B6FF-4AC2-41F1-B2AC-B93CD55E4C2C}" dt="2023-05-09T13:53:56.342" v="424" actId="2696"/>
        <pc:sldMkLst>
          <pc:docMk/>
          <pc:sldMk cId="0" sldId="312"/>
        </pc:sldMkLst>
      </pc:sldChg>
      <pc:sldChg chg="modSp add">
        <pc:chgData name="" userId="2b32ee08f4b6b7c5" providerId="LiveId" clId="{67C9B6FF-4AC2-41F1-B2AC-B93CD55E4C2C}" dt="2023-05-09T14:21:53.125" v="1064" actId="20577"/>
        <pc:sldMkLst>
          <pc:docMk/>
          <pc:sldMk cId="2317648355" sldId="313"/>
        </pc:sldMkLst>
        <pc:spChg chg="mod">
          <ac:chgData name="" userId="2b32ee08f4b6b7c5" providerId="LiveId" clId="{67C9B6FF-4AC2-41F1-B2AC-B93CD55E4C2C}" dt="2023-05-09T13:04:31.845" v="30" actId="14100"/>
          <ac:spMkLst>
            <pc:docMk/>
            <pc:sldMk cId="2317648355" sldId="313"/>
            <ac:spMk id="2" creationId="{CF12069D-10B1-4A3A-81BC-935318A3C8E9}"/>
          </ac:spMkLst>
        </pc:spChg>
        <pc:spChg chg="mod">
          <ac:chgData name="" userId="2b32ee08f4b6b7c5" providerId="LiveId" clId="{67C9B6FF-4AC2-41F1-B2AC-B93CD55E4C2C}" dt="2023-05-09T14:21:53.125" v="1064" actId="20577"/>
          <ac:spMkLst>
            <pc:docMk/>
            <pc:sldMk cId="2317648355" sldId="313"/>
            <ac:spMk id="3" creationId="{17D8116B-F66C-436E-8AB6-5B9A6C5401FA}"/>
          </ac:spMkLst>
        </pc:spChg>
      </pc:sldChg>
      <pc:sldChg chg="addSp delSp modSp add">
        <pc:chgData name="" userId="2b32ee08f4b6b7c5" providerId="LiveId" clId="{67C9B6FF-4AC2-41F1-B2AC-B93CD55E4C2C}" dt="2023-05-09T14:21:44.490" v="1057" actId="2711"/>
        <pc:sldMkLst>
          <pc:docMk/>
          <pc:sldMk cId="859969702" sldId="314"/>
        </pc:sldMkLst>
        <pc:spChg chg="del mod">
          <ac:chgData name="" userId="2b32ee08f4b6b7c5" providerId="LiveId" clId="{67C9B6FF-4AC2-41F1-B2AC-B93CD55E4C2C}" dt="2023-05-09T13:06:35.055" v="49" actId="478"/>
          <ac:spMkLst>
            <pc:docMk/>
            <pc:sldMk cId="859969702" sldId="314"/>
            <ac:spMk id="2" creationId="{574A0480-1FDC-41F4-A628-E316AF42EBCC}"/>
          </ac:spMkLst>
        </pc:spChg>
        <pc:spChg chg="mod">
          <ac:chgData name="" userId="2b32ee08f4b6b7c5" providerId="LiveId" clId="{67C9B6FF-4AC2-41F1-B2AC-B93CD55E4C2C}" dt="2023-05-09T13:08:32.112" v="95" actId="1076"/>
          <ac:spMkLst>
            <pc:docMk/>
            <pc:sldMk cId="859969702" sldId="314"/>
            <ac:spMk id="3" creationId="{09566C30-5063-4D5C-AEFF-FF0E69CC680D}"/>
          </ac:spMkLst>
        </pc:spChg>
        <pc:spChg chg="add mod">
          <ac:chgData name="" userId="2b32ee08f4b6b7c5" providerId="LiveId" clId="{67C9B6FF-4AC2-41F1-B2AC-B93CD55E4C2C}" dt="2023-05-09T14:21:44.490" v="1057" actId="2711"/>
          <ac:spMkLst>
            <pc:docMk/>
            <pc:sldMk cId="859969702" sldId="314"/>
            <ac:spMk id="4" creationId="{D1E6A682-0A4D-4A78-AFFA-AF8B8E2CF4FB}"/>
          </ac:spMkLst>
        </pc:spChg>
      </pc:sldChg>
      <pc:sldChg chg="modSp add">
        <pc:chgData name="" userId="2b32ee08f4b6b7c5" providerId="LiveId" clId="{67C9B6FF-4AC2-41F1-B2AC-B93CD55E4C2C}" dt="2023-05-09T14:22:10.623" v="1067" actId="20577"/>
        <pc:sldMkLst>
          <pc:docMk/>
          <pc:sldMk cId="2850588461" sldId="315"/>
        </pc:sldMkLst>
        <pc:spChg chg="mod">
          <ac:chgData name="" userId="2b32ee08f4b6b7c5" providerId="LiveId" clId="{67C9B6FF-4AC2-41F1-B2AC-B93CD55E4C2C}" dt="2023-05-09T14:22:10.623" v="1067" actId="20577"/>
          <ac:spMkLst>
            <pc:docMk/>
            <pc:sldMk cId="2850588461" sldId="315"/>
            <ac:spMk id="2" creationId="{7E145860-BA8C-47C4-B721-0E42F8C1344A}"/>
          </ac:spMkLst>
        </pc:spChg>
        <pc:spChg chg="mod">
          <ac:chgData name="" userId="2b32ee08f4b6b7c5" providerId="LiveId" clId="{67C9B6FF-4AC2-41F1-B2AC-B93CD55E4C2C}" dt="2023-05-09T13:14:15.448" v="193" actId="20577"/>
          <ac:spMkLst>
            <pc:docMk/>
            <pc:sldMk cId="2850588461" sldId="315"/>
            <ac:spMk id="3" creationId="{819A20BA-A7B7-4998-A1B6-B72E6D4DD2D7}"/>
          </ac:spMkLst>
        </pc:spChg>
      </pc:sldChg>
      <pc:sldChg chg="delSp modSp add ord">
        <pc:chgData name="" userId="2b32ee08f4b6b7c5" providerId="LiveId" clId="{67C9B6FF-4AC2-41F1-B2AC-B93CD55E4C2C}" dt="2023-05-09T14:23:03.002" v="1090" actId="14100"/>
        <pc:sldMkLst>
          <pc:docMk/>
          <pc:sldMk cId="430694928" sldId="316"/>
        </pc:sldMkLst>
        <pc:spChg chg="mod">
          <ac:chgData name="" userId="2b32ee08f4b6b7c5" providerId="LiveId" clId="{67C9B6FF-4AC2-41F1-B2AC-B93CD55E4C2C}" dt="2023-05-09T14:23:03.002" v="1090" actId="14100"/>
          <ac:spMkLst>
            <pc:docMk/>
            <pc:sldMk cId="430694928" sldId="316"/>
            <ac:spMk id="4983" creationId="{00000000-0000-0000-0000-000000000000}"/>
          </ac:spMkLst>
        </pc:spChg>
        <pc:spChg chg="del">
          <ac:chgData name="" userId="2b32ee08f4b6b7c5" providerId="LiveId" clId="{67C9B6FF-4AC2-41F1-B2AC-B93CD55E4C2C}" dt="2023-05-09T13:46:25.514" v="399" actId="478"/>
          <ac:spMkLst>
            <pc:docMk/>
            <pc:sldMk cId="430694928" sldId="316"/>
            <ac:spMk id="5051" creationId="{00000000-0000-0000-0000-000000000000}"/>
          </ac:spMkLst>
        </pc:spChg>
      </pc:sldChg>
      <pc:sldChg chg="add del">
        <pc:chgData name="" userId="2b32ee08f4b6b7c5" providerId="LiveId" clId="{67C9B6FF-4AC2-41F1-B2AC-B93CD55E4C2C}" dt="2023-05-09T13:17:32.684" v="239"/>
        <pc:sldMkLst>
          <pc:docMk/>
          <pc:sldMk cId="2007547783" sldId="316"/>
        </pc:sldMkLst>
      </pc:sldChg>
      <pc:sldChg chg="add del">
        <pc:chgData name="" userId="2b32ee08f4b6b7c5" providerId="LiveId" clId="{67C9B6FF-4AC2-41F1-B2AC-B93CD55E4C2C}" dt="2023-05-09T13:17:30.053" v="237"/>
        <pc:sldMkLst>
          <pc:docMk/>
          <pc:sldMk cId="3483892376" sldId="316"/>
        </pc:sldMkLst>
      </pc:sldChg>
      <pc:sldChg chg="modSp add">
        <pc:chgData name="" userId="2b32ee08f4b6b7c5" providerId="LiveId" clId="{67C9B6FF-4AC2-41F1-B2AC-B93CD55E4C2C}" dt="2023-05-09T14:11:48.235" v="923" actId="20577"/>
        <pc:sldMkLst>
          <pc:docMk/>
          <pc:sldMk cId="2152401441" sldId="317"/>
        </pc:sldMkLst>
        <pc:spChg chg="mod">
          <ac:chgData name="" userId="2b32ee08f4b6b7c5" providerId="LiveId" clId="{67C9B6FF-4AC2-41F1-B2AC-B93CD55E4C2C}" dt="2023-05-09T14:11:48.235" v="923" actId="20577"/>
          <ac:spMkLst>
            <pc:docMk/>
            <pc:sldMk cId="2152401441" sldId="317"/>
            <ac:spMk id="2" creationId="{388C2D32-1591-4D65-9CD9-04DF82795688}"/>
          </ac:spMkLst>
        </pc:spChg>
        <pc:spChg chg="mod">
          <ac:chgData name="" userId="2b32ee08f4b6b7c5" providerId="LiveId" clId="{67C9B6FF-4AC2-41F1-B2AC-B93CD55E4C2C}" dt="2023-05-09T13:20:05.649" v="294" actId="14100"/>
          <ac:spMkLst>
            <pc:docMk/>
            <pc:sldMk cId="2152401441" sldId="317"/>
            <ac:spMk id="3" creationId="{59A0FE35-9772-440E-9DC0-AE70E294ED58}"/>
          </ac:spMkLst>
        </pc:spChg>
      </pc:sldChg>
      <pc:sldChg chg="addSp delSp modSp add">
        <pc:chgData name="" userId="2b32ee08f4b6b7c5" providerId="LiveId" clId="{67C9B6FF-4AC2-41F1-B2AC-B93CD55E4C2C}" dt="2023-05-09T13:26:22.296" v="369" actId="14100"/>
        <pc:sldMkLst>
          <pc:docMk/>
          <pc:sldMk cId="724532177" sldId="318"/>
        </pc:sldMkLst>
        <pc:spChg chg="del mod">
          <ac:chgData name="" userId="2b32ee08f4b6b7c5" providerId="LiveId" clId="{67C9B6FF-4AC2-41F1-B2AC-B93CD55E4C2C}" dt="2023-05-09T13:24:15.759" v="336"/>
          <ac:spMkLst>
            <pc:docMk/>
            <pc:sldMk cId="724532177" sldId="318"/>
            <ac:spMk id="2" creationId="{C588130F-065A-49CB-AF6D-876BC23F0B80}"/>
          </ac:spMkLst>
        </pc:spChg>
        <pc:spChg chg="add mod">
          <ac:chgData name="" userId="2b32ee08f4b6b7c5" providerId="LiveId" clId="{67C9B6FF-4AC2-41F1-B2AC-B93CD55E4C2C}" dt="2023-05-09T13:24:33.302" v="359" actId="20577"/>
          <ac:spMkLst>
            <pc:docMk/>
            <pc:sldMk cId="724532177" sldId="318"/>
            <ac:spMk id="3" creationId="{73B9F5EA-F89F-4015-904C-E57E5FAA2D95}"/>
          </ac:spMkLst>
        </pc:spChg>
        <pc:spChg chg="add mod">
          <ac:chgData name="" userId="2b32ee08f4b6b7c5" providerId="LiveId" clId="{67C9B6FF-4AC2-41F1-B2AC-B93CD55E4C2C}" dt="2023-05-09T13:24:52.664" v="366" actId="1076"/>
          <ac:spMkLst>
            <pc:docMk/>
            <pc:sldMk cId="724532177" sldId="318"/>
            <ac:spMk id="4" creationId="{31470B25-DFB3-4367-B962-ED50D454FA53}"/>
          </ac:spMkLst>
        </pc:spChg>
        <pc:picChg chg="add mod">
          <ac:chgData name="" userId="2b32ee08f4b6b7c5" providerId="LiveId" clId="{67C9B6FF-4AC2-41F1-B2AC-B93CD55E4C2C}" dt="2023-05-09T13:26:22.296" v="369" actId="14100"/>
          <ac:picMkLst>
            <pc:docMk/>
            <pc:sldMk cId="724532177" sldId="318"/>
            <ac:picMk id="5" creationId="{0785E8C2-B398-4BEF-9086-1AB8C6466D51}"/>
          </ac:picMkLst>
        </pc:picChg>
      </pc:sldChg>
      <pc:sldChg chg="add del">
        <pc:chgData name="" userId="2b32ee08f4b6b7c5" providerId="LiveId" clId="{67C9B6FF-4AC2-41F1-B2AC-B93CD55E4C2C}" dt="2023-05-09T13:24:28.235" v="344"/>
        <pc:sldMkLst>
          <pc:docMk/>
          <pc:sldMk cId="527596860" sldId="319"/>
        </pc:sldMkLst>
      </pc:sldChg>
      <pc:sldChg chg="modSp add del">
        <pc:chgData name="" userId="2b32ee08f4b6b7c5" providerId="LiveId" clId="{67C9B6FF-4AC2-41F1-B2AC-B93CD55E4C2C}" dt="2023-05-09T13:26:52.120" v="371" actId="2696"/>
        <pc:sldMkLst>
          <pc:docMk/>
          <pc:sldMk cId="598078576" sldId="319"/>
        </pc:sldMkLst>
        <pc:spChg chg="mod">
          <ac:chgData name="" userId="2b32ee08f4b6b7c5" providerId="LiveId" clId="{67C9B6FF-4AC2-41F1-B2AC-B93CD55E4C2C}" dt="2023-05-09T13:26:48.159" v="370"/>
          <ac:spMkLst>
            <pc:docMk/>
            <pc:sldMk cId="598078576" sldId="319"/>
            <ac:spMk id="4" creationId="{31470B25-DFB3-4367-B962-ED50D454FA53}"/>
          </ac:spMkLst>
        </pc:spChg>
      </pc:sldChg>
      <pc:sldChg chg="addSp delSp modSp add">
        <pc:chgData name="" userId="2b32ee08f4b6b7c5" providerId="LiveId" clId="{67C9B6FF-4AC2-41F1-B2AC-B93CD55E4C2C}" dt="2023-05-09T13:27:58.068" v="382" actId="14100"/>
        <pc:sldMkLst>
          <pc:docMk/>
          <pc:sldMk cId="1764832220" sldId="319"/>
        </pc:sldMkLst>
        <pc:spChg chg="mod">
          <ac:chgData name="" userId="2b32ee08f4b6b7c5" providerId="LiveId" clId="{67C9B6FF-4AC2-41F1-B2AC-B93CD55E4C2C}" dt="2023-05-09T13:27:03.963" v="377"/>
          <ac:spMkLst>
            <pc:docMk/>
            <pc:sldMk cId="1764832220" sldId="319"/>
            <ac:spMk id="4" creationId="{31470B25-DFB3-4367-B962-ED50D454FA53}"/>
          </ac:spMkLst>
        </pc:spChg>
        <pc:picChg chg="add mod">
          <ac:chgData name="" userId="2b32ee08f4b6b7c5" providerId="LiveId" clId="{67C9B6FF-4AC2-41F1-B2AC-B93CD55E4C2C}" dt="2023-05-09T13:27:58.068" v="382" actId="14100"/>
          <ac:picMkLst>
            <pc:docMk/>
            <pc:sldMk cId="1764832220" sldId="319"/>
            <ac:picMk id="2" creationId="{C2ECBA64-E8C8-43EB-8137-A9743FB3D8E1}"/>
          </ac:picMkLst>
        </pc:picChg>
        <pc:picChg chg="del">
          <ac:chgData name="" userId="2b32ee08f4b6b7c5" providerId="LiveId" clId="{67C9B6FF-4AC2-41F1-B2AC-B93CD55E4C2C}" dt="2023-05-09T13:27:26.329" v="378" actId="478"/>
          <ac:picMkLst>
            <pc:docMk/>
            <pc:sldMk cId="1764832220" sldId="319"/>
            <ac:picMk id="5" creationId="{0785E8C2-B398-4BEF-9086-1AB8C6466D51}"/>
          </ac:picMkLst>
        </pc:picChg>
      </pc:sldChg>
      <pc:sldChg chg="addSp delSp modSp add">
        <pc:chgData name="" userId="2b32ee08f4b6b7c5" providerId="LiveId" clId="{67C9B6FF-4AC2-41F1-B2AC-B93CD55E4C2C}" dt="2023-05-09T13:28:48.156" v="392" actId="1076"/>
        <pc:sldMkLst>
          <pc:docMk/>
          <pc:sldMk cId="202973566" sldId="320"/>
        </pc:sldMkLst>
        <pc:spChg chg="mod">
          <ac:chgData name="" userId="2b32ee08f4b6b7c5" providerId="LiveId" clId="{67C9B6FF-4AC2-41F1-B2AC-B93CD55E4C2C}" dt="2023-05-09T13:28:26.431" v="385" actId="1076"/>
          <ac:spMkLst>
            <pc:docMk/>
            <pc:sldMk cId="202973566" sldId="320"/>
            <ac:spMk id="4" creationId="{31470B25-DFB3-4367-B962-ED50D454FA53}"/>
          </ac:spMkLst>
        </pc:spChg>
        <pc:picChg chg="del mod">
          <ac:chgData name="" userId="2b32ee08f4b6b7c5" providerId="LiveId" clId="{67C9B6FF-4AC2-41F1-B2AC-B93CD55E4C2C}" dt="2023-05-09T13:28:32.306" v="387" actId="478"/>
          <ac:picMkLst>
            <pc:docMk/>
            <pc:sldMk cId="202973566" sldId="320"/>
            <ac:picMk id="2" creationId="{C2ECBA64-E8C8-43EB-8137-A9743FB3D8E1}"/>
          </ac:picMkLst>
        </pc:picChg>
        <pc:picChg chg="add mod">
          <ac:chgData name="" userId="2b32ee08f4b6b7c5" providerId="LiveId" clId="{67C9B6FF-4AC2-41F1-B2AC-B93CD55E4C2C}" dt="2023-05-09T13:28:48.156" v="392" actId="1076"/>
          <ac:picMkLst>
            <pc:docMk/>
            <pc:sldMk cId="202973566" sldId="320"/>
            <ac:picMk id="5" creationId="{39948811-A7B5-498C-B222-44C61AB6E876}"/>
          </ac:picMkLst>
        </pc:picChg>
      </pc:sldChg>
      <pc:sldChg chg="add del">
        <pc:chgData name="" userId="2b32ee08f4b6b7c5" providerId="LiveId" clId="{67C9B6FF-4AC2-41F1-B2AC-B93CD55E4C2C}" dt="2023-05-09T13:26:52.848" v="372" actId="2696"/>
        <pc:sldMkLst>
          <pc:docMk/>
          <pc:sldMk cId="435761136" sldId="320"/>
        </pc:sldMkLst>
      </pc:sldChg>
      <pc:sldChg chg="add del">
        <pc:chgData name="" userId="2b32ee08f4b6b7c5" providerId="LiveId" clId="{67C9B6FF-4AC2-41F1-B2AC-B93CD55E4C2C}" dt="2023-05-09T13:24:27.448" v="343"/>
        <pc:sldMkLst>
          <pc:docMk/>
          <pc:sldMk cId="853499647" sldId="320"/>
        </pc:sldMkLst>
      </pc:sldChg>
      <pc:sldChg chg="add del">
        <pc:chgData name="" userId="2b32ee08f4b6b7c5" providerId="LiveId" clId="{67C9B6FF-4AC2-41F1-B2AC-B93CD55E4C2C}" dt="2023-05-09T13:26:53.592" v="373" actId="2696"/>
        <pc:sldMkLst>
          <pc:docMk/>
          <pc:sldMk cId="848998832" sldId="321"/>
        </pc:sldMkLst>
      </pc:sldChg>
      <pc:sldChg chg="add del">
        <pc:chgData name="" userId="2b32ee08f4b6b7c5" providerId="LiveId" clId="{67C9B6FF-4AC2-41F1-B2AC-B93CD55E4C2C}" dt="2023-05-09T13:24:27.040" v="342"/>
        <pc:sldMkLst>
          <pc:docMk/>
          <pc:sldMk cId="1942111775" sldId="321"/>
        </pc:sldMkLst>
      </pc:sldChg>
      <pc:sldChg chg="modSp add del">
        <pc:chgData name="" userId="2b32ee08f4b6b7c5" providerId="LiveId" clId="{67C9B6FF-4AC2-41F1-B2AC-B93CD55E4C2C}" dt="2023-05-09T13:29:05.874" v="395" actId="2696"/>
        <pc:sldMkLst>
          <pc:docMk/>
          <pc:sldMk cId="2124472104" sldId="321"/>
        </pc:sldMkLst>
        <pc:spChg chg="mod">
          <ac:chgData name="" userId="2b32ee08f4b6b7c5" providerId="LiveId" clId="{67C9B6FF-4AC2-41F1-B2AC-B93CD55E4C2C}" dt="2023-05-09T13:29:01.979" v="394" actId="27636"/>
          <ac:spMkLst>
            <pc:docMk/>
            <pc:sldMk cId="2124472104" sldId="321"/>
            <ac:spMk id="2" creationId="{7D3A6C97-08F9-455C-B698-539CA0390740}"/>
          </ac:spMkLst>
        </pc:spChg>
      </pc:sldChg>
      <pc:sldChg chg="addSp delSp modSp add">
        <pc:chgData name="" userId="2b32ee08f4b6b7c5" providerId="LiveId" clId="{67C9B6FF-4AC2-41F1-B2AC-B93CD55E4C2C}" dt="2023-05-09T13:52:40.751" v="411" actId="1076"/>
        <pc:sldMkLst>
          <pc:docMk/>
          <pc:sldMk cId="2979977642" sldId="321"/>
        </pc:sldMkLst>
        <pc:spChg chg="mod">
          <ac:chgData name="" userId="2b32ee08f4b6b7c5" providerId="LiveId" clId="{67C9B6FF-4AC2-41F1-B2AC-B93CD55E4C2C}" dt="2023-05-09T13:52:15.681" v="404" actId="1076"/>
          <ac:spMkLst>
            <pc:docMk/>
            <pc:sldMk cId="2979977642" sldId="321"/>
            <ac:spMk id="3" creationId="{73B9F5EA-F89F-4015-904C-E57E5FAA2D95}"/>
          </ac:spMkLst>
        </pc:spChg>
        <pc:spChg chg="mod">
          <ac:chgData name="" userId="2b32ee08f4b6b7c5" providerId="LiveId" clId="{67C9B6FF-4AC2-41F1-B2AC-B93CD55E4C2C}" dt="2023-05-09T13:52:36.454" v="409" actId="1076"/>
          <ac:spMkLst>
            <pc:docMk/>
            <pc:sldMk cId="2979977642" sldId="321"/>
            <ac:spMk id="4" creationId="{31470B25-DFB3-4367-B962-ED50D454FA53}"/>
          </ac:spMkLst>
        </pc:spChg>
        <pc:picChg chg="add mod">
          <ac:chgData name="" userId="2b32ee08f4b6b7c5" providerId="LiveId" clId="{67C9B6FF-4AC2-41F1-B2AC-B93CD55E4C2C}" dt="2023-05-09T13:52:40.751" v="411" actId="1076"/>
          <ac:picMkLst>
            <pc:docMk/>
            <pc:sldMk cId="2979977642" sldId="321"/>
            <ac:picMk id="2" creationId="{1A47FB21-7639-4150-BCD4-B8A257BBA98E}"/>
          </ac:picMkLst>
        </pc:picChg>
        <pc:picChg chg="del">
          <ac:chgData name="" userId="2b32ee08f4b6b7c5" providerId="LiveId" clId="{67C9B6FF-4AC2-41F1-B2AC-B93CD55E4C2C}" dt="2023-05-09T13:52:02.829" v="400" actId="478"/>
          <ac:picMkLst>
            <pc:docMk/>
            <pc:sldMk cId="2979977642" sldId="321"/>
            <ac:picMk id="5" creationId="{39948811-A7B5-498C-B222-44C61AB6E876}"/>
          </ac:picMkLst>
        </pc:picChg>
      </pc:sldChg>
      <pc:sldChg chg="add del">
        <pc:chgData name="" userId="2b32ee08f4b6b7c5" providerId="LiveId" clId="{67C9B6FF-4AC2-41F1-B2AC-B93CD55E4C2C}" dt="2023-05-09T13:26:54.402" v="374" actId="2696"/>
        <pc:sldMkLst>
          <pc:docMk/>
          <pc:sldMk cId="2071215021" sldId="322"/>
        </pc:sldMkLst>
      </pc:sldChg>
      <pc:sldChg chg="add del">
        <pc:chgData name="" userId="2b32ee08f4b6b7c5" providerId="LiveId" clId="{67C9B6FF-4AC2-41F1-B2AC-B93CD55E4C2C}" dt="2023-05-09T13:24:26.589" v="341"/>
        <pc:sldMkLst>
          <pc:docMk/>
          <pc:sldMk cId="2172911200" sldId="322"/>
        </pc:sldMkLst>
      </pc:sldChg>
      <pc:sldChg chg="add del">
        <pc:chgData name="" userId="2b32ee08f4b6b7c5" providerId="LiveId" clId="{67C9B6FF-4AC2-41F1-B2AC-B93CD55E4C2C}" dt="2023-05-09T13:53:03.943" v="413" actId="2696"/>
        <pc:sldMkLst>
          <pc:docMk/>
          <pc:sldMk cId="2588655618" sldId="322"/>
        </pc:sldMkLst>
      </pc:sldChg>
      <pc:sldChg chg="addSp delSp modSp add ord">
        <pc:chgData name="" userId="2b32ee08f4b6b7c5" providerId="LiveId" clId="{67C9B6FF-4AC2-41F1-B2AC-B93CD55E4C2C}" dt="2023-05-09T13:53:29.629" v="423" actId="1076"/>
        <pc:sldMkLst>
          <pc:docMk/>
          <pc:sldMk cId="3903649149" sldId="322"/>
        </pc:sldMkLst>
        <pc:spChg chg="mod">
          <ac:chgData name="" userId="2b32ee08f4b6b7c5" providerId="LiveId" clId="{67C9B6FF-4AC2-41F1-B2AC-B93CD55E4C2C}" dt="2023-05-09T13:53:15.208" v="417" actId="1076"/>
          <ac:spMkLst>
            <pc:docMk/>
            <pc:sldMk cId="3903649149" sldId="322"/>
            <ac:spMk id="4" creationId="{31470B25-DFB3-4367-B962-ED50D454FA53}"/>
          </ac:spMkLst>
        </pc:spChg>
        <pc:picChg chg="del">
          <ac:chgData name="" userId="2b32ee08f4b6b7c5" providerId="LiveId" clId="{67C9B6FF-4AC2-41F1-B2AC-B93CD55E4C2C}" dt="2023-05-09T13:53:20.295" v="418" actId="478"/>
          <ac:picMkLst>
            <pc:docMk/>
            <pc:sldMk cId="3903649149" sldId="322"/>
            <ac:picMk id="5" creationId="{39948811-A7B5-498C-B222-44C61AB6E876}"/>
          </ac:picMkLst>
        </pc:picChg>
        <pc:picChg chg="add mod">
          <ac:chgData name="" userId="2b32ee08f4b6b7c5" providerId="LiveId" clId="{67C9B6FF-4AC2-41F1-B2AC-B93CD55E4C2C}" dt="2023-05-09T13:53:29.629" v="423" actId="1076"/>
          <ac:picMkLst>
            <pc:docMk/>
            <pc:sldMk cId="3903649149" sldId="322"/>
            <ac:picMk id="6" creationId="{442AEFEB-D6A4-46BE-858A-3DC68394D77E}"/>
          </ac:picMkLst>
        </pc:picChg>
      </pc:sldChg>
      <pc:sldChg chg="modSp add">
        <pc:chgData name="" userId="2b32ee08f4b6b7c5" providerId="LiveId" clId="{67C9B6FF-4AC2-41F1-B2AC-B93CD55E4C2C}" dt="2023-05-09T14:18:09.994" v="1018" actId="1076"/>
        <pc:sldMkLst>
          <pc:docMk/>
          <pc:sldMk cId="833943367" sldId="323"/>
        </pc:sldMkLst>
        <pc:spChg chg="mod">
          <ac:chgData name="" userId="2b32ee08f4b6b7c5" providerId="LiveId" clId="{67C9B6FF-4AC2-41F1-B2AC-B93CD55E4C2C}" dt="2023-05-09T14:18:09.994" v="1018" actId="1076"/>
          <ac:spMkLst>
            <pc:docMk/>
            <pc:sldMk cId="833943367" sldId="323"/>
            <ac:spMk id="2" creationId="{CA35E7E5-3301-4CF9-BA1F-6FFA64BE1F0E}"/>
          </ac:spMkLst>
        </pc:spChg>
        <pc:spChg chg="mod">
          <ac:chgData name="" userId="2b32ee08f4b6b7c5" providerId="LiveId" clId="{67C9B6FF-4AC2-41F1-B2AC-B93CD55E4C2C}" dt="2023-05-09T14:17:59.568" v="1017" actId="1076"/>
          <ac:spMkLst>
            <pc:docMk/>
            <pc:sldMk cId="833943367" sldId="323"/>
            <ac:spMk id="3" creationId="{0ACEA0EB-12BA-4AB9-B9B3-FA7A9BE6B4A2}"/>
          </ac:spMkLst>
        </pc:spChg>
      </pc:sldChg>
      <pc:sldChg chg="add del">
        <pc:chgData name="" userId="2b32ee08f4b6b7c5" providerId="LiveId" clId="{67C9B6FF-4AC2-41F1-B2AC-B93CD55E4C2C}" dt="2023-05-09T13:26:55.291" v="375" actId="2696"/>
        <pc:sldMkLst>
          <pc:docMk/>
          <pc:sldMk cId="4026259547" sldId="323"/>
        </pc:sldMkLst>
      </pc:sldChg>
      <pc:sldMasterChg chg="addSldLayout delSldLayout">
        <pc:chgData name="" userId="2b32ee08f4b6b7c5" providerId="LiveId" clId="{67C9B6FF-4AC2-41F1-B2AC-B93CD55E4C2C}" dt="2023-05-09T14:05:25.612" v="557" actId="2696"/>
        <pc:sldMasterMkLst>
          <pc:docMk/>
          <pc:sldMasterMk cId="0" sldId="2147483680"/>
        </pc:sldMasterMkLst>
        <pc:sldLayoutChg chg="del">
          <pc:chgData name="" userId="2b32ee08f4b6b7c5" providerId="LiveId" clId="{67C9B6FF-4AC2-41F1-B2AC-B93CD55E4C2C}" dt="2023-05-09T14:05:15.345" v="547" actId="2696"/>
          <pc:sldLayoutMkLst>
            <pc:docMk/>
            <pc:sldMasterMk cId="0" sldId="2147483680"/>
            <pc:sldLayoutMk cId="0" sldId="2147483651"/>
          </pc:sldLayoutMkLst>
        </pc:sldLayoutChg>
        <pc:sldLayoutChg chg="del">
          <pc:chgData name="" userId="2b32ee08f4b6b7c5" providerId="LiveId" clId="{67C9B6FF-4AC2-41F1-B2AC-B93CD55E4C2C}" dt="2023-05-09T14:05:23.137" v="553" actId="2696"/>
          <pc:sldLayoutMkLst>
            <pc:docMk/>
            <pc:sldMasterMk cId="0" sldId="2147483680"/>
            <pc:sldLayoutMk cId="0" sldId="2147483652"/>
          </pc:sldLayoutMkLst>
        </pc:sldLayoutChg>
        <pc:sldLayoutChg chg="del">
          <pc:chgData name="" userId="2b32ee08f4b6b7c5" providerId="LiveId" clId="{67C9B6FF-4AC2-41F1-B2AC-B93CD55E4C2C}" dt="2023-05-09T14:05:19.551" v="551" actId="2696"/>
          <pc:sldLayoutMkLst>
            <pc:docMk/>
            <pc:sldMasterMk cId="0" sldId="2147483680"/>
            <pc:sldLayoutMk cId="0" sldId="2147483656"/>
          </pc:sldLayoutMkLst>
        </pc:sldLayoutChg>
        <pc:sldLayoutChg chg="del">
          <pc:chgData name="" userId="2b32ee08f4b6b7c5" providerId="LiveId" clId="{67C9B6FF-4AC2-41F1-B2AC-B93CD55E4C2C}" dt="2023-05-09T14:05:02.579" v="532" actId="2696"/>
          <pc:sldLayoutMkLst>
            <pc:docMk/>
            <pc:sldMasterMk cId="0" sldId="2147483680"/>
            <pc:sldLayoutMk cId="0" sldId="2147483657"/>
          </pc:sldLayoutMkLst>
        </pc:sldLayoutChg>
        <pc:sldLayoutChg chg="del">
          <pc:chgData name="" userId="2b32ee08f4b6b7c5" providerId="LiveId" clId="{67C9B6FF-4AC2-41F1-B2AC-B93CD55E4C2C}" dt="2023-05-09T14:05:25.612" v="557" actId="2696"/>
          <pc:sldLayoutMkLst>
            <pc:docMk/>
            <pc:sldMasterMk cId="0" sldId="2147483680"/>
            <pc:sldLayoutMk cId="0" sldId="2147483659"/>
          </pc:sldLayoutMkLst>
        </pc:sldLayoutChg>
        <pc:sldLayoutChg chg="del">
          <pc:chgData name="" userId="2b32ee08f4b6b7c5" providerId="LiveId" clId="{67C9B6FF-4AC2-41F1-B2AC-B93CD55E4C2C}" dt="2023-05-09T14:05:13.127" v="543" actId="2696"/>
          <pc:sldLayoutMkLst>
            <pc:docMk/>
            <pc:sldMasterMk cId="0" sldId="2147483680"/>
            <pc:sldLayoutMk cId="0" sldId="2147483661"/>
          </pc:sldLayoutMkLst>
        </pc:sldLayoutChg>
        <pc:sldLayoutChg chg="del">
          <pc:chgData name="" userId="2b32ee08f4b6b7c5" providerId="LiveId" clId="{67C9B6FF-4AC2-41F1-B2AC-B93CD55E4C2C}" dt="2023-05-09T14:05:11.906" v="541" actId="2696"/>
          <pc:sldLayoutMkLst>
            <pc:docMk/>
            <pc:sldMasterMk cId="0" sldId="2147483680"/>
            <pc:sldLayoutMk cId="0" sldId="2147483662"/>
          </pc:sldLayoutMkLst>
        </pc:sldLayoutChg>
        <pc:sldLayoutChg chg="add del">
          <pc:chgData name="" userId="2b32ee08f4b6b7c5" providerId="LiveId" clId="{67C9B6FF-4AC2-41F1-B2AC-B93CD55E4C2C}" dt="2023-05-09T14:05:08.397" v="536" actId="2696"/>
          <pc:sldLayoutMkLst>
            <pc:docMk/>
            <pc:sldMasterMk cId="0" sldId="2147483680"/>
            <pc:sldLayoutMk cId="0" sldId="2147483663"/>
          </pc:sldLayoutMkLst>
        </pc:sldLayoutChg>
        <pc:sldLayoutChg chg="del">
          <pc:chgData name="" userId="2b32ee08f4b6b7c5" providerId="LiveId" clId="{67C9B6FF-4AC2-41F1-B2AC-B93CD55E4C2C}" dt="2023-05-09T14:03:30.638" v="502" actId="2696"/>
          <pc:sldLayoutMkLst>
            <pc:docMk/>
            <pc:sldMasterMk cId="0" sldId="2147483680"/>
            <pc:sldLayoutMk cId="0" sldId="2147483664"/>
          </pc:sldLayoutMkLst>
        </pc:sldLayoutChg>
        <pc:sldLayoutChg chg="del">
          <pc:chgData name="" userId="2b32ee08f4b6b7c5" providerId="LiveId" clId="{67C9B6FF-4AC2-41F1-B2AC-B93CD55E4C2C}" dt="2023-05-09T13:56:14.381" v="463" actId="2696"/>
          <pc:sldLayoutMkLst>
            <pc:docMk/>
            <pc:sldMasterMk cId="0" sldId="2147483680"/>
            <pc:sldLayoutMk cId="0" sldId="2147483665"/>
          </pc:sldLayoutMkLst>
        </pc:sldLayoutChg>
        <pc:sldLayoutChg chg="del">
          <pc:chgData name="" userId="2b32ee08f4b6b7c5" providerId="LiveId" clId="{67C9B6FF-4AC2-41F1-B2AC-B93CD55E4C2C}" dt="2023-05-09T13:56:16.297" v="465" actId="2696"/>
          <pc:sldLayoutMkLst>
            <pc:docMk/>
            <pc:sldMasterMk cId="0" sldId="2147483680"/>
            <pc:sldLayoutMk cId="0" sldId="2147483666"/>
          </pc:sldLayoutMkLst>
        </pc:sldLayoutChg>
        <pc:sldLayoutChg chg="del">
          <pc:chgData name="" userId="2b32ee08f4b6b7c5" providerId="LiveId" clId="{67C9B6FF-4AC2-41F1-B2AC-B93CD55E4C2C}" dt="2023-05-09T14:04:59.120" v="528" actId="2696"/>
          <pc:sldLayoutMkLst>
            <pc:docMk/>
            <pc:sldMasterMk cId="0" sldId="2147483680"/>
            <pc:sldLayoutMk cId="0" sldId="2147483667"/>
          </pc:sldLayoutMkLst>
        </pc:sldLayoutChg>
        <pc:sldLayoutChg chg="del">
          <pc:chgData name="" userId="2b32ee08f4b6b7c5" providerId="LiveId" clId="{67C9B6FF-4AC2-41F1-B2AC-B93CD55E4C2C}" dt="2023-05-09T14:03:39.486" v="504" actId="2696"/>
          <pc:sldLayoutMkLst>
            <pc:docMk/>
            <pc:sldMasterMk cId="0" sldId="2147483680"/>
            <pc:sldLayoutMk cId="0" sldId="2147483668"/>
          </pc:sldLayoutMkLst>
        </pc:sldLayoutChg>
        <pc:sldLayoutChg chg="del">
          <pc:chgData name="" userId="2b32ee08f4b6b7c5" providerId="LiveId" clId="{67C9B6FF-4AC2-41F1-B2AC-B93CD55E4C2C}" dt="2023-05-09T14:05:24.646" v="555" actId="2696"/>
          <pc:sldLayoutMkLst>
            <pc:docMk/>
            <pc:sldMasterMk cId="0" sldId="2147483680"/>
            <pc:sldLayoutMk cId="0" sldId="2147483669"/>
          </pc:sldLayoutMkLst>
        </pc:sldLayoutChg>
        <pc:sldLayoutChg chg="del">
          <pc:chgData name="" userId="2b32ee08f4b6b7c5" providerId="LiveId" clId="{67C9B6FF-4AC2-41F1-B2AC-B93CD55E4C2C}" dt="2023-05-09T14:05:16.629" v="549" actId="2696"/>
          <pc:sldLayoutMkLst>
            <pc:docMk/>
            <pc:sldMasterMk cId="0" sldId="2147483680"/>
            <pc:sldLayoutMk cId="0" sldId="2147483670"/>
          </pc:sldLayoutMkLst>
        </pc:sldLayoutChg>
        <pc:sldLayoutChg chg="del">
          <pc:chgData name="" userId="2b32ee08f4b6b7c5" providerId="LiveId" clId="{67C9B6FF-4AC2-41F1-B2AC-B93CD55E4C2C}" dt="2023-05-09T14:05:14.342" v="545" actId="2696"/>
          <pc:sldLayoutMkLst>
            <pc:docMk/>
            <pc:sldMasterMk cId="0" sldId="2147483680"/>
            <pc:sldLayoutMk cId="0" sldId="2147483672"/>
          </pc:sldLayoutMkLst>
        </pc:sldLayoutChg>
        <pc:sldLayoutChg chg="del">
          <pc:chgData name="" userId="2b32ee08f4b6b7c5" providerId="LiveId" clId="{67C9B6FF-4AC2-41F1-B2AC-B93CD55E4C2C}" dt="2023-05-09T14:05:00.621" v="530" actId="2696"/>
          <pc:sldLayoutMkLst>
            <pc:docMk/>
            <pc:sldMasterMk cId="0" sldId="2147483680"/>
            <pc:sldLayoutMk cId="0" sldId="2147483673"/>
          </pc:sldLayoutMkLst>
        </pc:sldLayoutChg>
        <pc:sldLayoutChg chg="del">
          <pc:chgData name="" userId="2b32ee08f4b6b7c5" providerId="LiveId" clId="{67C9B6FF-4AC2-41F1-B2AC-B93CD55E4C2C}" dt="2023-05-09T14:05:10.699" v="539" actId="2696"/>
          <pc:sldLayoutMkLst>
            <pc:docMk/>
            <pc:sldMasterMk cId="0" sldId="2147483680"/>
            <pc:sldLayoutMk cId="0" sldId="2147483674"/>
          </pc:sldLayoutMkLst>
        </pc:sldLayoutChg>
        <pc:sldLayoutChg chg="del">
          <pc:chgData name="" userId="2b32ee08f4b6b7c5" providerId="LiveId" clId="{67C9B6FF-4AC2-41F1-B2AC-B93CD55E4C2C}" dt="2023-05-09T13:29:05.874" v="396" actId="2696"/>
          <pc:sldLayoutMkLst>
            <pc:docMk/>
            <pc:sldMasterMk cId="0" sldId="2147483680"/>
            <pc:sldLayoutMk cId="2929114785" sldId="2147483682"/>
          </pc:sldLayoutMkLst>
        </pc:sldLayoutChg>
      </pc:sldMasterChg>
      <pc:sldMasterChg chg="del delSldLayout">
        <pc:chgData name="" userId="2b32ee08f4b6b7c5" providerId="LiveId" clId="{67C9B6FF-4AC2-41F1-B2AC-B93CD55E4C2C}" dt="2023-05-09T14:05:44.506" v="561" actId="2696"/>
        <pc:sldMasterMkLst>
          <pc:docMk/>
          <pc:sldMasterMk cId="0" sldId="2147483681"/>
        </pc:sldMasterMkLst>
        <pc:sldLayoutChg chg="del">
          <pc:chgData name="" userId="2b32ee08f4b6b7c5" providerId="LiveId" clId="{67C9B6FF-4AC2-41F1-B2AC-B93CD55E4C2C}" dt="2023-05-09T13:54:08.625" v="444" actId="2696"/>
          <pc:sldLayoutMkLst>
            <pc:docMk/>
            <pc:sldMasterMk cId="0" sldId="2147483681"/>
            <pc:sldLayoutMk cId="0" sldId="2147483678"/>
          </pc:sldLayoutMkLst>
        </pc:sldLayoutChg>
        <pc:sldLayoutChg chg="del">
          <pc:chgData name="" userId="2b32ee08f4b6b7c5" providerId="LiveId" clId="{67C9B6FF-4AC2-41F1-B2AC-B93CD55E4C2C}" dt="2023-05-09T14:05:44.490" v="560" actId="2696"/>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6"/>
        <p:cNvGrpSpPr/>
        <p:nvPr/>
      </p:nvGrpSpPr>
      <p:grpSpPr>
        <a:xfrm>
          <a:off x="0" y="0"/>
          <a:ext cx="0" cy="0"/>
          <a:chOff x="0" y="0"/>
          <a:chExt cx="0" cy="0"/>
        </a:xfrm>
      </p:grpSpPr>
      <p:sp>
        <p:nvSpPr>
          <p:cNvPr id="4737" name="Google Shape;47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8" name="Google Shape;47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6"/>
        <p:cNvGrpSpPr/>
        <p:nvPr/>
      </p:nvGrpSpPr>
      <p:grpSpPr>
        <a:xfrm>
          <a:off x="0" y="0"/>
          <a:ext cx="0" cy="0"/>
          <a:chOff x="0" y="0"/>
          <a:chExt cx="0" cy="0"/>
        </a:xfrm>
      </p:grpSpPr>
      <p:sp>
        <p:nvSpPr>
          <p:cNvPr id="4897" name="Google Shape;4897;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8" name="Google Shape;4898;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7"/>
        <p:cNvGrpSpPr/>
        <p:nvPr/>
      </p:nvGrpSpPr>
      <p:grpSpPr>
        <a:xfrm>
          <a:off x="0" y="0"/>
          <a:ext cx="0" cy="0"/>
          <a:chOff x="0" y="0"/>
          <a:chExt cx="0" cy="0"/>
        </a:xfrm>
      </p:grpSpPr>
      <p:sp>
        <p:nvSpPr>
          <p:cNvPr id="4978" name="Google Shape;4978;g14f021cc5fd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9" name="Google Shape;4979;g14f021cc5fd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71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7"/>
        <p:cNvGrpSpPr/>
        <p:nvPr/>
      </p:nvGrpSpPr>
      <p:grpSpPr>
        <a:xfrm>
          <a:off x="0" y="0"/>
          <a:ext cx="0" cy="0"/>
          <a:chOff x="0" y="0"/>
          <a:chExt cx="0" cy="0"/>
        </a:xfrm>
      </p:grpSpPr>
      <p:sp>
        <p:nvSpPr>
          <p:cNvPr id="4978" name="Google Shape;4978;g14f021cc5fd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9" name="Google Shape;4979;g14f021cc5fd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7"/>
        <p:cNvGrpSpPr/>
        <p:nvPr/>
      </p:nvGrpSpPr>
      <p:grpSpPr>
        <a:xfrm>
          <a:off x="0" y="0"/>
          <a:ext cx="0" cy="0"/>
          <a:chOff x="0" y="0"/>
          <a:chExt cx="0" cy="0"/>
        </a:xfrm>
      </p:grpSpPr>
      <p:sp>
        <p:nvSpPr>
          <p:cNvPr id="5288" name="Google Shape;5288;g14f1c201c8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9" name="Google Shape;5289;g14f1c201c8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2"/>
        <p:cNvGrpSpPr/>
        <p:nvPr/>
      </p:nvGrpSpPr>
      <p:grpSpPr>
        <a:xfrm>
          <a:off x="0" y="0"/>
          <a:ext cx="0" cy="0"/>
          <a:chOff x="0" y="0"/>
          <a:chExt cx="0" cy="0"/>
        </a:xfrm>
      </p:grpSpPr>
      <p:sp>
        <p:nvSpPr>
          <p:cNvPr id="5933" name="Google Shape;5933;g125f91714c0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4" name="Google Shape;5934;g125f91714c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5"/>
        <p:cNvGrpSpPr/>
        <p:nvPr/>
      </p:nvGrpSpPr>
      <p:grpSpPr>
        <a:xfrm>
          <a:off x="0" y="0"/>
          <a:ext cx="0" cy="0"/>
          <a:chOff x="0" y="0"/>
          <a:chExt cx="0" cy="0"/>
        </a:xfrm>
      </p:grpSpPr>
      <p:sp>
        <p:nvSpPr>
          <p:cNvPr id="5886" name="Google Shape;5886;g14f1c201c89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7" name="Google Shape;5887;g14f1c201c89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2"/>
        <p:cNvGrpSpPr/>
        <p:nvPr/>
      </p:nvGrpSpPr>
      <p:grpSpPr>
        <a:xfrm>
          <a:off x="0" y="0"/>
          <a:ext cx="0" cy="0"/>
          <a:chOff x="0" y="0"/>
          <a:chExt cx="0" cy="0"/>
        </a:xfrm>
      </p:grpSpPr>
      <p:sp>
        <p:nvSpPr>
          <p:cNvPr id="6083" name="Google Shape;6083;g11f924e3519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4" name="Google Shape;6084;g11f924e3519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5"/>
        <p:cNvGrpSpPr/>
        <p:nvPr/>
      </p:nvGrpSpPr>
      <p:grpSpPr>
        <a:xfrm>
          <a:off x="0" y="0"/>
          <a:ext cx="0" cy="0"/>
          <a:chOff x="0" y="0"/>
          <a:chExt cx="0" cy="0"/>
        </a:xfrm>
      </p:grpSpPr>
      <p:sp>
        <p:nvSpPr>
          <p:cNvPr id="6206" name="Google Shape;6206;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7" name="Google Shape;6207;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550" y="995450"/>
            <a:ext cx="4789500" cy="2861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7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0625" y="3970400"/>
            <a:ext cx="3921600" cy="365700"/>
          </a:xfrm>
          <a:prstGeom prst="rect">
            <a:avLst/>
          </a:prstGeom>
          <a:solidFill>
            <a:schemeClr val="accent1"/>
          </a:solid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150375" y="1090524"/>
            <a:ext cx="4689572" cy="4053011"/>
          </a:xfrm>
          <a:custGeom>
            <a:avLst/>
            <a:gdLst/>
            <a:ahLst/>
            <a:cxnLst/>
            <a:rect l="l" t="t" r="r" b="b"/>
            <a:pathLst>
              <a:path w="28120" h="24303" extrusionOk="0">
                <a:moveTo>
                  <a:pt x="18187" y="0"/>
                </a:moveTo>
                <a:cubicBezTo>
                  <a:pt x="17481" y="0"/>
                  <a:pt x="16782" y="46"/>
                  <a:pt x="16102" y="139"/>
                </a:cubicBezTo>
                <a:cubicBezTo>
                  <a:pt x="15990" y="153"/>
                  <a:pt x="15879" y="170"/>
                  <a:pt x="15769" y="189"/>
                </a:cubicBezTo>
                <a:cubicBezTo>
                  <a:pt x="14569" y="378"/>
                  <a:pt x="13433" y="715"/>
                  <a:pt x="12411" y="1197"/>
                </a:cubicBezTo>
                <a:cubicBezTo>
                  <a:pt x="12382" y="1209"/>
                  <a:pt x="12355" y="1222"/>
                  <a:pt x="12328" y="1236"/>
                </a:cubicBezTo>
                <a:cubicBezTo>
                  <a:pt x="12310" y="1245"/>
                  <a:pt x="12291" y="1253"/>
                  <a:pt x="12274" y="1262"/>
                </a:cubicBezTo>
                <a:cubicBezTo>
                  <a:pt x="12084" y="1355"/>
                  <a:pt x="11897" y="1454"/>
                  <a:pt x="11715" y="1557"/>
                </a:cubicBezTo>
                <a:cubicBezTo>
                  <a:pt x="9329" y="2911"/>
                  <a:pt x="7723" y="5148"/>
                  <a:pt x="7706" y="8247"/>
                </a:cubicBezTo>
                <a:cubicBezTo>
                  <a:pt x="7698" y="10130"/>
                  <a:pt x="7028" y="11980"/>
                  <a:pt x="5815" y="13422"/>
                </a:cubicBezTo>
                <a:cubicBezTo>
                  <a:pt x="4509" y="14977"/>
                  <a:pt x="2482" y="15706"/>
                  <a:pt x="1227" y="17303"/>
                </a:cubicBezTo>
                <a:cubicBezTo>
                  <a:pt x="194" y="18617"/>
                  <a:pt x="1" y="20523"/>
                  <a:pt x="120" y="22130"/>
                </a:cubicBezTo>
                <a:cubicBezTo>
                  <a:pt x="134" y="22309"/>
                  <a:pt x="361" y="24303"/>
                  <a:pt x="669" y="24303"/>
                </a:cubicBezTo>
                <a:lnTo>
                  <a:pt x="27785" y="24303"/>
                </a:lnTo>
                <a:lnTo>
                  <a:pt x="27785" y="9469"/>
                </a:lnTo>
                <a:cubicBezTo>
                  <a:pt x="27785" y="9469"/>
                  <a:pt x="28119" y="1345"/>
                  <a:pt x="20743" y="199"/>
                </a:cubicBezTo>
                <a:cubicBezTo>
                  <a:pt x="19891" y="66"/>
                  <a:pt x="19033" y="0"/>
                  <a:pt x="18187"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22233" y="4105113"/>
            <a:ext cx="564653" cy="708171"/>
            <a:chOff x="-1858145" y="1651635"/>
            <a:chExt cx="1179801" cy="1479671"/>
          </a:xfrm>
        </p:grpSpPr>
        <p:sp>
          <p:nvSpPr>
            <p:cNvPr id="13" name="Google Shape;13;p2"/>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3267037" flipH="1">
            <a:off x="5047016" y="-40146"/>
            <a:ext cx="633643" cy="470282"/>
            <a:chOff x="-1174655" y="3962921"/>
            <a:chExt cx="1590685" cy="1180586"/>
          </a:xfrm>
        </p:grpSpPr>
        <p:sp>
          <p:nvSpPr>
            <p:cNvPr id="40" name="Google Shape;40;p2"/>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8517274" y="182147"/>
            <a:ext cx="633566" cy="722354"/>
            <a:chOff x="-1511125" y="950675"/>
            <a:chExt cx="2046401" cy="2333185"/>
          </a:xfrm>
        </p:grpSpPr>
        <p:grpSp>
          <p:nvGrpSpPr>
            <p:cNvPr id="61" name="Google Shape;61;p2"/>
            <p:cNvGrpSpPr/>
            <p:nvPr/>
          </p:nvGrpSpPr>
          <p:grpSpPr>
            <a:xfrm>
              <a:off x="-1511125" y="950675"/>
              <a:ext cx="2046401" cy="2333185"/>
              <a:chOff x="-1511125" y="950675"/>
              <a:chExt cx="2046401" cy="2333185"/>
            </a:xfrm>
          </p:grpSpPr>
          <p:sp>
            <p:nvSpPr>
              <p:cNvPr id="62" name="Google Shape;62;p2"/>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2"/>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p:nvPr/>
        </p:nvSpPr>
        <p:spPr>
          <a:xfrm>
            <a:off x="8014920" y="38555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389318" y="161954"/>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288654" y="67973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2"/>
          <p:cNvGrpSpPr/>
          <p:nvPr/>
        </p:nvGrpSpPr>
        <p:grpSpPr>
          <a:xfrm rot="-8309922">
            <a:off x="11915" y="-14572"/>
            <a:ext cx="564585" cy="708086"/>
            <a:chOff x="-1858145" y="1651635"/>
            <a:chExt cx="1179801" cy="1479671"/>
          </a:xfrm>
        </p:grpSpPr>
        <p:sp>
          <p:nvSpPr>
            <p:cNvPr id="104" name="Google Shape;104;p2"/>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rot="4251599">
            <a:off x="5556190" y="-58210"/>
            <a:ext cx="633600" cy="470250"/>
            <a:chOff x="-1174655" y="3962921"/>
            <a:chExt cx="1590685" cy="1180586"/>
          </a:xfrm>
        </p:grpSpPr>
        <p:sp>
          <p:nvSpPr>
            <p:cNvPr id="131" name="Google Shape;131;p2"/>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2"/>
          <p:cNvSpPr/>
          <p:nvPr/>
        </p:nvSpPr>
        <p:spPr>
          <a:xfrm rot="5400000">
            <a:off x="4938530" y="467945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5400000">
            <a:off x="3761870" y="465855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5400000">
            <a:off x="4651169" y="49175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5400000">
            <a:off x="4231657" y="4997210"/>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5400000">
            <a:off x="3469343" y="506335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8769850" y="995461"/>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260773" y="4936043"/>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1">
    <p:spTree>
      <p:nvGrpSpPr>
        <p:cNvPr id="1" name="Shape 2988"/>
        <p:cNvGrpSpPr/>
        <p:nvPr/>
      </p:nvGrpSpPr>
      <p:grpSpPr>
        <a:xfrm>
          <a:off x="0" y="0"/>
          <a:ext cx="0" cy="0"/>
          <a:chOff x="0" y="0"/>
          <a:chExt cx="0" cy="0"/>
        </a:xfrm>
      </p:grpSpPr>
      <p:sp>
        <p:nvSpPr>
          <p:cNvPr id="2989" name="Google Shape;2989;p25"/>
          <p:cNvSpPr txBox="1">
            <a:spLocks noGrp="1"/>
          </p:cNvSpPr>
          <p:nvPr>
            <p:ph type="subTitle" idx="1"/>
          </p:nvPr>
        </p:nvSpPr>
        <p:spPr>
          <a:xfrm>
            <a:off x="1587350" y="1299102"/>
            <a:ext cx="40254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90" name="Google Shape;2990;p25"/>
          <p:cNvSpPr txBox="1">
            <a:spLocks noGrp="1"/>
          </p:cNvSpPr>
          <p:nvPr>
            <p:ph type="subTitle" idx="2"/>
          </p:nvPr>
        </p:nvSpPr>
        <p:spPr>
          <a:xfrm>
            <a:off x="1587350" y="1007798"/>
            <a:ext cx="4025400" cy="36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991" name="Google Shape;2991;p25"/>
          <p:cNvSpPr txBox="1">
            <a:spLocks noGrp="1"/>
          </p:cNvSpPr>
          <p:nvPr>
            <p:ph type="subTitle" idx="3"/>
          </p:nvPr>
        </p:nvSpPr>
        <p:spPr>
          <a:xfrm>
            <a:off x="1587350" y="2459402"/>
            <a:ext cx="40254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92" name="Google Shape;2992;p25"/>
          <p:cNvSpPr txBox="1">
            <a:spLocks noGrp="1"/>
          </p:cNvSpPr>
          <p:nvPr>
            <p:ph type="subTitle" idx="4"/>
          </p:nvPr>
        </p:nvSpPr>
        <p:spPr>
          <a:xfrm>
            <a:off x="1587350" y="2168098"/>
            <a:ext cx="4025400" cy="36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993" name="Google Shape;2993;p25"/>
          <p:cNvSpPr txBox="1">
            <a:spLocks noGrp="1"/>
          </p:cNvSpPr>
          <p:nvPr>
            <p:ph type="subTitle" idx="5"/>
          </p:nvPr>
        </p:nvSpPr>
        <p:spPr>
          <a:xfrm>
            <a:off x="1587350" y="3619702"/>
            <a:ext cx="40254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94" name="Google Shape;2994;p25"/>
          <p:cNvSpPr txBox="1">
            <a:spLocks noGrp="1"/>
          </p:cNvSpPr>
          <p:nvPr>
            <p:ph type="subTitle" idx="6"/>
          </p:nvPr>
        </p:nvSpPr>
        <p:spPr>
          <a:xfrm>
            <a:off x="1587350" y="3328398"/>
            <a:ext cx="4025400" cy="36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995" name="Google Shape;2995;p25"/>
          <p:cNvSpPr/>
          <p:nvPr/>
        </p:nvSpPr>
        <p:spPr>
          <a:xfrm>
            <a:off x="6416300" y="1609800"/>
            <a:ext cx="3836415" cy="3577790"/>
          </a:xfrm>
          <a:custGeom>
            <a:avLst/>
            <a:gdLst/>
            <a:ahLst/>
            <a:cxnLst/>
            <a:rect l="l" t="t" r="r" b="b"/>
            <a:pathLst>
              <a:path w="15014" h="12748" extrusionOk="0">
                <a:moveTo>
                  <a:pt x="7507" y="1"/>
                </a:moveTo>
                <a:cubicBezTo>
                  <a:pt x="2001" y="1"/>
                  <a:pt x="1" y="1965"/>
                  <a:pt x="1" y="9505"/>
                </a:cubicBezTo>
                <a:cubicBezTo>
                  <a:pt x="1" y="10717"/>
                  <a:pt x="103" y="11852"/>
                  <a:pt x="274" y="12747"/>
                </a:cubicBezTo>
                <a:lnTo>
                  <a:pt x="14741" y="12747"/>
                </a:lnTo>
                <a:cubicBezTo>
                  <a:pt x="14912" y="11852"/>
                  <a:pt x="15014" y="10717"/>
                  <a:pt x="15014" y="9505"/>
                </a:cubicBezTo>
                <a:cubicBezTo>
                  <a:pt x="15014" y="1965"/>
                  <a:pt x="13014" y="1"/>
                  <a:pt x="7507"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25"/>
          <p:cNvGrpSpPr/>
          <p:nvPr/>
        </p:nvGrpSpPr>
        <p:grpSpPr>
          <a:xfrm rot="10800000">
            <a:off x="8617222" y="-71798"/>
            <a:ext cx="613110" cy="593627"/>
            <a:chOff x="-5676950" y="-1534400"/>
            <a:chExt cx="5676947" cy="5496548"/>
          </a:xfrm>
        </p:grpSpPr>
        <p:sp>
          <p:nvSpPr>
            <p:cNvPr id="2997" name="Google Shape;2997;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4" name="Google Shape;3034;p25"/>
          <p:cNvSpPr/>
          <p:nvPr/>
        </p:nvSpPr>
        <p:spPr>
          <a:xfrm rot="10800000">
            <a:off x="8811859" y="1213629"/>
            <a:ext cx="223825" cy="223765"/>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5"/>
          <p:cNvSpPr/>
          <p:nvPr/>
        </p:nvSpPr>
        <p:spPr>
          <a:xfrm rot="10800000">
            <a:off x="7600344" y="-236576"/>
            <a:ext cx="311042" cy="310982"/>
          </a:xfrm>
          <a:custGeom>
            <a:avLst/>
            <a:gdLst/>
            <a:ahLst/>
            <a:cxnLst/>
            <a:rect l="l" t="t" r="r" b="b"/>
            <a:pathLst>
              <a:path w="5189" h="5188" extrusionOk="0">
                <a:moveTo>
                  <a:pt x="2429" y="1"/>
                </a:moveTo>
                <a:cubicBezTo>
                  <a:pt x="2194" y="1"/>
                  <a:pt x="2002" y="192"/>
                  <a:pt x="2002" y="428"/>
                </a:cubicBezTo>
                <a:lnTo>
                  <a:pt x="2002" y="1574"/>
                </a:lnTo>
                <a:cubicBezTo>
                  <a:pt x="2002" y="1810"/>
                  <a:pt x="1811" y="2001"/>
                  <a:pt x="1575" y="2001"/>
                </a:cubicBezTo>
                <a:lnTo>
                  <a:pt x="429" y="2001"/>
                </a:lnTo>
                <a:cubicBezTo>
                  <a:pt x="192" y="2001"/>
                  <a:pt x="1" y="2193"/>
                  <a:pt x="1" y="2429"/>
                </a:cubicBezTo>
                <a:lnTo>
                  <a:pt x="1" y="2760"/>
                </a:lnTo>
                <a:cubicBezTo>
                  <a:pt x="1" y="2995"/>
                  <a:pt x="192" y="3187"/>
                  <a:pt x="429" y="3187"/>
                </a:cubicBezTo>
                <a:lnTo>
                  <a:pt x="1575" y="3187"/>
                </a:lnTo>
                <a:cubicBezTo>
                  <a:pt x="1811" y="3187"/>
                  <a:pt x="2002" y="3378"/>
                  <a:pt x="2002" y="3614"/>
                </a:cubicBezTo>
                <a:lnTo>
                  <a:pt x="2002" y="4760"/>
                </a:lnTo>
                <a:cubicBezTo>
                  <a:pt x="2002" y="4996"/>
                  <a:pt x="2194" y="5187"/>
                  <a:pt x="2429" y="5187"/>
                </a:cubicBezTo>
                <a:lnTo>
                  <a:pt x="2760" y="5187"/>
                </a:lnTo>
                <a:cubicBezTo>
                  <a:pt x="2995" y="5187"/>
                  <a:pt x="3187" y="4996"/>
                  <a:pt x="3187" y="4760"/>
                </a:cubicBezTo>
                <a:lnTo>
                  <a:pt x="3187" y="3614"/>
                </a:lnTo>
                <a:cubicBezTo>
                  <a:pt x="3187" y="3378"/>
                  <a:pt x="3378" y="3187"/>
                  <a:pt x="3615" y="3187"/>
                </a:cubicBezTo>
                <a:lnTo>
                  <a:pt x="4761" y="3187"/>
                </a:lnTo>
                <a:cubicBezTo>
                  <a:pt x="4997" y="3187"/>
                  <a:pt x="5188" y="2995"/>
                  <a:pt x="5188" y="2760"/>
                </a:cubicBezTo>
                <a:lnTo>
                  <a:pt x="5188" y="2429"/>
                </a:lnTo>
                <a:cubicBezTo>
                  <a:pt x="5188" y="2193"/>
                  <a:pt x="4997" y="2001"/>
                  <a:pt x="4761" y="2001"/>
                </a:cubicBezTo>
                <a:lnTo>
                  <a:pt x="3615" y="2001"/>
                </a:lnTo>
                <a:cubicBezTo>
                  <a:pt x="3378" y="2001"/>
                  <a:pt x="3187" y="1810"/>
                  <a:pt x="3187" y="1574"/>
                </a:cubicBezTo>
                <a:lnTo>
                  <a:pt x="3187" y="428"/>
                </a:lnTo>
                <a:cubicBezTo>
                  <a:pt x="3187" y="192"/>
                  <a:pt x="2995" y="1"/>
                  <a:pt x="2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5"/>
          <p:cNvSpPr/>
          <p:nvPr/>
        </p:nvSpPr>
        <p:spPr>
          <a:xfrm rot="10800000">
            <a:off x="9003071" y="990467"/>
            <a:ext cx="116800" cy="116750"/>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7" name="Google Shape;3037;p25"/>
          <p:cNvGrpSpPr/>
          <p:nvPr/>
        </p:nvGrpSpPr>
        <p:grpSpPr>
          <a:xfrm rot="-7296033">
            <a:off x="-3564" y="4696089"/>
            <a:ext cx="613204" cy="593718"/>
            <a:chOff x="-5676950" y="-1534400"/>
            <a:chExt cx="5676947" cy="5496548"/>
          </a:xfrm>
        </p:grpSpPr>
        <p:sp>
          <p:nvSpPr>
            <p:cNvPr id="3038" name="Google Shape;3038;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5" name="Google Shape;3075;p25"/>
          <p:cNvSpPr/>
          <p:nvPr/>
        </p:nvSpPr>
        <p:spPr>
          <a:xfrm rot="10800000">
            <a:off x="288447" y="4352504"/>
            <a:ext cx="223825" cy="223765"/>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5"/>
          <p:cNvSpPr/>
          <p:nvPr/>
        </p:nvSpPr>
        <p:spPr>
          <a:xfrm rot="10800000">
            <a:off x="244658" y="3500494"/>
            <a:ext cx="160226" cy="160174"/>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5"/>
          <p:cNvSpPr/>
          <p:nvPr/>
        </p:nvSpPr>
        <p:spPr>
          <a:xfrm rot="10800000">
            <a:off x="266371" y="2877217"/>
            <a:ext cx="116800" cy="116750"/>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8" name="Google Shape;3078;p25"/>
          <p:cNvGrpSpPr/>
          <p:nvPr/>
        </p:nvGrpSpPr>
        <p:grpSpPr>
          <a:xfrm rot="10800000">
            <a:off x="8024715" y="74401"/>
            <a:ext cx="311097" cy="301211"/>
            <a:chOff x="-5676950" y="-1534400"/>
            <a:chExt cx="5676947" cy="5496548"/>
          </a:xfrm>
        </p:grpSpPr>
        <p:sp>
          <p:nvSpPr>
            <p:cNvPr id="3079" name="Google Shape;3079;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6" name="Google Shape;3116;p25"/>
          <p:cNvSpPr/>
          <p:nvPr/>
        </p:nvSpPr>
        <p:spPr>
          <a:xfrm rot="10800000">
            <a:off x="808219" y="4611861"/>
            <a:ext cx="311042" cy="310982"/>
          </a:xfrm>
          <a:custGeom>
            <a:avLst/>
            <a:gdLst/>
            <a:ahLst/>
            <a:cxnLst/>
            <a:rect l="l" t="t" r="r" b="b"/>
            <a:pathLst>
              <a:path w="5189" h="5188" extrusionOk="0">
                <a:moveTo>
                  <a:pt x="2429" y="1"/>
                </a:moveTo>
                <a:cubicBezTo>
                  <a:pt x="2194" y="1"/>
                  <a:pt x="2002" y="192"/>
                  <a:pt x="2002" y="428"/>
                </a:cubicBezTo>
                <a:lnTo>
                  <a:pt x="2002" y="1574"/>
                </a:lnTo>
                <a:cubicBezTo>
                  <a:pt x="2002" y="1810"/>
                  <a:pt x="1811" y="2001"/>
                  <a:pt x="1575" y="2001"/>
                </a:cubicBezTo>
                <a:lnTo>
                  <a:pt x="429" y="2001"/>
                </a:lnTo>
                <a:cubicBezTo>
                  <a:pt x="192" y="2001"/>
                  <a:pt x="1" y="2193"/>
                  <a:pt x="1" y="2429"/>
                </a:cubicBezTo>
                <a:lnTo>
                  <a:pt x="1" y="2760"/>
                </a:lnTo>
                <a:cubicBezTo>
                  <a:pt x="1" y="2995"/>
                  <a:pt x="192" y="3187"/>
                  <a:pt x="429" y="3187"/>
                </a:cubicBezTo>
                <a:lnTo>
                  <a:pt x="1575" y="3187"/>
                </a:lnTo>
                <a:cubicBezTo>
                  <a:pt x="1811" y="3187"/>
                  <a:pt x="2002" y="3378"/>
                  <a:pt x="2002" y="3614"/>
                </a:cubicBezTo>
                <a:lnTo>
                  <a:pt x="2002" y="4760"/>
                </a:lnTo>
                <a:cubicBezTo>
                  <a:pt x="2002" y="4996"/>
                  <a:pt x="2194" y="5187"/>
                  <a:pt x="2429" y="5187"/>
                </a:cubicBezTo>
                <a:lnTo>
                  <a:pt x="2760" y="5187"/>
                </a:lnTo>
                <a:cubicBezTo>
                  <a:pt x="2995" y="5187"/>
                  <a:pt x="3187" y="4996"/>
                  <a:pt x="3187" y="4760"/>
                </a:cubicBezTo>
                <a:lnTo>
                  <a:pt x="3187" y="3614"/>
                </a:lnTo>
                <a:cubicBezTo>
                  <a:pt x="3187" y="3378"/>
                  <a:pt x="3378" y="3187"/>
                  <a:pt x="3615" y="3187"/>
                </a:cubicBezTo>
                <a:lnTo>
                  <a:pt x="4761" y="3187"/>
                </a:lnTo>
                <a:cubicBezTo>
                  <a:pt x="4997" y="3187"/>
                  <a:pt x="5188" y="2995"/>
                  <a:pt x="5188" y="2760"/>
                </a:cubicBezTo>
                <a:lnTo>
                  <a:pt x="5188" y="2429"/>
                </a:lnTo>
                <a:cubicBezTo>
                  <a:pt x="5188" y="2193"/>
                  <a:pt x="4997" y="2001"/>
                  <a:pt x="4761" y="2001"/>
                </a:cubicBezTo>
                <a:lnTo>
                  <a:pt x="3615" y="2001"/>
                </a:lnTo>
                <a:cubicBezTo>
                  <a:pt x="3378" y="2001"/>
                  <a:pt x="3187" y="1810"/>
                  <a:pt x="3187" y="1574"/>
                </a:cubicBezTo>
                <a:lnTo>
                  <a:pt x="3187" y="428"/>
                </a:lnTo>
                <a:cubicBezTo>
                  <a:pt x="3187" y="192"/>
                  <a:pt x="2995" y="1"/>
                  <a:pt x="2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7" name="Google Shape;3117;p25"/>
          <p:cNvGrpSpPr/>
          <p:nvPr/>
        </p:nvGrpSpPr>
        <p:grpSpPr>
          <a:xfrm rot="10800000">
            <a:off x="147490" y="3855988"/>
            <a:ext cx="311097" cy="301211"/>
            <a:chOff x="-5676950" y="-1534400"/>
            <a:chExt cx="5676947" cy="5496548"/>
          </a:xfrm>
        </p:grpSpPr>
        <p:sp>
          <p:nvSpPr>
            <p:cNvPr id="3118" name="Google Shape;3118;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5" name="Google Shape;3155;p25"/>
          <p:cNvGrpSpPr/>
          <p:nvPr/>
        </p:nvGrpSpPr>
        <p:grpSpPr>
          <a:xfrm rot="-7296033">
            <a:off x="93761" y="495439"/>
            <a:ext cx="613204" cy="593718"/>
            <a:chOff x="-5676950" y="-1534400"/>
            <a:chExt cx="5676947" cy="5496548"/>
          </a:xfrm>
        </p:grpSpPr>
        <p:sp>
          <p:nvSpPr>
            <p:cNvPr id="3156" name="Google Shape;3156;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3" name="Google Shape;3193;p25"/>
          <p:cNvGrpSpPr/>
          <p:nvPr/>
        </p:nvGrpSpPr>
        <p:grpSpPr>
          <a:xfrm rot="10800000">
            <a:off x="808190" y="35601"/>
            <a:ext cx="311097" cy="301211"/>
            <a:chOff x="-5676950" y="-1534400"/>
            <a:chExt cx="5676947" cy="5496548"/>
          </a:xfrm>
        </p:grpSpPr>
        <p:sp>
          <p:nvSpPr>
            <p:cNvPr id="3194" name="Google Shape;3194;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1" name="Google Shape;3231;p25"/>
          <p:cNvGrpSpPr/>
          <p:nvPr/>
        </p:nvGrpSpPr>
        <p:grpSpPr>
          <a:xfrm rot="10800000">
            <a:off x="947815" y="74413"/>
            <a:ext cx="311097" cy="301211"/>
            <a:chOff x="-5676950" y="-1534400"/>
            <a:chExt cx="5676947" cy="5496548"/>
          </a:xfrm>
        </p:grpSpPr>
        <p:sp>
          <p:nvSpPr>
            <p:cNvPr id="3232" name="Google Shape;3232;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128"/>
        <p:cNvGrpSpPr/>
        <p:nvPr/>
      </p:nvGrpSpPr>
      <p:grpSpPr>
        <a:xfrm>
          <a:off x="0" y="0"/>
          <a:ext cx="0" cy="0"/>
          <a:chOff x="0" y="0"/>
          <a:chExt cx="0" cy="0"/>
        </a:xfrm>
      </p:grpSpPr>
      <p:sp>
        <p:nvSpPr>
          <p:cNvPr id="4129" name="Google Shape;4129;p29"/>
          <p:cNvSpPr txBox="1">
            <a:spLocks noGrp="1"/>
          </p:cNvSpPr>
          <p:nvPr>
            <p:ph type="ctrTitle"/>
          </p:nvPr>
        </p:nvSpPr>
        <p:spPr>
          <a:xfrm>
            <a:off x="4042400" y="751325"/>
            <a:ext cx="4005600" cy="100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6000">
                <a:solidFill>
                  <a:schemeClr val="dk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30" name="Google Shape;4130;p29"/>
          <p:cNvSpPr txBox="1">
            <a:spLocks noGrp="1"/>
          </p:cNvSpPr>
          <p:nvPr>
            <p:ph type="subTitle" idx="1"/>
          </p:nvPr>
        </p:nvSpPr>
        <p:spPr>
          <a:xfrm>
            <a:off x="4042400" y="1752725"/>
            <a:ext cx="4005600" cy="110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31" name="Google Shape;4131;p29"/>
          <p:cNvSpPr txBox="1"/>
          <p:nvPr/>
        </p:nvSpPr>
        <p:spPr>
          <a:xfrm>
            <a:off x="4533900" y="3670550"/>
            <a:ext cx="3514500" cy="6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b="1">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lang="en" sz="1200" b="1" u="sng">
                <a:solidFill>
                  <a:schemeClr val="hlink"/>
                </a:solidFill>
                <a:latin typeface="Nunito"/>
                <a:ea typeface="Nunito"/>
                <a:cs typeface="Nunito"/>
                <a:sym typeface="Nunito"/>
                <a:hlinkClick r:id="rId2"/>
              </a:rPr>
              <a:t>Slidesgo</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includes icons by </a:t>
            </a:r>
            <a:r>
              <a:rPr lang="en" sz="1200" b="1" u="sng">
                <a:solidFill>
                  <a:schemeClr val="dk1"/>
                </a:solid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infographics &amp; images by </a:t>
            </a:r>
            <a:r>
              <a:rPr lang="en" sz="1200" b="1" u="sng">
                <a:solidFill>
                  <a:schemeClr val="dk1"/>
                </a:solid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200" b="1" u="sng">
              <a:solidFill>
                <a:schemeClr val="dk1"/>
              </a:solidFill>
              <a:highlight>
                <a:srgbClr val="DFDEFC"/>
              </a:highlight>
              <a:latin typeface="Nunito"/>
              <a:ea typeface="Nunito"/>
              <a:cs typeface="Nunito"/>
              <a:sym typeface="Nunito"/>
            </a:endParaRPr>
          </a:p>
        </p:txBody>
      </p:sp>
      <p:sp>
        <p:nvSpPr>
          <p:cNvPr id="4132" name="Google Shape;4132;p29"/>
          <p:cNvSpPr/>
          <p:nvPr/>
        </p:nvSpPr>
        <p:spPr>
          <a:xfrm>
            <a:off x="-896400" y="1807296"/>
            <a:ext cx="4917491" cy="3336212"/>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9"/>
          <p:cNvSpPr/>
          <p:nvPr/>
        </p:nvSpPr>
        <p:spPr>
          <a:xfrm>
            <a:off x="379952" y="1250650"/>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4" name="Google Shape;4134;p29"/>
          <p:cNvGrpSpPr/>
          <p:nvPr/>
        </p:nvGrpSpPr>
        <p:grpSpPr>
          <a:xfrm>
            <a:off x="8490004" y="7"/>
            <a:ext cx="597958" cy="681757"/>
            <a:chOff x="-1511125" y="950675"/>
            <a:chExt cx="2046401" cy="2333185"/>
          </a:xfrm>
        </p:grpSpPr>
        <p:grpSp>
          <p:nvGrpSpPr>
            <p:cNvPr id="4135" name="Google Shape;4135;p29"/>
            <p:cNvGrpSpPr/>
            <p:nvPr/>
          </p:nvGrpSpPr>
          <p:grpSpPr>
            <a:xfrm>
              <a:off x="-1511125" y="950675"/>
              <a:ext cx="2046401" cy="2333185"/>
              <a:chOff x="-1511125" y="950675"/>
              <a:chExt cx="2046401" cy="2333185"/>
            </a:xfrm>
          </p:grpSpPr>
          <p:sp>
            <p:nvSpPr>
              <p:cNvPr id="4136" name="Google Shape;4136;p2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3" name="Google Shape;4173;p2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4" name="Google Shape;4174;p29"/>
          <p:cNvSpPr/>
          <p:nvPr/>
        </p:nvSpPr>
        <p:spPr>
          <a:xfrm rot="5400000">
            <a:off x="4698182" y="478337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5" name="Google Shape;4175;p29"/>
          <p:cNvGrpSpPr/>
          <p:nvPr/>
        </p:nvGrpSpPr>
        <p:grpSpPr>
          <a:xfrm>
            <a:off x="-217996" y="2230869"/>
            <a:ext cx="597958" cy="681757"/>
            <a:chOff x="-1511125" y="950675"/>
            <a:chExt cx="2046401" cy="2333185"/>
          </a:xfrm>
        </p:grpSpPr>
        <p:grpSp>
          <p:nvGrpSpPr>
            <p:cNvPr id="4176" name="Google Shape;4176;p29"/>
            <p:cNvGrpSpPr/>
            <p:nvPr/>
          </p:nvGrpSpPr>
          <p:grpSpPr>
            <a:xfrm>
              <a:off x="-1511125" y="950675"/>
              <a:ext cx="2046401" cy="2333185"/>
              <a:chOff x="-1511125" y="950675"/>
              <a:chExt cx="2046401" cy="2333185"/>
            </a:xfrm>
          </p:grpSpPr>
          <p:sp>
            <p:nvSpPr>
              <p:cNvPr id="4177" name="Google Shape;4177;p2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4" name="Google Shape;4214;p2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5" name="Google Shape;4215;p29"/>
          <p:cNvGrpSpPr/>
          <p:nvPr/>
        </p:nvGrpSpPr>
        <p:grpSpPr>
          <a:xfrm flipH="1">
            <a:off x="-217996" y="-138443"/>
            <a:ext cx="597958" cy="681757"/>
            <a:chOff x="-1511125" y="950675"/>
            <a:chExt cx="2046401" cy="2333185"/>
          </a:xfrm>
        </p:grpSpPr>
        <p:grpSp>
          <p:nvGrpSpPr>
            <p:cNvPr id="4216" name="Google Shape;4216;p29"/>
            <p:cNvGrpSpPr/>
            <p:nvPr/>
          </p:nvGrpSpPr>
          <p:grpSpPr>
            <a:xfrm>
              <a:off x="-1511125" y="950675"/>
              <a:ext cx="2046401" cy="2333185"/>
              <a:chOff x="-1511125" y="950675"/>
              <a:chExt cx="2046401" cy="2333185"/>
            </a:xfrm>
          </p:grpSpPr>
          <p:sp>
            <p:nvSpPr>
              <p:cNvPr id="4217" name="Google Shape;4217;p2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4" name="Google Shape;4254;p2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5" name="Google Shape;4255;p29"/>
          <p:cNvGrpSpPr/>
          <p:nvPr/>
        </p:nvGrpSpPr>
        <p:grpSpPr>
          <a:xfrm rot="10800000">
            <a:off x="8625716" y="4772757"/>
            <a:ext cx="597958" cy="681757"/>
            <a:chOff x="-1511125" y="950675"/>
            <a:chExt cx="2046401" cy="2333185"/>
          </a:xfrm>
        </p:grpSpPr>
        <p:grpSp>
          <p:nvGrpSpPr>
            <p:cNvPr id="4256" name="Google Shape;4256;p29"/>
            <p:cNvGrpSpPr/>
            <p:nvPr/>
          </p:nvGrpSpPr>
          <p:grpSpPr>
            <a:xfrm>
              <a:off x="-1511125" y="950675"/>
              <a:ext cx="2046401" cy="2333185"/>
              <a:chOff x="-1511125" y="950675"/>
              <a:chExt cx="2046401" cy="2333185"/>
            </a:xfrm>
          </p:grpSpPr>
          <p:sp>
            <p:nvSpPr>
              <p:cNvPr id="4257" name="Google Shape;4257;p2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4" name="Google Shape;4294;p2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5" name="Google Shape;4295;p29"/>
          <p:cNvSpPr/>
          <p:nvPr/>
        </p:nvSpPr>
        <p:spPr>
          <a:xfrm rot="5400000">
            <a:off x="499192" y="-175504"/>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rot="5400000">
            <a:off x="9077881" y="9053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640728" y="236750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rot="5400000">
            <a:off x="6867020" y="778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rot="5400000">
            <a:off x="7803332" y="20262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rot="5400000">
            <a:off x="6574493" y="48260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rot="5400000">
            <a:off x="3761870" y="465855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rot="5400000">
            <a:off x="3469343" y="506335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303"/>
        <p:cNvGrpSpPr/>
        <p:nvPr/>
      </p:nvGrpSpPr>
      <p:grpSpPr>
        <a:xfrm>
          <a:off x="0" y="0"/>
          <a:ext cx="0" cy="0"/>
          <a:chOff x="0" y="0"/>
          <a:chExt cx="0" cy="0"/>
        </a:xfrm>
      </p:grpSpPr>
      <p:sp>
        <p:nvSpPr>
          <p:cNvPr id="4304" name="Google Shape;4304;p30"/>
          <p:cNvSpPr/>
          <p:nvPr/>
        </p:nvSpPr>
        <p:spPr>
          <a:xfrm>
            <a:off x="379952" y="1250650"/>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5" name="Google Shape;4305;p30"/>
          <p:cNvGrpSpPr/>
          <p:nvPr/>
        </p:nvGrpSpPr>
        <p:grpSpPr>
          <a:xfrm>
            <a:off x="8490004" y="7"/>
            <a:ext cx="597958" cy="681757"/>
            <a:chOff x="-1511125" y="950675"/>
            <a:chExt cx="2046401" cy="2333185"/>
          </a:xfrm>
        </p:grpSpPr>
        <p:grpSp>
          <p:nvGrpSpPr>
            <p:cNvPr id="4306" name="Google Shape;4306;p30"/>
            <p:cNvGrpSpPr/>
            <p:nvPr/>
          </p:nvGrpSpPr>
          <p:grpSpPr>
            <a:xfrm>
              <a:off x="-1511125" y="950675"/>
              <a:ext cx="2046401" cy="2333185"/>
              <a:chOff x="-1511125" y="950675"/>
              <a:chExt cx="2046401" cy="2333185"/>
            </a:xfrm>
          </p:grpSpPr>
          <p:sp>
            <p:nvSpPr>
              <p:cNvPr id="4307" name="Google Shape;4307;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4" name="Google Shape;4344;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5" name="Google Shape;4345;p30"/>
          <p:cNvSpPr/>
          <p:nvPr/>
        </p:nvSpPr>
        <p:spPr>
          <a:xfrm rot="5400000">
            <a:off x="4698182" y="478337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6" name="Google Shape;4346;p30"/>
          <p:cNvGrpSpPr/>
          <p:nvPr/>
        </p:nvGrpSpPr>
        <p:grpSpPr>
          <a:xfrm rot="-3351844">
            <a:off x="-351359" y="2066326"/>
            <a:ext cx="598066" cy="681880"/>
            <a:chOff x="-1511125" y="950675"/>
            <a:chExt cx="2046401" cy="2333185"/>
          </a:xfrm>
        </p:grpSpPr>
        <p:grpSp>
          <p:nvGrpSpPr>
            <p:cNvPr id="4347" name="Google Shape;4347;p30"/>
            <p:cNvGrpSpPr/>
            <p:nvPr/>
          </p:nvGrpSpPr>
          <p:grpSpPr>
            <a:xfrm>
              <a:off x="-1511125" y="950675"/>
              <a:ext cx="2046401" cy="2333185"/>
              <a:chOff x="-1511125" y="950675"/>
              <a:chExt cx="2046401" cy="2333185"/>
            </a:xfrm>
          </p:grpSpPr>
          <p:sp>
            <p:nvSpPr>
              <p:cNvPr id="4348" name="Google Shape;4348;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5" name="Google Shape;4385;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6" name="Google Shape;4386;p30"/>
          <p:cNvGrpSpPr/>
          <p:nvPr/>
        </p:nvGrpSpPr>
        <p:grpSpPr>
          <a:xfrm flipH="1">
            <a:off x="-217996" y="-138443"/>
            <a:ext cx="597958" cy="681757"/>
            <a:chOff x="-1511125" y="950675"/>
            <a:chExt cx="2046401" cy="2333185"/>
          </a:xfrm>
        </p:grpSpPr>
        <p:grpSp>
          <p:nvGrpSpPr>
            <p:cNvPr id="4387" name="Google Shape;4387;p30"/>
            <p:cNvGrpSpPr/>
            <p:nvPr/>
          </p:nvGrpSpPr>
          <p:grpSpPr>
            <a:xfrm>
              <a:off x="-1511125" y="950675"/>
              <a:ext cx="2046401" cy="2333185"/>
              <a:chOff x="-1511125" y="950675"/>
              <a:chExt cx="2046401" cy="2333185"/>
            </a:xfrm>
          </p:grpSpPr>
          <p:sp>
            <p:nvSpPr>
              <p:cNvPr id="4388" name="Google Shape;4388;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5" name="Google Shape;4425;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6" name="Google Shape;4426;p30"/>
          <p:cNvGrpSpPr/>
          <p:nvPr/>
        </p:nvGrpSpPr>
        <p:grpSpPr>
          <a:xfrm rot="10800000">
            <a:off x="5520566" y="4658557"/>
            <a:ext cx="597958" cy="681757"/>
            <a:chOff x="-1511125" y="950675"/>
            <a:chExt cx="2046401" cy="2333185"/>
          </a:xfrm>
        </p:grpSpPr>
        <p:grpSp>
          <p:nvGrpSpPr>
            <p:cNvPr id="4427" name="Google Shape;4427;p30"/>
            <p:cNvGrpSpPr/>
            <p:nvPr/>
          </p:nvGrpSpPr>
          <p:grpSpPr>
            <a:xfrm>
              <a:off x="-1511125" y="950675"/>
              <a:ext cx="2046401" cy="2333185"/>
              <a:chOff x="-1511125" y="950675"/>
              <a:chExt cx="2046401" cy="2333185"/>
            </a:xfrm>
          </p:grpSpPr>
          <p:sp>
            <p:nvSpPr>
              <p:cNvPr id="4428" name="Google Shape;4428;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5" name="Google Shape;4465;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6" name="Google Shape;4466;p30"/>
          <p:cNvSpPr/>
          <p:nvPr/>
        </p:nvSpPr>
        <p:spPr>
          <a:xfrm rot="5400000">
            <a:off x="499192" y="-175504"/>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0"/>
          <p:cNvSpPr/>
          <p:nvPr/>
        </p:nvSpPr>
        <p:spPr>
          <a:xfrm rot="5400000">
            <a:off x="9077881" y="9053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0"/>
          <p:cNvSpPr/>
          <p:nvPr/>
        </p:nvSpPr>
        <p:spPr>
          <a:xfrm>
            <a:off x="640728" y="236750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0"/>
          <p:cNvSpPr/>
          <p:nvPr/>
        </p:nvSpPr>
        <p:spPr>
          <a:xfrm rot="5400000">
            <a:off x="6867020" y="778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0"/>
          <p:cNvSpPr/>
          <p:nvPr/>
        </p:nvSpPr>
        <p:spPr>
          <a:xfrm rot="5400000">
            <a:off x="7803332" y="20262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30"/>
          <p:cNvSpPr/>
          <p:nvPr/>
        </p:nvSpPr>
        <p:spPr>
          <a:xfrm rot="5400000">
            <a:off x="6574493" y="48260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30"/>
          <p:cNvSpPr/>
          <p:nvPr/>
        </p:nvSpPr>
        <p:spPr>
          <a:xfrm rot="5400000">
            <a:off x="3761870" y="465855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0"/>
          <p:cNvSpPr/>
          <p:nvPr/>
        </p:nvSpPr>
        <p:spPr>
          <a:xfrm rot="5400000">
            <a:off x="3469343" y="506335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0"/>
          <p:cNvSpPr/>
          <p:nvPr/>
        </p:nvSpPr>
        <p:spPr>
          <a:xfrm>
            <a:off x="6416300" y="1609800"/>
            <a:ext cx="3836415" cy="3577790"/>
          </a:xfrm>
          <a:custGeom>
            <a:avLst/>
            <a:gdLst/>
            <a:ahLst/>
            <a:cxnLst/>
            <a:rect l="l" t="t" r="r" b="b"/>
            <a:pathLst>
              <a:path w="15014" h="12748" extrusionOk="0">
                <a:moveTo>
                  <a:pt x="7507" y="1"/>
                </a:moveTo>
                <a:cubicBezTo>
                  <a:pt x="2001" y="1"/>
                  <a:pt x="1" y="1965"/>
                  <a:pt x="1" y="9505"/>
                </a:cubicBezTo>
                <a:cubicBezTo>
                  <a:pt x="1" y="10717"/>
                  <a:pt x="103" y="11852"/>
                  <a:pt x="274" y="12747"/>
                </a:cubicBezTo>
                <a:lnTo>
                  <a:pt x="14741" y="12747"/>
                </a:lnTo>
                <a:cubicBezTo>
                  <a:pt x="14912" y="11852"/>
                  <a:pt x="15014" y="10717"/>
                  <a:pt x="15014" y="9505"/>
                </a:cubicBezTo>
                <a:cubicBezTo>
                  <a:pt x="15014" y="1965"/>
                  <a:pt x="13014" y="1"/>
                  <a:pt x="7507"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5" name="Google Shape;4475;p30"/>
          <p:cNvGrpSpPr/>
          <p:nvPr/>
        </p:nvGrpSpPr>
        <p:grpSpPr>
          <a:xfrm>
            <a:off x="117154" y="4270969"/>
            <a:ext cx="597958" cy="681757"/>
            <a:chOff x="-1511125" y="950675"/>
            <a:chExt cx="2046401" cy="2333185"/>
          </a:xfrm>
        </p:grpSpPr>
        <p:grpSp>
          <p:nvGrpSpPr>
            <p:cNvPr id="4476" name="Google Shape;4476;p30"/>
            <p:cNvGrpSpPr/>
            <p:nvPr/>
          </p:nvGrpSpPr>
          <p:grpSpPr>
            <a:xfrm>
              <a:off x="-1511125" y="950675"/>
              <a:ext cx="2046401" cy="2333185"/>
              <a:chOff x="-1511125" y="950675"/>
              <a:chExt cx="2046401" cy="2333185"/>
            </a:xfrm>
          </p:grpSpPr>
          <p:sp>
            <p:nvSpPr>
              <p:cNvPr id="4477" name="Google Shape;4477;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4" name="Google Shape;4514;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5" name="Google Shape;4515;p30"/>
          <p:cNvSpPr/>
          <p:nvPr/>
        </p:nvSpPr>
        <p:spPr>
          <a:xfrm>
            <a:off x="7974952" y="136125"/>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6" name="Google Shape;4516;p30"/>
          <p:cNvGrpSpPr/>
          <p:nvPr/>
        </p:nvGrpSpPr>
        <p:grpSpPr>
          <a:xfrm flipH="1">
            <a:off x="6770882" y="1660710"/>
            <a:ext cx="2452795" cy="4224812"/>
            <a:chOff x="-7623675" y="-2648925"/>
            <a:chExt cx="5827501" cy="10037567"/>
          </a:xfrm>
        </p:grpSpPr>
        <p:sp>
          <p:nvSpPr>
            <p:cNvPr id="4517" name="Google Shape;4517;p30"/>
            <p:cNvSpPr/>
            <p:nvPr/>
          </p:nvSpPr>
          <p:spPr>
            <a:xfrm>
              <a:off x="-6319087" y="2997624"/>
              <a:ext cx="2946995" cy="4391017"/>
            </a:xfrm>
            <a:custGeom>
              <a:avLst/>
              <a:gdLst/>
              <a:ahLst/>
              <a:cxnLst/>
              <a:rect l="l" t="t" r="r" b="b"/>
              <a:pathLst>
                <a:path w="17247" h="25698" extrusionOk="0">
                  <a:moveTo>
                    <a:pt x="2861" y="0"/>
                  </a:moveTo>
                  <a:lnTo>
                    <a:pt x="0" y="25697"/>
                  </a:lnTo>
                  <a:lnTo>
                    <a:pt x="6857" y="25697"/>
                  </a:lnTo>
                  <a:lnTo>
                    <a:pt x="9068" y="6401"/>
                  </a:lnTo>
                  <a:lnTo>
                    <a:pt x="9699" y="6364"/>
                  </a:lnTo>
                  <a:lnTo>
                    <a:pt x="10110" y="25697"/>
                  </a:lnTo>
                  <a:lnTo>
                    <a:pt x="17246" y="25697"/>
                  </a:lnTo>
                  <a:lnTo>
                    <a:pt x="164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0"/>
            <p:cNvSpPr/>
            <p:nvPr/>
          </p:nvSpPr>
          <p:spPr>
            <a:xfrm>
              <a:off x="-5241414" y="3984053"/>
              <a:ext cx="592919" cy="113629"/>
            </a:xfrm>
            <a:custGeom>
              <a:avLst/>
              <a:gdLst/>
              <a:ahLst/>
              <a:cxnLst/>
              <a:rect l="l" t="t" r="r" b="b"/>
              <a:pathLst>
                <a:path w="3470" h="665" extrusionOk="0">
                  <a:moveTo>
                    <a:pt x="81" y="1"/>
                  </a:moveTo>
                  <a:cubicBezTo>
                    <a:pt x="44" y="1"/>
                    <a:pt x="13" y="27"/>
                    <a:pt x="6" y="63"/>
                  </a:cubicBezTo>
                  <a:cubicBezTo>
                    <a:pt x="1" y="104"/>
                    <a:pt x="29" y="141"/>
                    <a:pt x="68" y="148"/>
                  </a:cubicBezTo>
                  <a:lnTo>
                    <a:pt x="3381" y="663"/>
                  </a:lnTo>
                  <a:cubicBezTo>
                    <a:pt x="3384" y="664"/>
                    <a:pt x="3388" y="664"/>
                    <a:pt x="3392" y="664"/>
                  </a:cubicBezTo>
                  <a:cubicBezTo>
                    <a:pt x="3428" y="664"/>
                    <a:pt x="3459" y="637"/>
                    <a:pt x="3465" y="601"/>
                  </a:cubicBezTo>
                  <a:cubicBezTo>
                    <a:pt x="3470" y="561"/>
                    <a:pt x="3443" y="523"/>
                    <a:pt x="3402" y="517"/>
                  </a:cubicBezTo>
                  <a:lnTo>
                    <a:pt x="91" y="1"/>
                  </a:lnTo>
                  <a:cubicBezTo>
                    <a:pt x="88" y="1"/>
                    <a:pt x="84"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0"/>
            <p:cNvSpPr/>
            <p:nvPr/>
          </p:nvSpPr>
          <p:spPr>
            <a:xfrm>
              <a:off x="-7623675" y="-252482"/>
              <a:ext cx="1720661" cy="1087929"/>
            </a:xfrm>
            <a:custGeom>
              <a:avLst/>
              <a:gdLst/>
              <a:ahLst/>
              <a:cxnLst/>
              <a:rect l="l" t="t" r="r" b="b"/>
              <a:pathLst>
                <a:path w="10070" h="6367" extrusionOk="0">
                  <a:moveTo>
                    <a:pt x="2674" y="0"/>
                  </a:moveTo>
                  <a:cubicBezTo>
                    <a:pt x="2088" y="0"/>
                    <a:pt x="1529" y="203"/>
                    <a:pt x="1087" y="555"/>
                  </a:cubicBezTo>
                  <a:cubicBezTo>
                    <a:pt x="1085" y="556"/>
                    <a:pt x="1085" y="556"/>
                    <a:pt x="1085" y="558"/>
                  </a:cubicBezTo>
                  <a:cubicBezTo>
                    <a:pt x="939" y="672"/>
                    <a:pt x="805" y="804"/>
                    <a:pt x="686" y="951"/>
                  </a:cubicBezTo>
                  <a:cubicBezTo>
                    <a:pt x="570" y="1094"/>
                    <a:pt x="468" y="1252"/>
                    <a:pt x="384" y="1421"/>
                  </a:cubicBezTo>
                  <a:lnTo>
                    <a:pt x="384" y="1423"/>
                  </a:lnTo>
                  <a:cubicBezTo>
                    <a:pt x="331" y="1529"/>
                    <a:pt x="285" y="1640"/>
                    <a:pt x="248" y="1758"/>
                  </a:cubicBezTo>
                  <a:lnTo>
                    <a:pt x="245" y="1763"/>
                  </a:lnTo>
                  <a:lnTo>
                    <a:pt x="245" y="1765"/>
                  </a:lnTo>
                  <a:cubicBezTo>
                    <a:pt x="243" y="1771"/>
                    <a:pt x="240" y="1776"/>
                    <a:pt x="238" y="1783"/>
                  </a:cubicBezTo>
                  <a:cubicBezTo>
                    <a:pt x="208" y="1875"/>
                    <a:pt x="184" y="1970"/>
                    <a:pt x="166" y="2066"/>
                  </a:cubicBezTo>
                  <a:cubicBezTo>
                    <a:pt x="0" y="2911"/>
                    <a:pt x="271" y="3742"/>
                    <a:pt x="824" y="4322"/>
                  </a:cubicBezTo>
                  <a:cubicBezTo>
                    <a:pt x="1166" y="4682"/>
                    <a:pt x="1615" y="4946"/>
                    <a:pt x="2136" y="5058"/>
                  </a:cubicBezTo>
                  <a:lnTo>
                    <a:pt x="4518" y="5513"/>
                  </a:lnTo>
                  <a:lnTo>
                    <a:pt x="8961" y="6366"/>
                  </a:lnTo>
                  <a:lnTo>
                    <a:pt x="10070" y="1559"/>
                  </a:lnTo>
                  <a:lnTo>
                    <a:pt x="4818" y="410"/>
                  </a:lnTo>
                  <a:lnTo>
                    <a:pt x="3223" y="60"/>
                  </a:lnTo>
                  <a:cubicBezTo>
                    <a:pt x="3040" y="19"/>
                    <a:pt x="2856" y="0"/>
                    <a:pt x="2674"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0"/>
            <p:cNvSpPr/>
            <p:nvPr/>
          </p:nvSpPr>
          <p:spPr>
            <a:xfrm>
              <a:off x="-6670566" y="-189944"/>
              <a:ext cx="1364739" cy="1406602"/>
            </a:xfrm>
            <a:custGeom>
              <a:avLst/>
              <a:gdLst/>
              <a:ahLst/>
              <a:cxnLst/>
              <a:rect l="l" t="t" r="r" b="b"/>
              <a:pathLst>
                <a:path w="7987" h="8232" extrusionOk="0">
                  <a:moveTo>
                    <a:pt x="346" y="0"/>
                  </a:moveTo>
                  <a:lnTo>
                    <a:pt x="1" y="6918"/>
                  </a:lnTo>
                  <a:lnTo>
                    <a:pt x="5981" y="8232"/>
                  </a:lnTo>
                  <a:lnTo>
                    <a:pt x="7987" y="278"/>
                  </a:lnTo>
                  <a:lnTo>
                    <a:pt x="3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0"/>
            <p:cNvSpPr/>
            <p:nvPr/>
          </p:nvSpPr>
          <p:spPr>
            <a:xfrm>
              <a:off x="-7485954" y="438855"/>
              <a:ext cx="634440" cy="250837"/>
            </a:xfrm>
            <a:custGeom>
              <a:avLst/>
              <a:gdLst/>
              <a:ahLst/>
              <a:cxnLst/>
              <a:rect l="l" t="t" r="r" b="b"/>
              <a:pathLst>
                <a:path w="3713" h="1468" extrusionOk="0">
                  <a:moveTo>
                    <a:pt x="445" y="1"/>
                  </a:moveTo>
                  <a:cubicBezTo>
                    <a:pt x="193" y="1"/>
                    <a:pt x="1" y="67"/>
                    <a:pt x="19" y="276"/>
                  </a:cubicBezTo>
                  <a:cubicBezTo>
                    <a:pt x="361" y="636"/>
                    <a:pt x="810" y="900"/>
                    <a:pt x="1331" y="1012"/>
                  </a:cubicBezTo>
                  <a:lnTo>
                    <a:pt x="3713" y="1467"/>
                  </a:lnTo>
                  <a:cubicBezTo>
                    <a:pt x="3643" y="1174"/>
                    <a:pt x="3260" y="912"/>
                    <a:pt x="3051" y="772"/>
                  </a:cubicBezTo>
                  <a:cubicBezTo>
                    <a:pt x="2595" y="468"/>
                    <a:pt x="2003" y="369"/>
                    <a:pt x="1489" y="200"/>
                  </a:cubicBezTo>
                  <a:cubicBezTo>
                    <a:pt x="1367" y="159"/>
                    <a:pt x="834" y="1"/>
                    <a:pt x="445"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0"/>
            <p:cNvSpPr/>
            <p:nvPr/>
          </p:nvSpPr>
          <p:spPr>
            <a:xfrm>
              <a:off x="-7583008" y="-1766897"/>
              <a:ext cx="753878" cy="1948089"/>
            </a:xfrm>
            <a:custGeom>
              <a:avLst/>
              <a:gdLst/>
              <a:ahLst/>
              <a:cxnLst/>
              <a:rect l="l" t="t" r="r" b="b"/>
              <a:pathLst>
                <a:path w="4412" h="11401" extrusionOk="0">
                  <a:moveTo>
                    <a:pt x="3249" y="1"/>
                  </a:moveTo>
                  <a:lnTo>
                    <a:pt x="1318" y="376"/>
                  </a:lnTo>
                  <a:lnTo>
                    <a:pt x="531" y="6502"/>
                  </a:lnTo>
                  <a:lnTo>
                    <a:pt x="100" y="9862"/>
                  </a:lnTo>
                  <a:lnTo>
                    <a:pt x="48" y="10260"/>
                  </a:lnTo>
                  <a:lnTo>
                    <a:pt x="49" y="10261"/>
                  </a:lnTo>
                  <a:lnTo>
                    <a:pt x="3" y="10612"/>
                  </a:lnTo>
                  <a:lnTo>
                    <a:pt x="2" y="10625"/>
                  </a:lnTo>
                  <a:lnTo>
                    <a:pt x="2" y="10626"/>
                  </a:lnTo>
                  <a:lnTo>
                    <a:pt x="0" y="10646"/>
                  </a:lnTo>
                  <a:lnTo>
                    <a:pt x="2" y="10646"/>
                  </a:lnTo>
                  <a:lnTo>
                    <a:pt x="4411" y="11401"/>
                  </a:lnTo>
                  <a:lnTo>
                    <a:pt x="4082" y="8154"/>
                  </a:lnTo>
                  <a:lnTo>
                    <a:pt x="4012" y="7485"/>
                  </a:lnTo>
                  <a:lnTo>
                    <a:pt x="4012" y="7484"/>
                  </a:lnTo>
                  <a:lnTo>
                    <a:pt x="3817" y="5574"/>
                  </a:lnTo>
                  <a:lnTo>
                    <a:pt x="3685" y="4272"/>
                  </a:lnTo>
                  <a:lnTo>
                    <a:pt x="3448" y="1967"/>
                  </a:lnTo>
                  <a:lnTo>
                    <a:pt x="3249" y="1"/>
                  </a:ln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0"/>
            <p:cNvSpPr/>
            <p:nvPr/>
          </p:nvSpPr>
          <p:spPr>
            <a:xfrm>
              <a:off x="-7546271" y="-2648925"/>
              <a:ext cx="737817" cy="1106554"/>
            </a:xfrm>
            <a:custGeom>
              <a:avLst/>
              <a:gdLst/>
              <a:ahLst/>
              <a:cxnLst/>
              <a:rect l="l" t="t" r="r" b="b"/>
              <a:pathLst>
                <a:path w="4318" h="6476" extrusionOk="0">
                  <a:moveTo>
                    <a:pt x="1756" y="1"/>
                  </a:moveTo>
                  <a:cubicBezTo>
                    <a:pt x="1739" y="1"/>
                    <a:pt x="1722" y="3"/>
                    <a:pt x="1705" y="6"/>
                  </a:cubicBezTo>
                  <a:lnTo>
                    <a:pt x="1630" y="21"/>
                  </a:lnTo>
                  <a:cubicBezTo>
                    <a:pt x="1498" y="47"/>
                    <a:pt x="1408" y="165"/>
                    <a:pt x="1417" y="298"/>
                  </a:cubicBezTo>
                  <a:lnTo>
                    <a:pt x="1589" y="2530"/>
                  </a:lnTo>
                  <a:lnTo>
                    <a:pt x="1087" y="866"/>
                  </a:lnTo>
                  <a:cubicBezTo>
                    <a:pt x="1054" y="746"/>
                    <a:pt x="946" y="670"/>
                    <a:pt x="831" y="670"/>
                  </a:cubicBezTo>
                  <a:cubicBezTo>
                    <a:pt x="791" y="670"/>
                    <a:pt x="750" y="680"/>
                    <a:pt x="711" y="700"/>
                  </a:cubicBezTo>
                  <a:lnTo>
                    <a:pt x="682" y="716"/>
                  </a:lnTo>
                  <a:cubicBezTo>
                    <a:pt x="579" y="768"/>
                    <a:pt x="523" y="882"/>
                    <a:pt x="544" y="995"/>
                  </a:cubicBezTo>
                  <a:lnTo>
                    <a:pt x="943" y="2762"/>
                  </a:lnTo>
                  <a:lnTo>
                    <a:pt x="528" y="1901"/>
                  </a:lnTo>
                  <a:cubicBezTo>
                    <a:pt x="492" y="1784"/>
                    <a:pt x="385" y="1716"/>
                    <a:pt x="277" y="1716"/>
                  </a:cubicBezTo>
                  <a:cubicBezTo>
                    <a:pt x="213" y="1716"/>
                    <a:pt x="149" y="1739"/>
                    <a:pt x="97" y="1788"/>
                  </a:cubicBezTo>
                  <a:cubicBezTo>
                    <a:pt x="30" y="1851"/>
                    <a:pt x="1" y="1944"/>
                    <a:pt x="21" y="2036"/>
                  </a:cubicBezTo>
                  <a:lnTo>
                    <a:pt x="1083" y="6475"/>
                  </a:lnTo>
                  <a:lnTo>
                    <a:pt x="2080" y="6201"/>
                  </a:lnTo>
                  <a:cubicBezTo>
                    <a:pt x="2449" y="6099"/>
                    <a:pt x="2673" y="6260"/>
                    <a:pt x="2932" y="5976"/>
                  </a:cubicBezTo>
                  <a:lnTo>
                    <a:pt x="3297" y="5333"/>
                  </a:lnTo>
                  <a:cubicBezTo>
                    <a:pt x="3636" y="4964"/>
                    <a:pt x="3884" y="4518"/>
                    <a:pt x="4020" y="4033"/>
                  </a:cubicBezTo>
                  <a:lnTo>
                    <a:pt x="4260" y="3182"/>
                  </a:lnTo>
                  <a:cubicBezTo>
                    <a:pt x="4317" y="2979"/>
                    <a:pt x="4179" y="2773"/>
                    <a:pt x="3968" y="2752"/>
                  </a:cubicBezTo>
                  <a:cubicBezTo>
                    <a:pt x="3952" y="2750"/>
                    <a:pt x="3936" y="2749"/>
                    <a:pt x="3921" y="2749"/>
                  </a:cubicBezTo>
                  <a:cubicBezTo>
                    <a:pt x="3762" y="2749"/>
                    <a:pt x="3614" y="2837"/>
                    <a:pt x="3538" y="2979"/>
                  </a:cubicBezTo>
                  <a:lnTo>
                    <a:pt x="3097" y="3808"/>
                  </a:lnTo>
                  <a:lnTo>
                    <a:pt x="2994" y="572"/>
                  </a:lnTo>
                  <a:cubicBezTo>
                    <a:pt x="2993" y="426"/>
                    <a:pt x="2873" y="310"/>
                    <a:pt x="2732" y="310"/>
                  </a:cubicBezTo>
                  <a:cubicBezTo>
                    <a:pt x="2720" y="310"/>
                    <a:pt x="2709" y="311"/>
                    <a:pt x="2697" y="313"/>
                  </a:cubicBezTo>
                  <a:lnTo>
                    <a:pt x="2591" y="327"/>
                  </a:lnTo>
                  <a:cubicBezTo>
                    <a:pt x="2467" y="344"/>
                    <a:pt x="2373" y="446"/>
                    <a:pt x="2363" y="571"/>
                  </a:cubicBezTo>
                  <a:lnTo>
                    <a:pt x="2355" y="2751"/>
                  </a:lnTo>
                  <a:lnTo>
                    <a:pt x="2019" y="245"/>
                  </a:lnTo>
                  <a:cubicBezTo>
                    <a:pt x="2009" y="105"/>
                    <a:pt x="1891" y="1"/>
                    <a:pt x="1756" y="1"/>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0"/>
            <p:cNvSpPr/>
            <p:nvPr/>
          </p:nvSpPr>
          <p:spPr>
            <a:xfrm>
              <a:off x="-7213247" y="-2007310"/>
              <a:ext cx="206411" cy="187957"/>
            </a:xfrm>
            <a:custGeom>
              <a:avLst/>
              <a:gdLst/>
              <a:ahLst/>
              <a:cxnLst/>
              <a:rect l="l" t="t" r="r" b="b"/>
              <a:pathLst>
                <a:path w="1208" h="1100" extrusionOk="0">
                  <a:moveTo>
                    <a:pt x="1148" y="0"/>
                  </a:moveTo>
                  <a:cubicBezTo>
                    <a:pt x="1144" y="0"/>
                    <a:pt x="1140" y="1"/>
                    <a:pt x="1136" y="2"/>
                  </a:cubicBezTo>
                  <a:cubicBezTo>
                    <a:pt x="1106" y="9"/>
                    <a:pt x="395" y="178"/>
                    <a:pt x="12" y="1023"/>
                  </a:cubicBezTo>
                  <a:cubicBezTo>
                    <a:pt x="1" y="1050"/>
                    <a:pt x="12" y="1083"/>
                    <a:pt x="39" y="1095"/>
                  </a:cubicBezTo>
                  <a:cubicBezTo>
                    <a:pt x="48" y="1099"/>
                    <a:pt x="54" y="1100"/>
                    <a:pt x="61" y="1100"/>
                  </a:cubicBezTo>
                  <a:cubicBezTo>
                    <a:pt x="82" y="1100"/>
                    <a:pt x="101" y="1088"/>
                    <a:pt x="111" y="1068"/>
                  </a:cubicBezTo>
                  <a:cubicBezTo>
                    <a:pt x="470" y="272"/>
                    <a:pt x="1154" y="107"/>
                    <a:pt x="1160" y="106"/>
                  </a:cubicBezTo>
                  <a:cubicBezTo>
                    <a:pt x="1189" y="100"/>
                    <a:pt x="1208" y="70"/>
                    <a:pt x="1201" y="42"/>
                  </a:cubicBezTo>
                  <a:cubicBezTo>
                    <a:pt x="1194" y="17"/>
                    <a:pt x="1172" y="0"/>
                    <a:pt x="1148"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30"/>
            <p:cNvSpPr/>
            <p:nvPr/>
          </p:nvSpPr>
          <p:spPr>
            <a:xfrm>
              <a:off x="-7109358" y="-1430797"/>
              <a:ext cx="155833" cy="399152"/>
            </a:xfrm>
            <a:custGeom>
              <a:avLst/>
              <a:gdLst/>
              <a:ahLst/>
              <a:cxnLst/>
              <a:rect l="l" t="t" r="r" b="b"/>
              <a:pathLst>
                <a:path w="912" h="2336" extrusionOk="0">
                  <a:moveTo>
                    <a:pt x="676" y="0"/>
                  </a:moveTo>
                  <a:cubicBezTo>
                    <a:pt x="470" y="66"/>
                    <a:pt x="239" y="171"/>
                    <a:pt x="158" y="312"/>
                  </a:cubicBezTo>
                  <a:cubicBezTo>
                    <a:pt x="0" y="582"/>
                    <a:pt x="269" y="598"/>
                    <a:pt x="341" y="802"/>
                  </a:cubicBezTo>
                  <a:cubicBezTo>
                    <a:pt x="389" y="939"/>
                    <a:pt x="285" y="1062"/>
                    <a:pt x="301" y="1197"/>
                  </a:cubicBezTo>
                  <a:cubicBezTo>
                    <a:pt x="312" y="1297"/>
                    <a:pt x="364" y="1318"/>
                    <a:pt x="388" y="1395"/>
                  </a:cubicBezTo>
                  <a:cubicBezTo>
                    <a:pt x="460" y="1639"/>
                    <a:pt x="417" y="2085"/>
                    <a:pt x="632" y="2259"/>
                  </a:cubicBezTo>
                  <a:cubicBezTo>
                    <a:pt x="698" y="2312"/>
                    <a:pt x="757" y="2336"/>
                    <a:pt x="811" y="2336"/>
                  </a:cubicBezTo>
                  <a:cubicBezTo>
                    <a:pt x="847" y="2336"/>
                    <a:pt x="881" y="2325"/>
                    <a:pt x="912" y="2305"/>
                  </a:cubicBezTo>
                  <a:lnTo>
                    <a:pt x="676" y="0"/>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0"/>
            <p:cNvSpPr/>
            <p:nvPr/>
          </p:nvSpPr>
          <p:spPr>
            <a:xfrm>
              <a:off x="-7342424" y="-1550406"/>
              <a:ext cx="100301" cy="155321"/>
            </a:xfrm>
            <a:custGeom>
              <a:avLst/>
              <a:gdLst/>
              <a:ahLst/>
              <a:cxnLst/>
              <a:rect l="l" t="t" r="r" b="b"/>
              <a:pathLst>
                <a:path w="587" h="909" extrusionOk="0">
                  <a:moveTo>
                    <a:pt x="318" y="1"/>
                  </a:moveTo>
                  <a:cubicBezTo>
                    <a:pt x="318" y="1"/>
                    <a:pt x="317" y="1"/>
                    <a:pt x="317" y="1"/>
                  </a:cubicBezTo>
                  <a:cubicBezTo>
                    <a:pt x="235" y="2"/>
                    <a:pt x="168" y="41"/>
                    <a:pt x="116" y="131"/>
                  </a:cubicBezTo>
                  <a:cubicBezTo>
                    <a:pt x="52" y="271"/>
                    <a:pt x="1" y="463"/>
                    <a:pt x="18" y="617"/>
                  </a:cubicBezTo>
                  <a:cubicBezTo>
                    <a:pt x="32" y="735"/>
                    <a:pt x="138" y="821"/>
                    <a:pt x="240" y="882"/>
                  </a:cubicBezTo>
                  <a:cubicBezTo>
                    <a:pt x="270" y="900"/>
                    <a:pt x="297" y="908"/>
                    <a:pt x="322" y="908"/>
                  </a:cubicBezTo>
                  <a:cubicBezTo>
                    <a:pt x="493" y="908"/>
                    <a:pt x="559" y="533"/>
                    <a:pt x="571" y="386"/>
                  </a:cubicBezTo>
                  <a:cubicBezTo>
                    <a:pt x="587" y="212"/>
                    <a:pt x="527" y="1"/>
                    <a:pt x="318"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0"/>
            <p:cNvSpPr/>
            <p:nvPr/>
          </p:nvSpPr>
          <p:spPr>
            <a:xfrm>
              <a:off x="-7314572" y="-1212426"/>
              <a:ext cx="95345" cy="142164"/>
            </a:xfrm>
            <a:custGeom>
              <a:avLst/>
              <a:gdLst/>
              <a:ahLst/>
              <a:cxnLst/>
              <a:rect l="l" t="t" r="r" b="b"/>
              <a:pathLst>
                <a:path w="558" h="832" extrusionOk="0">
                  <a:moveTo>
                    <a:pt x="298" y="1"/>
                  </a:moveTo>
                  <a:cubicBezTo>
                    <a:pt x="205" y="1"/>
                    <a:pt x="105" y="61"/>
                    <a:pt x="42" y="200"/>
                  </a:cubicBezTo>
                  <a:cubicBezTo>
                    <a:pt x="0" y="306"/>
                    <a:pt x="20" y="525"/>
                    <a:pt x="82" y="617"/>
                  </a:cubicBezTo>
                  <a:cubicBezTo>
                    <a:pt x="112" y="661"/>
                    <a:pt x="262" y="810"/>
                    <a:pt x="309" y="825"/>
                  </a:cubicBezTo>
                  <a:cubicBezTo>
                    <a:pt x="323" y="830"/>
                    <a:pt x="336" y="832"/>
                    <a:pt x="349" y="832"/>
                  </a:cubicBezTo>
                  <a:cubicBezTo>
                    <a:pt x="547" y="832"/>
                    <a:pt x="557" y="305"/>
                    <a:pt x="517" y="175"/>
                  </a:cubicBezTo>
                  <a:cubicBezTo>
                    <a:pt x="483" y="66"/>
                    <a:pt x="394" y="1"/>
                    <a:pt x="298"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0"/>
            <p:cNvSpPr/>
            <p:nvPr/>
          </p:nvSpPr>
          <p:spPr>
            <a:xfrm>
              <a:off x="-7303466" y="-584652"/>
              <a:ext cx="342" cy="854"/>
            </a:xfrm>
            <a:custGeom>
              <a:avLst/>
              <a:gdLst/>
              <a:ahLst/>
              <a:cxnLst/>
              <a:rect l="l" t="t" r="r" b="b"/>
              <a:pathLst>
                <a:path w="2" h="5" extrusionOk="0">
                  <a:moveTo>
                    <a:pt x="2" y="1"/>
                  </a:moveTo>
                  <a:lnTo>
                    <a:pt x="2" y="1"/>
                  </a:lnTo>
                  <a:cubicBezTo>
                    <a:pt x="1" y="1"/>
                    <a:pt x="1" y="2"/>
                    <a:pt x="1" y="3"/>
                  </a:cubicBezTo>
                  <a:lnTo>
                    <a:pt x="1" y="3"/>
                  </a:lnTo>
                  <a:cubicBezTo>
                    <a:pt x="2" y="2"/>
                    <a:pt x="2" y="2"/>
                    <a:pt x="2" y="1"/>
                  </a:cubicBezTo>
                  <a:close/>
                  <a:moveTo>
                    <a:pt x="1" y="3"/>
                  </a:moveTo>
                  <a:cubicBezTo>
                    <a:pt x="1" y="3"/>
                    <a:pt x="1" y="3"/>
                    <a:pt x="0" y="3"/>
                  </a:cubicBezTo>
                  <a:lnTo>
                    <a:pt x="0" y="5"/>
                  </a:lnTo>
                  <a:cubicBezTo>
                    <a:pt x="0" y="4"/>
                    <a:pt x="0" y="3"/>
                    <a:pt x="1" y="3"/>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0"/>
            <p:cNvSpPr/>
            <p:nvPr/>
          </p:nvSpPr>
          <p:spPr>
            <a:xfrm>
              <a:off x="-7303466" y="-584310"/>
              <a:ext cx="171" cy="171"/>
            </a:xfrm>
            <a:custGeom>
              <a:avLst/>
              <a:gdLst/>
              <a:ahLst/>
              <a:cxnLst/>
              <a:rect l="l" t="t" r="r" b="b"/>
              <a:pathLst>
                <a:path w="1" h="1" extrusionOk="0">
                  <a:moveTo>
                    <a:pt x="0" y="1"/>
                  </a:move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0"/>
            <p:cNvSpPr/>
            <p:nvPr/>
          </p:nvSpPr>
          <p:spPr>
            <a:xfrm>
              <a:off x="-7356606" y="-629249"/>
              <a:ext cx="55191" cy="63393"/>
            </a:xfrm>
            <a:custGeom>
              <a:avLst/>
              <a:gdLst/>
              <a:ahLst/>
              <a:cxnLst/>
              <a:rect l="l" t="t" r="r" b="b"/>
              <a:pathLst>
                <a:path w="323" h="371" extrusionOk="0">
                  <a:moveTo>
                    <a:pt x="163" y="0"/>
                  </a:moveTo>
                  <a:cubicBezTo>
                    <a:pt x="96" y="0"/>
                    <a:pt x="37" y="43"/>
                    <a:pt x="16" y="110"/>
                  </a:cubicBezTo>
                  <a:cubicBezTo>
                    <a:pt x="8" y="133"/>
                    <a:pt x="4" y="160"/>
                    <a:pt x="3" y="185"/>
                  </a:cubicBezTo>
                  <a:cubicBezTo>
                    <a:pt x="1" y="224"/>
                    <a:pt x="11" y="257"/>
                    <a:pt x="28" y="292"/>
                  </a:cubicBezTo>
                  <a:cubicBezTo>
                    <a:pt x="50" y="339"/>
                    <a:pt x="110" y="370"/>
                    <a:pt x="161" y="370"/>
                  </a:cubicBezTo>
                  <a:cubicBezTo>
                    <a:pt x="162" y="370"/>
                    <a:pt x="163" y="370"/>
                    <a:pt x="163" y="370"/>
                  </a:cubicBezTo>
                  <a:cubicBezTo>
                    <a:pt x="192" y="369"/>
                    <a:pt x="223" y="364"/>
                    <a:pt x="249" y="349"/>
                  </a:cubicBezTo>
                  <a:cubicBezTo>
                    <a:pt x="266" y="338"/>
                    <a:pt x="277" y="326"/>
                    <a:pt x="289" y="310"/>
                  </a:cubicBezTo>
                  <a:cubicBezTo>
                    <a:pt x="299" y="298"/>
                    <a:pt x="304" y="284"/>
                    <a:pt x="309" y="271"/>
                  </a:cubicBezTo>
                  <a:cubicBezTo>
                    <a:pt x="311" y="269"/>
                    <a:pt x="309" y="268"/>
                    <a:pt x="309" y="268"/>
                  </a:cubicBezTo>
                  <a:cubicBezTo>
                    <a:pt x="311" y="267"/>
                    <a:pt x="311" y="264"/>
                    <a:pt x="313" y="263"/>
                  </a:cubicBezTo>
                  <a:lnTo>
                    <a:pt x="314" y="262"/>
                  </a:lnTo>
                  <a:cubicBezTo>
                    <a:pt x="317" y="252"/>
                    <a:pt x="318" y="243"/>
                    <a:pt x="320" y="235"/>
                  </a:cubicBezTo>
                  <a:cubicBezTo>
                    <a:pt x="323" y="212"/>
                    <a:pt x="320" y="191"/>
                    <a:pt x="315" y="173"/>
                  </a:cubicBezTo>
                  <a:cubicBezTo>
                    <a:pt x="317" y="165"/>
                    <a:pt x="314" y="159"/>
                    <a:pt x="315" y="153"/>
                  </a:cubicBezTo>
                  <a:cubicBezTo>
                    <a:pt x="318" y="117"/>
                    <a:pt x="296" y="67"/>
                    <a:pt x="271" y="44"/>
                  </a:cubicBezTo>
                  <a:cubicBezTo>
                    <a:pt x="246" y="20"/>
                    <a:pt x="218" y="7"/>
                    <a:pt x="184" y="2"/>
                  </a:cubicBezTo>
                  <a:cubicBezTo>
                    <a:pt x="177" y="1"/>
                    <a:pt x="170" y="0"/>
                    <a:pt x="163"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0"/>
            <p:cNvSpPr/>
            <p:nvPr/>
          </p:nvSpPr>
          <p:spPr>
            <a:xfrm>
              <a:off x="-7124053" y="-437704"/>
              <a:ext cx="63393" cy="61684"/>
            </a:xfrm>
            <a:custGeom>
              <a:avLst/>
              <a:gdLst/>
              <a:ahLst/>
              <a:cxnLst/>
              <a:rect l="l" t="t" r="r" b="b"/>
              <a:pathLst>
                <a:path w="371" h="361" extrusionOk="0">
                  <a:moveTo>
                    <a:pt x="216" y="1"/>
                  </a:moveTo>
                  <a:cubicBezTo>
                    <a:pt x="205" y="1"/>
                    <a:pt x="192" y="2"/>
                    <a:pt x="180" y="5"/>
                  </a:cubicBezTo>
                  <a:cubicBezTo>
                    <a:pt x="118" y="18"/>
                    <a:pt x="60" y="52"/>
                    <a:pt x="30" y="110"/>
                  </a:cubicBezTo>
                  <a:cubicBezTo>
                    <a:pt x="10" y="148"/>
                    <a:pt x="0" y="194"/>
                    <a:pt x="14" y="236"/>
                  </a:cubicBezTo>
                  <a:cubicBezTo>
                    <a:pt x="25" y="272"/>
                    <a:pt x="43" y="301"/>
                    <a:pt x="73" y="324"/>
                  </a:cubicBezTo>
                  <a:cubicBezTo>
                    <a:pt x="101" y="345"/>
                    <a:pt x="137" y="360"/>
                    <a:pt x="171" y="360"/>
                  </a:cubicBezTo>
                  <a:cubicBezTo>
                    <a:pt x="218" y="359"/>
                    <a:pt x="256" y="342"/>
                    <a:pt x="290" y="311"/>
                  </a:cubicBezTo>
                  <a:cubicBezTo>
                    <a:pt x="309" y="296"/>
                    <a:pt x="323" y="276"/>
                    <a:pt x="334" y="255"/>
                  </a:cubicBezTo>
                  <a:cubicBezTo>
                    <a:pt x="337" y="246"/>
                    <a:pt x="344" y="238"/>
                    <a:pt x="349" y="229"/>
                  </a:cubicBezTo>
                  <a:cubicBezTo>
                    <a:pt x="363" y="209"/>
                    <a:pt x="370" y="177"/>
                    <a:pt x="370" y="153"/>
                  </a:cubicBezTo>
                  <a:cubicBezTo>
                    <a:pt x="371" y="120"/>
                    <a:pt x="360" y="87"/>
                    <a:pt x="339" y="60"/>
                  </a:cubicBezTo>
                  <a:cubicBezTo>
                    <a:pt x="308" y="22"/>
                    <a:pt x="264" y="1"/>
                    <a:pt x="216"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0"/>
            <p:cNvSpPr/>
            <p:nvPr/>
          </p:nvSpPr>
          <p:spPr>
            <a:xfrm>
              <a:off x="-7133451" y="-967058"/>
              <a:ext cx="69715" cy="50065"/>
            </a:xfrm>
            <a:custGeom>
              <a:avLst/>
              <a:gdLst/>
              <a:ahLst/>
              <a:cxnLst/>
              <a:rect l="l" t="t" r="r" b="b"/>
              <a:pathLst>
                <a:path w="408" h="293" extrusionOk="0">
                  <a:moveTo>
                    <a:pt x="208" y="0"/>
                  </a:moveTo>
                  <a:cubicBezTo>
                    <a:pt x="196" y="0"/>
                    <a:pt x="182" y="2"/>
                    <a:pt x="168" y="6"/>
                  </a:cubicBezTo>
                  <a:cubicBezTo>
                    <a:pt x="1" y="50"/>
                    <a:pt x="50" y="292"/>
                    <a:pt x="201" y="292"/>
                  </a:cubicBezTo>
                  <a:cubicBezTo>
                    <a:pt x="214" y="292"/>
                    <a:pt x="227" y="290"/>
                    <a:pt x="242" y="287"/>
                  </a:cubicBezTo>
                  <a:cubicBezTo>
                    <a:pt x="408" y="243"/>
                    <a:pt x="359" y="0"/>
                    <a:pt x="208"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0"/>
            <p:cNvSpPr/>
            <p:nvPr/>
          </p:nvSpPr>
          <p:spPr>
            <a:xfrm>
              <a:off x="-7565921" y="-655563"/>
              <a:ext cx="135158" cy="574123"/>
            </a:xfrm>
            <a:custGeom>
              <a:avLst/>
              <a:gdLst/>
              <a:ahLst/>
              <a:cxnLst/>
              <a:rect l="l" t="t" r="r" b="b"/>
              <a:pathLst>
                <a:path w="791" h="3360" extrusionOk="0">
                  <a:moveTo>
                    <a:pt x="432" y="0"/>
                  </a:moveTo>
                  <a:lnTo>
                    <a:pt x="1" y="3359"/>
                  </a:lnTo>
                  <a:cubicBezTo>
                    <a:pt x="43" y="3318"/>
                    <a:pt x="86" y="3274"/>
                    <a:pt x="123" y="3224"/>
                  </a:cubicBezTo>
                  <a:cubicBezTo>
                    <a:pt x="238" y="3080"/>
                    <a:pt x="336" y="2906"/>
                    <a:pt x="409" y="2739"/>
                  </a:cubicBezTo>
                  <a:cubicBezTo>
                    <a:pt x="450" y="2653"/>
                    <a:pt x="481" y="2570"/>
                    <a:pt x="508" y="2490"/>
                  </a:cubicBezTo>
                  <a:cubicBezTo>
                    <a:pt x="574" y="2291"/>
                    <a:pt x="656" y="2002"/>
                    <a:pt x="659" y="1789"/>
                  </a:cubicBezTo>
                  <a:cubicBezTo>
                    <a:pt x="662" y="1633"/>
                    <a:pt x="612" y="1511"/>
                    <a:pt x="662" y="1357"/>
                  </a:cubicBezTo>
                  <a:cubicBezTo>
                    <a:pt x="719" y="1179"/>
                    <a:pt x="790" y="1109"/>
                    <a:pt x="757" y="924"/>
                  </a:cubicBezTo>
                  <a:cubicBezTo>
                    <a:pt x="735" y="794"/>
                    <a:pt x="677" y="677"/>
                    <a:pt x="636" y="554"/>
                  </a:cubicBezTo>
                  <a:cubicBezTo>
                    <a:pt x="572" y="366"/>
                    <a:pt x="572" y="128"/>
                    <a:pt x="432"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0"/>
            <p:cNvSpPr/>
            <p:nvPr/>
          </p:nvSpPr>
          <p:spPr>
            <a:xfrm>
              <a:off x="-6964119" y="-814642"/>
              <a:ext cx="66810" cy="326703"/>
            </a:xfrm>
            <a:custGeom>
              <a:avLst/>
              <a:gdLst/>
              <a:ahLst/>
              <a:cxnLst/>
              <a:rect l="l" t="t" r="r" b="b"/>
              <a:pathLst>
                <a:path w="391" h="1912" extrusionOk="0">
                  <a:moveTo>
                    <a:pt x="195" y="1"/>
                  </a:moveTo>
                  <a:cubicBezTo>
                    <a:pt x="1" y="201"/>
                    <a:pt x="128" y="812"/>
                    <a:pt x="116" y="1012"/>
                  </a:cubicBezTo>
                  <a:cubicBezTo>
                    <a:pt x="99" y="1263"/>
                    <a:pt x="76" y="1622"/>
                    <a:pt x="268" y="1814"/>
                  </a:cubicBezTo>
                  <a:cubicBezTo>
                    <a:pt x="307" y="1855"/>
                    <a:pt x="349" y="1888"/>
                    <a:pt x="390" y="1911"/>
                  </a:cubicBezTo>
                  <a:lnTo>
                    <a:pt x="195" y="1"/>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0"/>
            <p:cNvSpPr/>
            <p:nvPr/>
          </p:nvSpPr>
          <p:spPr>
            <a:xfrm>
              <a:off x="-7388730" y="-158846"/>
              <a:ext cx="152587" cy="104402"/>
            </a:xfrm>
            <a:custGeom>
              <a:avLst/>
              <a:gdLst/>
              <a:ahLst/>
              <a:cxnLst/>
              <a:rect l="l" t="t" r="r" b="b"/>
              <a:pathLst>
                <a:path w="893" h="611" extrusionOk="0">
                  <a:moveTo>
                    <a:pt x="506" y="1"/>
                  </a:moveTo>
                  <a:cubicBezTo>
                    <a:pt x="364" y="1"/>
                    <a:pt x="214" y="64"/>
                    <a:pt x="160" y="181"/>
                  </a:cubicBezTo>
                  <a:cubicBezTo>
                    <a:pt x="0" y="369"/>
                    <a:pt x="150" y="577"/>
                    <a:pt x="372" y="608"/>
                  </a:cubicBezTo>
                  <a:cubicBezTo>
                    <a:pt x="385" y="609"/>
                    <a:pt x="399" y="610"/>
                    <a:pt x="413" y="610"/>
                  </a:cubicBezTo>
                  <a:cubicBezTo>
                    <a:pt x="630" y="610"/>
                    <a:pt x="893" y="386"/>
                    <a:pt x="792" y="151"/>
                  </a:cubicBezTo>
                  <a:cubicBezTo>
                    <a:pt x="748" y="49"/>
                    <a:pt x="630" y="1"/>
                    <a:pt x="506"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0"/>
            <p:cNvSpPr/>
            <p:nvPr/>
          </p:nvSpPr>
          <p:spPr>
            <a:xfrm>
              <a:off x="-7460495" y="114375"/>
              <a:ext cx="151049" cy="94149"/>
            </a:xfrm>
            <a:custGeom>
              <a:avLst/>
              <a:gdLst/>
              <a:ahLst/>
              <a:cxnLst/>
              <a:rect l="l" t="t" r="r" b="b"/>
              <a:pathLst>
                <a:path w="884" h="551" extrusionOk="0">
                  <a:moveTo>
                    <a:pt x="579" y="1"/>
                  </a:moveTo>
                  <a:cubicBezTo>
                    <a:pt x="485" y="1"/>
                    <a:pt x="379" y="29"/>
                    <a:pt x="288" y="59"/>
                  </a:cubicBezTo>
                  <a:cubicBezTo>
                    <a:pt x="0" y="251"/>
                    <a:pt x="231" y="551"/>
                    <a:pt x="500" y="551"/>
                  </a:cubicBezTo>
                  <a:cubicBezTo>
                    <a:pt x="506" y="551"/>
                    <a:pt x="511" y="551"/>
                    <a:pt x="516" y="550"/>
                  </a:cubicBezTo>
                  <a:cubicBezTo>
                    <a:pt x="688" y="542"/>
                    <a:pt x="883" y="339"/>
                    <a:pt x="824" y="157"/>
                  </a:cubicBezTo>
                  <a:cubicBezTo>
                    <a:pt x="787" y="39"/>
                    <a:pt x="691" y="1"/>
                    <a:pt x="579"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0"/>
            <p:cNvSpPr/>
            <p:nvPr/>
          </p:nvSpPr>
          <p:spPr>
            <a:xfrm>
              <a:off x="-7006837" y="15783"/>
              <a:ext cx="146948" cy="100301"/>
            </a:xfrm>
            <a:custGeom>
              <a:avLst/>
              <a:gdLst/>
              <a:ahLst/>
              <a:cxnLst/>
              <a:rect l="l" t="t" r="r" b="b"/>
              <a:pathLst>
                <a:path w="860" h="587" extrusionOk="0">
                  <a:moveTo>
                    <a:pt x="478" y="1"/>
                  </a:moveTo>
                  <a:cubicBezTo>
                    <a:pt x="365" y="1"/>
                    <a:pt x="237" y="39"/>
                    <a:pt x="178" y="138"/>
                  </a:cubicBezTo>
                  <a:cubicBezTo>
                    <a:pt x="1" y="336"/>
                    <a:pt x="270" y="587"/>
                    <a:pt x="498" y="587"/>
                  </a:cubicBezTo>
                  <a:cubicBezTo>
                    <a:pt x="539" y="587"/>
                    <a:pt x="579" y="579"/>
                    <a:pt x="614" y="561"/>
                  </a:cubicBezTo>
                  <a:cubicBezTo>
                    <a:pt x="825" y="455"/>
                    <a:pt x="860" y="136"/>
                    <a:pt x="635" y="30"/>
                  </a:cubicBezTo>
                  <a:cubicBezTo>
                    <a:pt x="595" y="12"/>
                    <a:pt x="539" y="1"/>
                    <a:pt x="478"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0"/>
            <p:cNvSpPr/>
            <p:nvPr/>
          </p:nvSpPr>
          <p:spPr>
            <a:xfrm>
              <a:off x="-5903020" y="-198658"/>
              <a:ext cx="2431822" cy="3196465"/>
            </a:xfrm>
            <a:custGeom>
              <a:avLst/>
              <a:gdLst/>
              <a:ahLst/>
              <a:cxnLst/>
              <a:rect l="l" t="t" r="r" b="b"/>
              <a:pathLst>
                <a:path w="14232" h="18707" extrusionOk="0">
                  <a:moveTo>
                    <a:pt x="8849" y="0"/>
                  </a:moveTo>
                  <a:lnTo>
                    <a:pt x="5124" y="188"/>
                  </a:lnTo>
                  <a:lnTo>
                    <a:pt x="0" y="632"/>
                  </a:lnTo>
                  <a:lnTo>
                    <a:pt x="426" y="18706"/>
                  </a:lnTo>
                  <a:lnTo>
                    <a:pt x="14044" y="18706"/>
                  </a:lnTo>
                  <a:lnTo>
                    <a:pt x="14232" y="1131"/>
                  </a:lnTo>
                  <a:lnTo>
                    <a:pt x="88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0"/>
            <p:cNvSpPr/>
            <p:nvPr/>
          </p:nvSpPr>
          <p:spPr>
            <a:xfrm>
              <a:off x="-5889863" y="576918"/>
              <a:ext cx="25289" cy="583692"/>
            </a:xfrm>
            <a:custGeom>
              <a:avLst/>
              <a:gdLst/>
              <a:ahLst/>
              <a:cxnLst/>
              <a:rect l="l" t="t" r="r" b="b"/>
              <a:pathLst>
                <a:path w="148" h="3416" extrusionOk="0">
                  <a:moveTo>
                    <a:pt x="74" y="0"/>
                  </a:moveTo>
                  <a:cubicBezTo>
                    <a:pt x="34" y="0"/>
                    <a:pt x="1" y="35"/>
                    <a:pt x="1" y="74"/>
                  </a:cubicBezTo>
                  <a:lnTo>
                    <a:pt x="1" y="3342"/>
                  </a:lnTo>
                  <a:cubicBezTo>
                    <a:pt x="1" y="3382"/>
                    <a:pt x="34" y="3415"/>
                    <a:pt x="74" y="3415"/>
                  </a:cubicBezTo>
                  <a:cubicBezTo>
                    <a:pt x="115" y="3415"/>
                    <a:pt x="148" y="3382"/>
                    <a:pt x="148" y="3342"/>
                  </a:cubicBezTo>
                  <a:lnTo>
                    <a:pt x="148" y="74"/>
                  </a:lnTo>
                  <a:cubicBezTo>
                    <a:pt x="148" y="34"/>
                    <a:pt x="115"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0"/>
            <p:cNvSpPr/>
            <p:nvPr/>
          </p:nvSpPr>
          <p:spPr>
            <a:xfrm>
              <a:off x="-5062685" y="-189944"/>
              <a:ext cx="713553" cy="467500"/>
            </a:xfrm>
            <a:custGeom>
              <a:avLst/>
              <a:gdLst/>
              <a:ahLst/>
              <a:cxnLst/>
              <a:rect l="l" t="t" r="r" b="b"/>
              <a:pathLst>
                <a:path w="4176" h="2736" extrusionOk="0">
                  <a:moveTo>
                    <a:pt x="4176" y="0"/>
                  </a:moveTo>
                  <a:lnTo>
                    <a:pt x="0" y="145"/>
                  </a:lnTo>
                  <a:lnTo>
                    <a:pt x="2048" y="2735"/>
                  </a:lnTo>
                  <a:lnTo>
                    <a:pt x="4176" y="0"/>
                  </a:ln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0"/>
            <p:cNvSpPr/>
            <p:nvPr/>
          </p:nvSpPr>
          <p:spPr>
            <a:xfrm>
              <a:off x="-4619450" y="-256070"/>
              <a:ext cx="484587" cy="596507"/>
            </a:xfrm>
            <a:custGeom>
              <a:avLst/>
              <a:gdLst/>
              <a:ahLst/>
              <a:cxnLst/>
              <a:rect l="l" t="t" r="r" b="b"/>
              <a:pathLst>
                <a:path w="2836" h="3491" extrusionOk="0">
                  <a:moveTo>
                    <a:pt x="1582" y="1"/>
                  </a:moveTo>
                  <a:lnTo>
                    <a:pt x="1" y="2420"/>
                  </a:lnTo>
                  <a:lnTo>
                    <a:pt x="1417" y="3490"/>
                  </a:lnTo>
                  <a:lnTo>
                    <a:pt x="2836" y="646"/>
                  </a:lnTo>
                  <a:lnTo>
                    <a:pt x="15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0"/>
            <p:cNvSpPr/>
            <p:nvPr/>
          </p:nvSpPr>
          <p:spPr>
            <a:xfrm>
              <a:off x="-5306003" y="-256070"/>
              <a:ext cx="495694" cy="596507"/>
            </a:xfrm>
            <a:custGeom>
              <a:avLst/>
              <a:gdLst/>
              <a:ahLst/>
              <a:cxnLst/>
              <a:rect l="l" t="t" r="r" b="b"/>
              <a:pathLst>
                <a:path w="2901" h="3491" extrusionOk="0">
                  <a:moveTo>
                    <a:pt x="1414" y="1"/>
                  </a:moveTo>
                  <a:lnTo>
                    <a:pt x="1" y="665"/>
                  </a:lnTo>
                  <a:lnTo>
                    <a:pt x="1495" y="3490"/>
                  </a:lnTo>
                  <a:lnTo>
                    <a:pt x="2901" y="2389"/>
                  </a:lnTo>
                  <a:lnTo>
                    <a:pt x="14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0"/>
            <p:cNvSpPr/>
            <p:nvPr/>
          </p:nvSpPr>
          <p:spPr>
            <a:xfrm>
              <a:off x="-3522639" y="-252482"/>
              <a:ext cx="1701011" cy="1088100"/>
            </a:xfrm>
            <a:custGeom>
              <a:avLst/>
              <a:gdLst/>
              <a:ahLst/>
              <a:cxnLst/>
              <a:rect l="l" t="t" r="r" b="b"/>
              <a:pathLst>
                <a:path w="9955" h="6368" extrusionOk="0">
                  <a:moveTo>
                    <a:pt x="7395" y="0"/>
                  </a:moveTo>
                  <a:cubicBezTo>
                    <a:pt x="7214" y="0"/>
                    <a:pt x="7030" y="20"/>
                    <a:pt x="6846" y="60"/>
                  </a:cubicBezTo>
                  <a:lnTo>
                    <a:pt x="5252" y="410"/>
                  </a:lnTo>
                  <a:lnTo>
                    <a:pt x="0" y="1560"/>
                  </a:lnTo>
                  <a:lnTo>
                    <a:pt x="1109" y="6367"/>
                  </a:lnTo>
                  <a:lnTo>
                    <a:pt x="5310" y="5562"/>
                  </a:lnTo>
                  <a:lnTo>
                    <a:pt x="5311" y="5562"/>
                  </a:lnTo>
                  <a:lnTo>
                    <a:pt x="6633" y="5308"/>
                  </a:lnTo>
                  <a:lnTo>
                    <a:pt x="7934" y="5058"/>
                  </a:lnTo>
                  <a:cubicBezTo>
                    <a:pt x="8296" y="4980"/>
                    <a:pt x="8623" y="4829"/>
                    <a:pt x="8905" y="4621"/>
                  </a:cubicBezTo>
                  <a:cubicBezTo>
                    <a:pt x="9107" y="4474"/>
                    <a:pt x="9285" y="4299"/>
                    <a:pt x="9434" y="4101"/>
                  </a:cubicBezTo>
                  <a:cubicBezTo>
                    <a:pt x="9766" y="3664"/>
                    <a:pt x="9954" y="3125"/>
                    <a:pt x="9953" y="2555"/>
                  </a:cubicBezTo>
                  <a:cubicBezTo>
                    <a:pt x="9953" y="2395"/>
                    <a:pt x="9938" y="2231"/>
                    <a:pt x="9902" y="2067"/>
                  </a:cubicBezTo>
                  <a:cubicBezTo>
                    <a:pt x="9885" y="1972"/>
                    <a:pt x="9860" y="1877"/>
                    <a:pt x="9830" y="1786"/>
                  </a:cubicBezTo>
                  <a:cubicBezTo>
                    <a:pt x="9829" y="1778"/>
                    <a:pt x="9827" y="1772"/>
                    <a:pt x="9824" y="1766"/>
                  </a:cubicBezTo>
                  <a:cubicBezTo>
                    <a:pt x="9785" y="1647"/>
                    <a:pt x="9739" y="1533"/>
                    <a:pt x="9685" y="1424"/>
                  </a:cubicBezTo>
                  <a:lnTo>
                    <a:pt x="9685" y="1423"/>
                  </a:lnTo>
                  <a:cubicBezTo>
                    <a:pt x="9478" y="1004"/>
                    <a:pt x="9164" y="659"/>
                    <a:pt x="8783" y="414"/>
                  </a:cubicBezTo>
                  <a:cubicBezTo>
                    <a:pt x="8377" y="148"/>
                    <a:pt x="7898" y="0"/>
                    <a:pt x="7395"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0"/>
            <p:cNvSpPr/>
            <p:nvPr/>
          </p:nvSpPr>
          <p:spPr>
            <a:xfrm>
              <a:off x="-4119828" y="-189944"/>
              <a:ext cx="1364910" cy="1406602"/>
            </a:xfrm>
            <a:custGeom>
              <a:avLst/>
              <a:gdLst/>
              <a:ahLst/>
              <a:cxnLst/>
              <a:rect l="l" t="t" r="r" b="b"/>
              <a:pathLst>
                <a:path w="7988" h="8232" extrusionOk="0">
                  <a:moveTo>
                    <a:pt x="7642" y="0"/>
                  </a:moveTo>
                  <a:lnTo>
                    <a:pt x="1" y="278"/>
                  </a:lnTo>
                  <a:lnTo>
                    <a:pt x="2008" y="8232"/>
                  </a:lnTo>
                  <a:lnTo>
                    <a:pt x="7988" y="6918"/>
                  </a:lnTo>
                  <a:lnTo>
                    <a:pt x="76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0"/>
            <p:cNvSpPr/>
            <p:nvPr/>
          </p:nvSpPr>
          <p:spPr>
            <a:xfrm>
              <a:off x="-3133399" y="-1430114"/>
              <a:ext cx="1291777" cy="1926218"/>
            </a:xfrm>
            <a:custGeom>
              <a:avLst/>
              <a:gdLst/>
              <a:ahLst/>
              <a:cxnLst/>
              <a:rect l="l" t="t" r="r" b="b"/>
              <a:pathLst>
                <a:path w="7560" h="11273" extrusionOk="0">
                  <a:moveTo>
                    <a:pt x="1900" y="0"/>
                  </a:moveTo>
                  <a:lnTo>
                    <a:pt x="1" y="504"/>
                  </a:lnTo>
                  <a:lnTo>
                    <a:pt x="841" y="2814"/>
                  </a:lnTo>
                  <a:lnTo>
                    <a:pt x="841" y="2815"/>
                  </a:lnTo>
                  <a:lnTo>
                    <a:pt x="1995" y="5989"/>
                  </a:lnTo>
                  <a:lnTo>
                    <a:pt x="2800" y="8206"/>
                  </a:lnTo>
                  <a:lnTo>
                    <a:pt x="3210" y="9332"/>
                  </a:lnTo>
                  <a:lnTo>
                    <a:pt x="3210" y="9333"/>
                  </a:lnTo>
                  <a:lnTo>
                    <a:pt x="3420" y="9907"/>
                  </a:lnTo>
                  <a:lnTo>
                    <a:pt x="3915" y="11273"/>
                  </a:lnTo>
                  <a:lnTo>
                    <a:pt x="7298" y="8860"/>
                  </a:lnTo>
                  <a:lnTo>
                    <a:pt x="7559" y="8674"/>
                  </a:lnTo>
                  <a:lnTo>
                    <a:pt x="7559" y="8673"/>
                  </a:lnTo>
                  <a:lnTo>
                    <a:pt x="7549" y="8657"/>
                  </a:lnTo>
                  <a:lnTo>
                    <a:pt x="7347" y="8347"/>
                  </a:lnTo>
                  <a:lnTo>
                    <a:pt x="7347" y="8346"/>
                  </a:lnTo>
                  <a:lnTo>
                    <a:pt x="6399" y="6892"/>
                  </a:lnTo>
                  <a:lnTo>
                    <a:pt x="5246" y="5129"/>
                  </a:lnTo>
                  <a:lnTo>
                    <a:pt x="2563" y="1014"/>
                  </a:lnTo>
                  <a:lnTo>
                    <a:pt x="1900" y="0"/>
                  </a:ln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0"/>
            <p:cNvSpPr/>
            <p:nvPr/>
          </p:nvSpPr>
          <p:spPr>
            <a:xfrm>
              <a:off x="-2989698" y="-949116"/>
              <a:ext cx="258697" cy="545759"/>
            </a:xfrm>
            <a:custGeom>
              <a:avLst/>
              <a:gdLst/>
              <a:ahLst/>
              <a:cxnLst/>
              <a:rect l="l" t="t" r="r" b="b"/>
              <a:pathLst>
                <a:path w="1514" h="3194" extrusionOk="0">
                  <a:moveTo>
                    <a:pt x="0" y="0"/>
                  </a:moveTo>
                  <a:lnTo>
                    <a:pt x="1154" y="3174"/>
                  </a:lnTo>
                  <a:cubicBezTo>
                    <a:pt x="1189" y="3186"/>
                    <a:pt x="1220" y="3193"/>
                    <a:pt x="1247" y="3193"/>
                  </a:cubicBezTo>
                  <a:cubicBezTo>
                    <a:pt x="1266" y="3193"/>
                    <a:pt x="1283" y="3189"/>
                    <a:pt x="1296" y="3181"/>
                  </a:cubicBezTo>
                  <a:cubicBezTo>
                    <a:pt x="1514" y="3037"/>
                    <a:pt x="1387" y="2377"/>
                    <a:pt x="1316" y="2180"/>
                  </a:cubicBezTo>
                  <a:cubicBezTo>
                    <a:pt x="1204" y="1879"/>
                    <a:pt x="1025" y="1480"/>
                    <a:pt x="847" y="1211"/>
                  </a:cubicBezTo>
                  <a:cubicBezTo>
                    <a:pt x="730" y="1035"/>
                    <a:pt x="543" y="911"/>
                    <a:pt x="413" y="744"/>
                  </a:cubicBezTo>
                  <a:cubicBezTo>
                    <a:pt x="280" y="573"/>
                    <a:pt x="191" y="374"/>
                    <a:pt x="93" y="185"/>
                  </a:cubicBezTo>
                  <a:cubicBezTo>
                    <a:pt x="59" y="119"/>
                    <a:pt x="30" y="56"/>
                    <a:pt x="0"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0"/>
            <p:cNvSpPr/>
            <p:nvPr/>
          </p:nvSpPr>
          <p:spPr>
            <a:xfrm>
              <a:off x="-2766371" y="-1256681"/>
              <a:ext cx="529355" cy="790274"/>
            </a:xfrm>
            <a:custGeom>
              <a:avLst/>
              <a:gdLst/>
              <a:ahLst/>
              <a:cxnLst/>
              <a:rect l="l" t="t" r="r" b="b"/>
              <a:pathLst>
                <a:path w="3098" h="4625" extrusionOk="0">
                  <a:moveTo>
                    <a:pt x="415" y="1"/>
                  </a:moveTo>
                  <a:cubicBezTo>
                    <a:pt x="172" y="250"/>
                    <a:pt x="1" y="661"/>
                    <a:pt x="108" y="949"/>
                  </a:cubicBezTo>
                  <a:cubicBezTo>
                    <a:pt x="177" y="1133"/>
                    <a:pt x="374" y="1257"/>
                    <a:pt x="497" y="1410"/>
                  </a:cubicBezTo>
                  <a:cubicBezTo>
                    <a:pt x="671" y="1625"/>
                    <a:pt x="795" y="1884"/>
                    <a:pt x="958" y="2112"/>
                  </a:cubicBezTo>
                  <a:cubicBezTo>
                    <a:pt x="1263" y="2537"/>
                    <a:pt x="1536" y="2987"/>
                    <a:pt x="1878" y="3386"/>
                  </a:cubicBezTo>
                  <a:cubicBezTo>
                    <a:pt x="2081" y="3625"/>
                    <a:pt x="2304" y="3846"/>
                    <a:pt x="2494" y="4099"/>
                  </a:cubicBezTo>
                  <a:cubicBezTo>
                    <a:pt x="2624" y="4269"/>
                    <a:pt x="2729" y="4505"/>
                    <a:pt x="2907" y="4625"/>
                  </a:cubicBezTo>
                  <a:cubicBezTo>
                    <a:pt x="3021" y="4493"/>
                    <a:pt x="3078" y="4313"/>
                    <a:pt x="3098" y="4114"/>
                  </a:cubicBezTo>
                  <a:lnTo>
                    <a:pt x="415" y="1"/>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0"/>
            <p:cNvSpPr/>
            <p:nvPr/>
          </p:nvSpPr>
          <p:spPr>
            <a:xfrm>
              <a:off x="-2683671" y="-382343"/>
              <a:ext cx="142676" cy="122172"/>
            </a:xfrm>
            <a:custGeom>
              <a:avLst/>
              <a:gdLst/>
              <a:ahLst/>
              <a:cxnLst/>
              <a:rect l="l" t="t" r="r" b="b"/>
              <a:pathLst>
                <a:path w="835" h="715" extrusionOk="0">
                  <a:moveTo>
                    <a:pt x="419" y="0"/>
                  </a:moveTo>
                  <a:cubicBezTo>
                    <a:pt x="326" y="0"/>
                    <a:pt x="224" y="44"/>
                    <a:pt x="127" y="154"/>
                  </a:cubicBezTo>
                  <a:cubicBezTo>
                    <a:pt x="0" y="369"/>
                    <a:pt x="137" y="714"/>
                    <a:pt x="395" y="714"/>
                  </a:cubicBezTo>
                  <a:cubicBezTo>
                    <a:pt x="422" y="714"/>
                    <a:pt x="450" y="710"/>
                    <a:pt x="479" y="702"/>
                  </a:cubicBezTo>
                  <a:cubicBezTo>
                    <a:pt x="734" y="632"/>
                    <a:pt x="835" y="266"/>
                    <a:pt x="645" y="93"/>
                  </a:cubicBezTo>
                  <a:cubicBezTo>
                    <a:pt x="584" y="37"/>
                    <a:pt x="505" y="0"/>
                    <a:pt x="419"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0"/>
            <p:cNvSpPr/>
            <p:nvPr/>
          </p:nvSpPr>
          <p:spPr>
            <a:xfrm>
              <a:off x="-2689993" y="162901"/>
              <a:ext cx="166257" cy="127469"/>
            </a:xfrm>
            <a:custGeom>
              <a:avLst/>
              <a:gdLst/>
              <a:ahLst/>
              <a:cxnLst/>
              <a:rect l="l" t="t" r="r" b="b"/>
              <a:pathLst>
                <a:path w="973" h="746" extrusionOk="0">
                  <a:moveTo>
                    <a:pt x="529" y="0"/>
                  </a:moveTo>
                  <a:cubicBezTo>
                    <a:pt x="393" y="0"/>
                    <a:pt x="248" y="66"/>
                    <a:pt x="183" y="253"/>
                  </a:cubicBezTo>
                  <a:cubicBezTo>
                    <a:pt x="0" y="520"/>
                    <a:pt x="245" y="746"/>
                    <a:pt x="502" y="746"/>
                  </a:cubicBezTo>
                  <a:cubicBezTo>
                    <a:pt x="643" y="746"/>
                    <a:pt x="788" y="678"/>
                    <a:pt x="868" y="512"/>
                  </a:cubicBezTo>
                  <a:cubicBezTo>
                    <a:pt x="972" y="299"/>
                    <a:pt x="825" y="40"/>
                    <a:pt x="594" y="5"/>
                  </a:cubicBezTo>
                  <a:cubicBezTo>
                    <a:pt x="573" y="2"/>
                    <a:pt x="551" y="0"/>
                    <a:pt x="529"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0"/>
            <p:cNvSpPr/>
            <p:nvPr/>
          </p:nvSpPr>
          <p:spPr>
            <a:xfrm>
              <a:off x="-2238214" y="6898"/>
              <a:ext cx="153954" cy="113287"/>
            </a:xfrm>
            <a:custGeom>
              <a:avLst/>
              <a:gdLst/>
              <a:ahLst/>
              <a:cxnLst/>
              <a:rect l="l" t="t" r="r" b="b"/>
              <a:pathLst>
                <a:path w="901" h="663" extrusionOk="0">
                  <a:moveTo>
                    <a:pt x="552" y="0"/>
                  </a:moveTo>
                  <a:cubicBezTo>
                    <a:pt x="463" y="0"/>
                    <a:pt x="365" y="32"/>
                    <a:pt x="272" y="100"/>
                  </a:cubicBezTo>
                  <a:cubicBezTo>
                    <a:pt x="0" y="290"/>
                    <a:pt x="183" y="652"/>
                    <a:pt x="477" y="662"/>
                  </a:cubicBezTo>
                  <a:cubicBezTo>
                    <a:pt x="482" y="662"/>
                    <a:pt x="487" y="663"/>
                    <a:pt x="493" y="663"/>
                  </a:cubicBezTo>
                  <a:cubicBezTo>
                    <a:pt x="729" y="663"/>
                    <a:pt x="901" y="502"/>
                    <a:pt x="862" y="258"/>
                  </a:cubicBezTo>
                  <a:cubicBezTo>
                    <a:pt x="837" y="97"/>
                    <a:pt x="709" y="0"/>
                    <a:pt x="552"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0"/>
            <p:cNvSpPr/>
            <p:nvPr/>
          </p:nvSpPr>
          <p:spPr>
            <a:xfrm>
              <a:off x="-2065123" y="-252653"/>
              <a:ext cx="268949" cy="430763"/>
            </a:xfrm>
            <a:custGeom>
              <a:avLst/>
              <a:gdLst/>
              <a:ahLst/>
              <a:cxnLst/>
              <a:rect l="l" t="t" r="r" b="b"/>
              <a:pathLst>
                <a:path w="1574" h="2521" extrusionOk="0">
                  <a:moveTo>
                    <a:pt x="146" y="0"/>
                  </a:moveTo>
                  <a:cubicBezTo>
                    <a:pt x="64" y="140"/>
                    <a:pt x="12" y="296"/>
                    <a:pt x="4" y="450"/>
                  </a:cubicBezTo>
                  <a:cubicBezTo>
                    <a:pt x="1" y="517"/>
                    <a:pt x="3" y="579"/>
                    <a:pt x="15" y="637"/>
                  </a:cubicBezTo>
                  <a:cubicBezTo>
                    <a:pt x="33" y="714"/>
                    <a:pt x="68" y="779"/>
                    <a:pt x="133" y="842"/>
                  </a:cubicBezTo>
                  <a:cubicBezTo>
                    <a:pt x="252" y="955"/>
                    <a:pt x="398" y="935"/>
                    <a:pt x="533" y="1001"/>
                  </a:cubicBezTo>
                  <a:cubicBezTo>
                    <a:pt x="848" y="1159"/>
                    <a:pt x="927" y="1608"/>
                    <a:pt x="1046" y="1968"/>
                  </a:cubicBezTo>
                  <a:cubicBezTo>
                    <a:pt x="1081" y="2075"/>
                    <a:pt x="1121" y="2173"/>
                    <a:pt x="1169" y="2253"/>
                  </a:cubicBezTo>
                  <a:cubicBezTo>
                    <a:pt x="1281" y="2433"/>
                    <a:pt x="1409" y="2520"/>
                    <a:pt x="1533" y="2520"/>
                  </a:cubicBezTo>
                  <a:cubicBezTo>
                    <a:pt x="1547" y="2520"/>
                    <a:pt x="1560" y="2519"/>
                    <a:pt x="1573" y="2517"/>
                  </a:cubicBezTo>
                  <a:cubicBezTo>
                    <a:pt x="1542" y="2359"/>
                    <a:pt x="1495" y="2201"/>
                    <a:pt x="1432" y="2047"/>
                  </a:cubicBezTo>
                  <a:cubicBezTo>
                    <a:pt x="1396" y="1955"/>
                    <a:pt x="1353" y="1867"/>
                    <a:pt x="1306" y="1783"/>
                  </a:cubicBezTo>
                  <a:lnTo>
                    <a:pt x="1308" y="1782"/>
                  </a:lnTo>
                  <a:lnTo>
                    <a:pt x="1298" y="1766"/>
                  </a:lnTo>
                  <a:cubicBezTo>
                    <a:pt x="1237" y="1655"/>
                    <a:pt x="1168" y="1551"/>
                    <a:pt x="1096" y="1456"/>
                  </a:cubicBezTo>
                  <a:lnTo>
                    <a:pt x="1096" y="1455"/>
                  </a:lnTo>
                  <a:lnTo>
                    <a:pt x="146" y="0"/>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0"/>
            <p:cNvSpPr/>
            <p:nvPr/>
          </p:nvSpPr>
          <p:spPr>
            <a:xfrm>
              <a:off x="-2388921" y="438685"/>
              <a:ext cx="478607" cy="215980"/>
            </a:xfrm>
            <a:custGeom>
              <a:avLst/>
              <a:gdLst/>
              <a:ahLst/>
              <a:cxnLst/>
              <a:rect l="l" t="t" r="r" b="b"/>
              <a:pathLst>
                <a:path w="2801" h="1264" extrusionOk="0">
                  <a:moveTo>
                    <a:pt x="2507" y="1"/>
                  </a:moveTo>
                  <a:cubicBezTo>
                    <a:pt x="2080" y="1"/>
                    <a:pt x="1890" y="362"/>
                    <a:pt x="1572" y="606"/>
                  </a:cubicBezTo>
                  <a:cubicBezTo>
                    <a:pt x="1224" y="873"/>
                    <a:pt x="734" y="758"/>
                    <a:pt x="358" y="1004"/>
                  </a:cubicBezTo>
                  <a:cubicBezTo>
                    <a:pt x="254" y="1072"/>
                    <a:pt x="123" y="1160"/>
                    <a:pt x="1" y="1263"/>
                  </a:cubicBezTo>
                  <a:lnTo>
                    <a:pt x="1301" y="1013"/>
                  </a:lnTo>
                  <a:cubicBezTo>
                    <a:pt x="1664" y="935"/>
                    <a:pt x="1990" y="784"/>
                    <a:pt x="2271" y="576"/>
                  </a:cubicBezTo>
                  <a:cubicBezTo>
                    <a:pt x="2473" y="429"/>
                    <a:pt x="2651" y="254"/>
                    <a:pt x="2800" y="56"/>
                  </a:cubicBezTo>
                  <a:cubicBezTo>
                    <a:pt x="2738" y="32"/>
                    <a:pt x="2670" y="15"/>
                    <a:pt x="2601" y="6"/>
                  </a:cubicBezTo>
                  <a:cubicBezTo>
                    <a:pt x="2569" y="3"/>
                    <a:pt x="2537" y="1"/>
                    <a:pt x="2507"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0"/>
            <p:cNvSpPr/>
            <p:nvPr/>
          </p:nvSpPr>
          <p:spPr>
            <a:xfrm>
              <a:off x="-3500426" y="663549"/>
              <a:ext cx="25631" cy="502187"/>
            </a:xfrm>
            <a:custGeom>
              <a:avLst/>
              <a:gdLst/>
              <a:ahLst/>
              <a:cxnLst/>
              <a:rect l="l" t="t" r="r" b="b"/>
              <a:pathLst>
                <a:path w="150" h="2939" extrusionOk="0">
                  <a:moveTo>
                    <a:pt x="75" y="0"/>
                  </a:moveTo>
                  <a:cubicBezTo>
                    <a:pt x="33" y="0"/>
                    <a:pt x="1" y="33"/>
                    <a:pt x="1" y="74"/>
                  </a:cubicBezTo>
                  <a:lnTo>
                    <a:pt x="1" y="2865"/>
                  </a:lnTo>
                  <a:cubicBezTo>
                    <a:pt x="1" y="2905"/>
                    <a:pt x="35" y="2938"/>
                    <a:pt x="75" y="2938"/>
                  </a:cubicBezTo>
                  <a:cubicBezTo>
                    <a:pt x="115" y="2938"/>
                    <a:pt x="147" y="2906"/>
                    <a:pt x="149" y="2865"/>
                  </a:cubicBezTo>
                  <a:lnTo>
                    <a:pt x="149" y="74"/>
                  </a:lnTo>
                  <a:cubicBezTo>
                    <a:pt x="149" y="33"/>
                    <a:pt x="115"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0"/>
            <p:cNvSpPr/>
            <p:nvPr/>
          </p:nvSpPr>
          <p:spPr>
            <a:xfrm>
              <a:off x="-5047819" y="-865049"/>
              <a:ext cx="684163" cy="766352"/>
            </a:xfrm>
            <a:custGeom>
              <a:avLst/>
              <a:gdLst/>
              <a:ahLst/>
              <a:cxnLst/>
              <a:rect l="l" t="t" r="r" b="b"/>
              <a:pathLst>
                <a:path w="4004" h="4485" extrusionOk="0">
                  <a:moveTo>
                    <a:pt x="336" y="0"/>
                  </a:moveTo>
                  <a:lnTo>
                    <a:pt x="243" y="1042"/>
                  </a:lnTo>
                  <a:lnTo>
                    <a:pt x="48" y="3186"/>
                  </a:lnTo>
                  <a:lnTo>
                    <a:pt x="0" y="3719"/>
                  </a:lnTo>
                  <a:lnTo>
                    <a:pt x="476" y="4485"/>
                  </a:lnTo>
                  <a:lnTo>
                    <a:pt x="3571" y="4356"/>
                  </a:lnTo>
                  <a:cubicBezTo>
                    <a:pt x="3565" y="4316"/>
                    <a:pt x="4004" y="3695"/>
                    <a:pt x="4004" y="3695"/>
                  </a:cubicBezTo>
                  <a:lnTo>
                    <a:pt x="3980" y="3165"/>
                  </a:lnTo>
                  <a:lnTo>
                    <a:pt x="3886" y="1071"/>
                  </a:lnTo>
                  <a:lnTo>
                    <a:pt x="3854" y="364"/>
                  </a:lnTo>
                  <a:lnTo>
                    <a:pt x="3854" y="363"/>
                  </a:lnTo>
                  <a:lnTo>
                    <a:pt x="3840" y="86"/>
                  </a:lnTo>
                  <a:cubicBezTo>
                    <a:pt x="3840" y="86"/>
                    <a:pt x="3745" y="152"/>
                    <a:pt x="3593" y="243"/>
                  </a:cubicBezTo>
                  <a:cubicBezTo>
                    <a:pt x="3321" y="405"/>
                    <a:pt x="2865" y="644"/>
                    <a:pt x="2436" y="724"/>
                  </a:cubicBezTo>
                  <a:cubicBezTo>
                    <a:pt x="2345" y="741"/>
                    <a:pt x="2253" y="748"/>
                    <a:pt x="2164" y="748"/>
                  </a:cubicBezTo>
                  <a:cubicBezTo>
                    <a:pt x="1602" y="748"/>
                    <a:pt x="1120" y="456"/>
                    <a:pt x="1113" y="452"/>
                  </a:cubicBezTo>
                  <a:cubicBezTo>
                    <a:pt x="1104" y="447"/>
                    <a:pt x="336" y="0"/>
                    <a:pt x="336"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0"/>
            <p:cNvSpPr/>
            <p:nvPr/>
          </p:nvSpPr>
          <p:spPr>
            <a:xfrm>
              <a:off x="-5017575" y="-894780"/>
              <a:ext cx="643496" cy="349600"/>
            </a:xfrm>
            <a:custGeom>
              <a:avLst/>
              <a:gdLst/>
              <a:ahLst/>
              <a:cxnLst/>
              <a:rect l="l" t="t" r="r" b="b"/>
              <a:pathLst>
                <a:path w="3766" h="2046" extrusionOk="0">
                  <a:moveTo>
                    <a:pt x="3766" y="0"/>
                  </a:moveTo>
                  <a:lnTo>
                    <a:pt x="1" y="326"/>
                  </a:lnTo>
                  <a:cubicBezTo>
                    <a:pt x="1" y="326"/>
                    <a:pt x="943" y="2045"/>
                    <a:pt x="2117" y="2045"/>
                  </a:cubicBezTo>
                  <a:cubicBezTo>
                    <a:pt x="2200" y="2045"/>
                    <a:pt x="2285" y="2036"/>
                    <a:pt x="2371" y="2018"/>
                  </a:cubicBezTo>
                  <a:cubicBezTo>
                    <a:pt x="3715" y="1722"/>
                    <a:pt x="3766" y="0"/>
                    <a:pt x="3766" y="0"/>
                  </a:cubicBezTo>
                  <a:close/>
                </a:path>
              </a:pathLst>
            </a:custGeom>
            <a:solidFill>
              <a:srgbClr val="D18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0"/>
            <p:cNvSpPr/>
            <p:nvPr/>
          </p:nvSpPr>
          <p:spPr>
            <a:xfrm>
              <a:off x="-5327020" y="-2374167"/>
              <a:ext cx="1280671" cy="1677602"/>
            </a:xfrm>
            <a:custGeom>
              <a:avLst/>
              <a:gdLst/>
              <a:ahLst/>
              <a:cxnLst/>
              <a:rect l="l" t="t" r="r" b="b"/>
              <a:pathLst>
                <a:path w="7495" h="9818" extrusionOk="0">
                  <a:moveTo>
                    <a:pt x="3638" y="1"/>
                  </a:moveTo>
                  <a:cubicBezTo>
                    <a:pt x="0" y="1"/>
                    <a:pt x="319" y="3659"/>
                    <a:pt x="319" y="3659"/>
                  </a:cubicBezTo>
                  <a:cubicBezTo>
                    <a:pt x="319" y="3659"/>
                    <a:pt x="356" y="5576"/>
                    <a:pt x="696" y="7305"/>
                  </a:cubicBezTo>
                  <a:cubicBezTo>
                    <a:pt x="708" y="7373"/>
                    <a:pt x="724" y="7439"/>
                    <a:pt x="742" y="7503"/>
                  </a:cubicBezTo>
                  <a:cubicBezTo>
                    <a:pt x="847" y="7895"/>
                    <a:pt x="1025" y="8237"/>
                    <a:pt x="1269" y="8539"/>
                  </a:cubicBezTo>
                  <a:cubicBezTo>
                    <a:pt x="1382" y="8680"/>
                    <a:pt x="1507" y="8811"/>
                    <a:pt x="1645" y="8933"/>
                  </a:cubicBezTo>
                  <a:cubicBezTo>
                    <a:pt x="1856" y="9122"/>
                    <a:pt x="2092" y="9290"/>
                    <a:pt x="2353" y="9445"/>
                  </a:cubicBezTo>
                  <a:cubicBezTo>
                    <a:pt x="2774" y="9693"/>
                    <a:pt x="3250" y="9818"/>
                    <a:pt x="3726" y="9818"/>
                  </a:cubicBezTo>
                  <a:cubicBezTo>
                    <a:pt x="4222" y="9818"/>
                    <a:pt x="4718" y="9683"/>
                    <a:pt x="5149" y="9414"/>
                  </a:cubicBezTo>
                  <a:lnTo>
                    <a:pt x="5296" y="9321"/>
                  </a:lnTo>
                  <a:cubicBezTo>
                    <a:pt x="5301" y="9318"/>
                    <a:pt x="5307" y="9314"/>
                    <a:pt x="5314" y="9309"/>
                  </a:cubicBezTo>
                  <a:cubicBezTo>
                    <a:pt x="5973" y="8895"/>
                    <a:pt x="6472" y="8396"/>
                    <a:pt x="6732" y="7730"/>
                  </a:cubicBezTo>
                  <a:cubicBezTo>
                    <a:pt x="6785" y="7598"/>
                    <a:pt x="6827" y="7463"/>
                    <a:pt x="6860" y="7318"/>
                  </a:cubicBezTo>
                  <a:cubicBezTo>
                    <a:pt x="7066" y="6412"/>
                    <a:pt x="7272" y="5138"/>
                    <a:pt x="7272" y="3658"/>
                  </a:cubicBezTo>
                  <a:cubicBezTo>
                    <a:pt x="7272" y="3658"/>
                    <a:pt x="7495" y="73"/>
                    <a:pt x="3745" y="2"/>
                  </a:cubicBezTo>
                  <a:cubicBezTo>
                    <a:pt x="3709" y="1"/>
                    <a:pt x="3673" y="1"/>
                    <a:pt x="3638" y="1"/>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0"/>
            <p:cNvSpPr/>
            <p:nvPr/>
          </p:nvSpPr>
          <p:spPr>
            <a:xfrm>
              <a:off x="-5541461" y="-1576891"/>
              <a:ext cx="347379" cy="442212"/>
            </a:xfrm>
            <a:custGeom>
              <a:avLst/>
              <a:gdLst/>
              <a:ahLst/>
              <a:cxnLst/>
              <a:rect l="l" t="t" r="r" b="b"/>
              <a:pathLst>
                <a:path w="2033" h="2588" extrusionOk="0">
                  <a:moveTo>
                    <a:pt x="986" y="1"/>
                  </a:moveTo>
                  <a:cubicBezTo>
                    <a:pt x="860" y="1"/>
                    <a:pt x="720" y="55"/>
                    <a:pt x="570" y="198"/>
                  </a:cubicBezTo>
                  <a:cubicBezTo>
                    <a:pt x="1" y="740"/>
                    <a:pt x="1038" y="2588"/>
                    <a:pt x="1740" y="2588"/>
                  </a:cubicBezTo>
                  <a:cubicBezTo>
                    <a:pt x="1827" y="2588"/>
                    <a:pt x="1909" y="2559"/>
                    <a:pt x="1982" y="2496"/>
                  </a:cubicBezTo>
                  <a:lnTo>
                    <a:pt x="2033" y="2470"/>
                  </a:lnTo>
                  <a:lnTo>
                    <a:pt x="1984" y="2255"/>
                  </a:lnTo>
                  <a:lnTo>
                    <a:pt x="1791" y="1294"/>
                  </a:lnTo>
                  <a:lnTo>
                    <a:pt x="1662" y="580"/>
                  </a:lnTo>
                  <a:cubicBezTo>
                    <a:pt x="1662" y="580"/>
                    <a:pt x="1397" y="1"/>
                    <a:pt x="986" y="1"/>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0"/>
            <p:cNvSpPr/>
            <p:nvPr/>
          </p:nvSpPr>
          <p:spPr>
            <a:xfrm>
              <a:off x="-5409037" y="-1453694"/>
              <a:ext cx="164377" cy="129007"/>
            </a:xfrm>
            <a:custGeom>
              <a:avLst/>
              <a:gdLst/>
              <a:ahLst/>
              <a:cxnLst/>
              <a:rect l="l" t="t" r="r" b="b"/>
              <a:pathLst>
                <a:path w="962" h="755" extrusionOk="0">
                  <a:moveTo>
                    <a:pt x="269" y="0"/>
                  </a:moveTo>
                  <a:cubicBezTo>
                    <a:pt x="258" y="0"/>
                    <a:pt x="247" y="1"/>
                    <a:pt x="236" y="2"/>
                  </a:cubicBezTo>
                  <a:cubicBezTo>
                    <a:pt x="103" y="21"/>
                    <a:pt x="33" y="146"/>
                    <a:pt x="12" y="219"/>
                  </a:cubicBezTo>
                  <a:cubicBezTo>
                    <a:pt x="1" y="256"/>
                    <a:pt x="23" y="297"/>
                    <a:pt x="62" y="308"/>
                  </a:cubicBezTo>
                  <a:cubicBezTo>
                    <a:pt x="69" y="310"/>
                    <a:pt x="77" y="312"/>
                    <a:pt x="84" y="312"/>
                  </a:cubicBezTo>
                  <a:cubicBezTo>
                    <a:pt x="115" y="312"/>
                    <a:pt x="143" y="291"/>
                    <a:pt x="152" y="259"/>
                  </a:cubicBezTo>
                  <a:cubicBezTo>
                    <a:pt x="152" y="258"/>
                    <a:pt x="184" y="156"/>
                    <a:pt x="257" y="146"/>
                  </a:cubicBezTo>
                  <a:cubicBezTo>
                    <a:pt x="260" y="146"/>
                    <a:pt x="264" y="146"/>
                    <a:pt x="268" y="146"/>
                  </a:cubicBezTo>
                  <a:cubicBezTo>
                    <a:pt x="335" y="146"/>
                    <a:pt x="507" y="211"/>
                    <a:pt x="816" y="719"/>
                  </a:cubicBezTo>
                  <a:cubicBezTo>
                    <a:pt x="831" y="741"/>
                    <a:pt x="855" y="755"/>
                    <a:pt x="878" y="755"/>
                  </a:cubicBezTo>
                  <a:cubicBezTo>
                    <a:pt x="892" y="755"/>
                    <a:pt x="904" y="751"/>
                    <a:pt x="917" y="744"/>
                  </a:cubicBezTo>
                  <a:cubicBezTo>
                    <a:pt x="951" y="723"/>
                    <a:pt x="961" y="678"/>
                    <a:pt x="941" y="644"/>
                  </a:cubicBezTo>
                  <a:cubicBezTo>
                    <a:pt x="676" y="212"/>
                    <a:pt x="456"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0"/>
            <p:cNvSpPr/>
            <p:nvPr/>
          </p:nvSpPr>
          <p:spPr>
            <a:xfrm>
              <a:off x="-4164254" y="-1577232"/>
              <a:ext cx="342936" cy="444262"/>
            </a:xfrm>
            <a:custGeom>
              <a:avLst/>
              <a:gdLst/>
              <a:ahLst/>
              <a:cxnLst/>
              <a:rect l="l" t="t" r="r" b="b"/>
              <a:pathLst>
                <a:path w="2007" h="2600" extrusionOk="0">
                  <a:moveTo>
                    <a:pt x="1014" y="0"/>
                  </a:moveTo>
                  <a:cubicBezTo>
                    <a:pt x="599" y="0"/>
                    <a:pt x="341" y="592"/>
                    <a:pt x="341" y="592"/>
                  </a:cubicBezTo>
                  <a:lnTo>
                    <a:pt x="223" y="1308"/>
                  </a:lnTo>
                  <a:lnTo>
                    <a:pt x="47" y="2271"/>
                  </a:lnTo>
                  <a:lnTo>
                    <a:pt x="1" y="2488"/>
                  </a:lnTo>
                  <a:lnTo>
                    <a:pt x="53" y="2512"/>
                  </a:lnTo>
                  <a:cubicBezTo>
                    <a:pt x="126" y="2572"/>
                    <a:pt x="206" y="2599"/>
                    <a:pt x="291" y="2599"/>
                  </a:cubicBezTo>
                  <a:cubicBezTo>
                    <a:pt x="993" y="2599"/>
                    <a:pt x="2007" y="724"/>
                    <a:pt x="1426" y="191"/>
                  </a:cubicBezTo>
                  <a:cubicBezTo>
                    <a:pt x="1277" y="53"/>
                    <a:pt x="1138" y="0"/>
                    <a:pt x="1014"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0"/>
            <p:cNvSpPr/>
            <p:nvPr/>
          </p:nvSpPr>
          <p:spPr>
            <a:xfrm>
              <a:off x="-4118290" y="-1454890"/>
              <a:ext cx="164719" cy="130374"/>
            </a:xfrm>
            <a:custGeom>
              <a:avLst/>
              <a:gdLst/>
              <a:ahLst/>
              <a:cxnLst/>
              <a:rect l="l" t="t" r="r" b="b"/>
              <a:pathLst>
                <a:path w="964" h="763" extrusionOk="0">
                  <a:moveTo>
                    <a:pt x="688" y="1"/>
                  </a:moveTo>
                  <a:cubicBezTo>
                    <a:pt x="498" y="1"/>
                    <a:pt x="280" y="214"/>
                    <a:pt x="22" y="653"/>
                  </a:cubicBezTo>
                  <a:cubicBezTo>
                    <a:pt x="1" y="687"/>
                    <a:pt x="12" y="732"/>
                    <a:pt x="48" y="752"/>
                  </a:cubicBezTo>
                  <a:cubicBezTo>
                    <a:pt x="59" y="759"/>
                    <a:pt x="71" y="763"/>
                    <a:pt x="84" y="763"/>
                  </a:cubicBezTo>
                  <a:cubicBezTo>
                    <a:pt x="109" y="763"/>
                    <a:pt x="134" y="749"/>
                    <a:pt x="145" y="726"/>
                  </a:cubicBezTo>
                  <a:cubicBezTo>
                    <a:pt x="449" y="209"/>
                    <a:pt x="622" y="147"/>
                    <a:pt x="689" y="147"/>
                  </a:cubicBezTo>
                  <a:cubicBezTo>
                    <a:pt x="693" y="147"/>
                    <a:pt x="696" y="147"/>
                    <a:pt x="698" y="147"/>
                  </a:cubicBezTo>
                  <a:cubicBezTo>
                    <a:pt x="774" y="156"/>
                    <a:pt x="810" y="259"/>
                    <a:pt x="812" y="262"/>
                  </a:cubicBezTo>
                  <a:cubicBezTo>
                    <a:pt x="822" y="293"/>
                    <a:pt x="851" y="313"/>
                    <a:pt x="881" y="313"/>
                  </a:cubicBezTo>
                  <a:cubicBezTo>
                    <a:pt x="888" y="313"/>
                    <a:pt x="896" y="312"/>
                    <a:pt x="903" y="309"/>
                  </a:cubicBezTo>
                  <a:cubicBezTo>
                    <a:pt x="943" y="296"/>
                    <a:pt x="963" y="256"/>
                    <a:pt x="952" y="218"/>
                  </a:cubicBezTo>
                  <a:cubicBezTo>
                    <a:pt x="950" y="209"/>
                    <a:pt x="888" y="22"/>
                    <a:pt x="716" y="2"/>
                  </a:cubicBezTo>
                  <a:cubicBezTo>
                    <a:pt x="707" y="1"/>
                    <a:pt x="698"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30"/>
            <p:cNvSpPr/>
            <p:nvPr/>
          </p:nvSpPr>
          <p:spPr>
            <a:xfrm>
              <a:off x="-4551785" y="-1810127"/>
              <a:ext cx="304149" cy="102180"/>
            </a:xfrm>
            <a:custGeom>
              <a:avLst/>
              <a:gdLst/>
              <a:ahLst/>
              <a:cxnLst/>
              <a:rect l="l" t="t" r="r" b="b"/>
              <a:pathLst>
                <a:path w="1780" h="598" extrusionOk="0">
                  <a:moveTo>
                    <a:pt x="558" y="1"/>
                  </a:moveTo>
                  <a:cubicBezTo>
                    <a:pt x="322" y="1"/>
                    <a:pt x="32" y="41"/>
                    <a:pt x="14" y="237"/>
                  </a:cubicBezTo>
                  <a:cubicBezTo>
                    <a:pt x="14" y="237"/>
                    <a:pt x="1" y="464"/>
                    <a:pt x="715" y="553"/>
                  </a:cubicBezTo>
                  <a:cubicBezTo>
                    <a:pt x="949" y="582"/>
                    <a:pt x="1126" y="597"/>
                    <a:pt x="1262" y="597"/>
                  </a:cubicBezTo>
                  <a:cubicBezTo>
                    <a:pt x="1543" y="597"/>
                    <a:pt x="1647" y="533"/>
                    <a:pt x="1700" y="392"/>
                  </a:cubicBezTo>
                  <a:cubicBezTo>
                    <a:pt x="1780" y="183"/>
                    <a:pt x="1248" y="46"/>
                    <a:pt x="863" y="20"/>
                  </a:cubicBezTo>
                  <a:cubicBezTo>
                    <a:pt x="863" y="20"/>
                    <a:pt x="723" y="1"/>
                    <a:pt x="558" y="1"/>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0"/>
            <p:cNvSpPr/>
            <p:nvPr/>
          </p:nvSpPr>
          <p:spPr>
            <a:xfrm>
              <a:off x="-5103523" y="-1808760"/>
              <a:ext cx="299193" cy="97567"/>
            </a:xfrm>
            <a:custGeom>
              <a:avLst/>
              <a:gdLst/>
              <a:ahLst/>
              <a:cxnLst/>
              <a:rect l="l" t="t" r="r" b="b"/>
              <a:pathLst>
                <a:path w="1751" h="571" extrusionOk="0">
                  <a:moveTo>
                    <a:pt x="1114" y="1"/>
                  </a:moveTo>
                  <a:cubicBezTo>
                    <a:pt x="1016" y="1"/>
                    <a:pt x="917" y="6"/>
                    <a:pt x="828" y="17"/>
                  </a:cubicBezTo>
                  <a:cubicBezTo>
                    <a:pt x="828" y="17"/>
                    <a:pt x="0" y="48"/>
                    <a:pt x="32" y="382"/>
                  </a:cubicBezTo>
                  <a:cubicBezTo>
                    <a:pt x="32" y="382"/>
                    <a:pt x="55" y="571"/>
                    <a:pt x="611" y="571"/>
                  </a:cubicBezTo>
                  <a:cubicBezTo>
                    <a:pt x="663" y="571"/>
                    <a:pt x="718" y="569"/>
                    <a:pt x="779" y="566"/>
                  </a:cubicBezTo>
                  <a:cubicBezTo>
                    <a:pt x="1499" y="524"/>
                    <a:pt x="1679" y="450"/>
                    <a:pt x="1719" y="230"/>
                  </a:cubicBezTo>
                  <a:cubicBezTo>
                    <a:pt x="1751" y="62"/>
                    <a:pt x="1436" y="1"/>
                    <a:pt x="1114" y="1"/>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0"/>
            <p:cNvSpPr/>
            <p:nvPr/>
          </p:nvSpPr>
          <p:spPr>
            <a:xfrm>
              <a:off x="-4754949" y="-1433360"/>
              <a:ext cx="75695" cy="165573"/>
            </a:xfrm>
            <a:custGeom>
              <a:avLst/>
              <a:gdLst/>
              <a:ahLst/>
              <a:cxnLst/>
              <a:rect l="l" t="t" r="r" b="b"/>
              <a:pathLst>
                <a:path w="443" h="969" extrusionOk="0">
                  <a:moveTo>
                    <a:pt x="219" y="0"/>
                  </a:moveTo>
                  <a:cubicBezTo>
                    <a:pt x="186" y="0"/>
                    <a:pt x="155" y="24"/>
                    <a:pt x="147" y="58"/>
                  </a:cubicBezTo>
                  <a:lnTo>
                    <a:pt x="6" y="703"/>
                  </a:lnTo>
                  <a:cubicBezTo>
                    <a:pt x="0" y="734"/>
                    <a:pt x="13" y="763"/>
                    <a:pt x="38" y="781"/>
                  </a:cubicBezTo>
                  <a:lnTo>
                    <a:pt x="319" y="957"/>
                  </a:lnTo>
                  <a:cubicBezTo>
                    <a:pt x="333" y="964"/>
                    <a:pt x="345" y="968"/>
                    <a:pt x="359" y="968"/>
                  </a:cubicBezTo>
                  <a:cubicBezTo>
                    <a:pt x="383" y="968"/>
                    <a:pt x="406" y="957"/>
                    <a:pt x="422" y="932"/>
                  </a:cubicBezTo>
                  <a:cubicBezTo>
                    <a:pt x="443" y="898"/>
                    <a:pt x="432" y="853"/>
                    <a:pt x="398" y="833"/>
                  </a:cubicBezTo>
                  <a:lnTo>
                    <a:pt x="161" y="683"/>
                  </a:lnTo>
                  <a:lnTo>
                    <a:pt x="290" y="89"/>
                  </a:lnTo>
                  <a:cubicBezTo>
                    <a:pt x="299" y="50"/>
                    <a:pt x="273" y="11"/>
                    <a:pt x="234" y="2"/>
                  </a:cubicBezTo>
                  <a:cubicBezTo>
                    <a:pt x="229" y="1"/>
                    <a:pt x="224"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0"/>
            <p:cNvSpPr/>
            <p:nvPr/>
          </p:nvSpPr>
          <p:spPr>
            <a:xfrm>
              <a:off x="-5523861" y="-2175959"/>
              <a:ext cx="408208" cy="725856"/>
            </a:xfrm>
            <a:custGeom>
              <a:avLst/>
              <a:gdLst/>
              <a:ahLst/>
              <a:cxnLst/>
              <a:rect l="l" t="t" r="r" b="b"/>
              <a:pathLst>
                <a:path w="2389" h="4248" extrusionOk="0">
                  <a:moveTo>
                    <a:pt x="1808" y="0"/>
                  </a:moveTo>
                  <a:lnTo>
                    <a:pt x="1808" y="0"/>
                  </a:lnTo>
                  <a:cubicBezTo>
                    <a:pt x="1808" y="0"/>
                    <a:pt x="0" y="897"/>
                    <a:pt x="1589" y="4247"/>
                  </a:cubicBezTo>
                  <a:cubicBezTo>
                    <a:pt x="1589" y="4247"/>
                    <a:pt x="2389" y="1668"/>
                    <a:pt x="1808" y="0"/>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0"/>
            <p:cNvSpPr/>
            <p:nvPr/>
          </p:nvSpPr>
          <p:spPr>
            <a:xfrm>
              <a:off x="-4282837" y="-2175959"/>
              <a:ext cx="409917" cy="725856"/>
            </a:xfrm>
            <a:custGeom>
              <a:avLst/>
              <a:gdLst/>
              <a:ahLst/>
              <a:cxnLst/>
              <a:rect l="l" t="t" r="r" b="b"/>
              <a:pathLst>
                <a:path w="2399" h="4248" extrusionOk="0">
                  <a:moveTo>
                    <a:pt x="580" y="0"/>
                  </a:moveTo>
                  <a:lnTo>
                    <a:pt x="580" y="0"/>
                  </a:lnTo>
                  <a:cubicBezTo>
                    <a:pt x="0" y="1668"/>
                    <a:pt x="1010" y="4247"/>
                    <a:pt x="1010" y="4247"/>
                  </a:cubicBezTo>
                  <a:cubicBezTo>
                    <a:pt x="2399" y="690"/>
                    <a:pt x="580" y="0"/>
                    <a:pt x="580" y="0"/>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0"/>
            <p:cNvSpPr/>
            <p:nvPr/>
          </p:nvSpPr>
          <p:spPr>
            <a:xfrm>
              <a:off x="-5260039" y="-2569812"/>
              <a:ext cx="1459913" cy="685018"/>
            </a:xfrm>
            <a:custGeom>
              <a:avLst/>
              <a:gdLst/>
              <a:ahLst/>
              <a:cxnLst/>
              <a:rect l="l" t="t" r="r" b="b"/>
              <a:pathLst>
                <a:path w="8544" h="4009" extrusionOk="0">
                  <a:moveTo>
                    <a:pt x="5364" y="1"/>
                  </a:moveTo>
                  <a:cubicBezTo>
                    <a:pt x="3459" y="1"/>
                    <a:pt x="1025" y="1322"/>
                    <a:pt x="1025" y="1322"/>
                  </a:cubicBezTo>
                  <a:cubicBezTo>
                    <a:pt x="1025" y="1322"/>
                    <a:pt x="129" y="1536"/>
                    <a:pt x="0" y="2690"/>
                  </a:cubicBezTo>
                  <a:cubicBezTo>
                    <a:pt x="0" y="2690"/>
                    <a:pt x="2570" y="4009"/>
                    <a:pt x="4742" y="4009"/>
                  </a:cubicBezTo>
                  <a:cubicBezTo>
                    <a:pt x="5603" y="4009"/>
                    <a:pt x="6401" y="3801"/>
                    <a:pt x="6952" y="3223"/>
                  </a:cubicBezTo>
                  <a:cubicBezTo>
                    <a:pt x="6952" y="3223"/>
                    <a:pt x="8544" y="1621"/>
                    <a:pt x="6792" y="382"/>
                  </a:cubicBezTo>
                  <a:cubicBezTo>
                    <a:pt x="6404" y="108"/>
                    <a:pt x="5905" y="1"/>
                    <a:pt x="5364" y="1"/>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0"/>
            <p:cNvSpPr/>
            <p:nvPr/>
          </p:nvSpPr>
          <p:spPr>
            <a:xfrm>
              <a:off x="-5419802" y="-2532905"/>
              <a:ext cx="565238" cy="422732"/>
            </a:xfrm>
            <a:custGeom>
              <a:avLst/>
              <a:gdLst/>
              <a:ahLst/>
              <a:cxnLst/>
              <a:rect l="l" t="t" r="r" b="b"/>
              <a:pathLst>
                <a:path w="3308" h="2474" extrusionOk="0">
                  <a:moveTo>
                    <a:pt x="2661" y="0"/>
                  </a:moveTo>
                  <a:cubicBezTo>
                    <a:pt x="1" y="816"/>
                    <a:pt x="935" y="2474"/>
                    <a:pt x="935" y="2474"/>
                  </a:cubicBezTo>
                  <a:cubicBezTo>
                    <a:pt x="935" y="2474"/>
                    <a:pt x="1456" y="2410"/>
                    <a:pt x="2382" y="1538"/>
                  </a:cubicBezTo>
                  <a:cubicBezTo>
                    <a:pt x="3308" y="665"/>
                    <a:pt x="2661" y="0"/>
                    <a:pt x="2661" y="0"/>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0"/>
            <p:cNvSpPr/>
            <p:nvPr/>
          </p:nvSpPr>
          <p:spPr>
            <a:xfrm>
              <a:off x="-3613542" y="-2232858"/>
              <a:ext cx="850762" cy="975155"/>
            </a:xfrm>
            <a:custGeom>
              <a:avLst/>
              <a:gdLst/>
              <a:ahLst/>
              <a:cxnLst/>
              <a:rect l="l" t="t" r="r" b="b"/>
              <a:pathLst>
                <a:path w="4979" h="5707" extrusionOk="0">
                  <a:moveTo>
                    <a:pt x="1017" y="0"/>
                  </a:moveTo>
                  <a:cubicBezTo>
                    <a:pt x="983" y="0"/>
                    <a:pt x="948" y="7"/>
                    <a:pt x="915" y="21"/>
                  </a:cubicBezTo>
                  <a:lnTo>
                    <a:pt x="841" y="52"/>
                  </a:lnTo>
                  <a:cubicBezTo>
                    <a:pt x="696" y="115"/>
                    <a:pt x="637" y="289"/>
                    <a:pt x="716" y="426"/>
                  </a:cubicBezTo>
                  <a:lnTo>
                    <a:pt x="1839" y="2690"/>
                  </a:lnTo>
                  <a:lnTo>
                    <a:pt x="612" y="888"/>
                  </a:lnTo>
                  <a:cubicBezTo>
                    <a:pt x="561" y="822"/>
                    <a:pt x="484" y="786"/>
                    <a:pt x="404" y="786"/>
                  </a:cubicBezTo>
                  <a:cubicBezTo>
                    <a:pt x="365" y="786"/>
                    <a:pt x="324" y="795"/>
                    <a:pt x="287" y="814"/>
                  </a:cubicBezTo>
                  <a:lnTo>
                    <a:pt x="192" y="862"/>
                  </a:lnTo>
                  <a:cubicBezTo>
                    <a:pt x="49" y="933"/>
                    <a:pt x="1" y="1111"/>
                    <a:pt x="89" y="1244"/>
                  </a:cubicBezTo>
                  <a:lnTo>
                    <a:pt x="1814" y="3984"/>
                  </a:lnTo>
                  <a:lnTo>
                    <a:pt x="984" y="3544"/>
                  </a:lnTo>
                  <a:cubicBezTo>
                    <a:pt x="920" y="3510"/>
                    <a:pt x="850" y="3494"/>
                    <a:pt x="781" y="3494"/>
                  </a:cubicBezTo>
                  <a:cubicBezTo>
                    <a:pt x="680" y="3494"/>
                    <a:pt x="581" y="3528"/>
                    <a:pt x="500" y="3596"/>
                  </a:cubicBezTo>
                  <a:cubicBezTo>
                    <a:pt x="340" y="3732"/>
                    <a:pt x="340" y="3979"/>
                    <a:pt x="500" y="4115"/>
                  </a:cubicBezTo>
                  <a:lnTo>
                    <a:pt x="1175" y="4688"/>
                  </a:lnTo>
                  <a:cubicBezTo>
                    <a:pt x="1559" y="5012"/>
                    <a:pt x="2014" y="5243"/>
                    <a:pt x="2502" y="5359"/>
                  </a:cubicBezTo>
                  <a:lnTo>
                    <a:pt x="3164" y="5688"/>
                  </a:lnTo>
                  <a:cubicBezTo>
                    <a:pt x="3217" y="5700"/>
                    <a:pt x="3265" y="5706"/>
                    <a:pt x="3308" y="5706"/>
                  </a:cubicBezTo>
                  <a:cubicBezTo>
                    <a:pt x="3570" y="5706"/>
                    <a:pt x="3684" y="5501"/>
                    <a:pt x="3998" y="5395"/>
                  </a:cubicBezTo>
                  <a:lnTo>
                    <a:pt x="4978" y="5066"/>
                  </a:lnTo>
                  <a:lnTo>
                    <a:pt x="3374" y="790"/>
                  </a:lnTo>
                  <a:cubicBezTo>
                    <a:pt x="3341" y="705"/>
                    <a:pt x="3264" y="644"/>
                    <a:pt x="3172" y="628"/>
                  </a:cubicBezTo>
                  <a:cubicBezTo>
                    <a:pt x="3158" y="626"/>
                    <a:pt x="3143" y="625"/>
                    <a:pt x="3129" y="625"/>
                  </a:cubicBezTo>
                  <a:cubicBezTo>
                    <a:pt x="2958" y="625"/>
                    <a:pt x="2827" y="791"/>
                    <a:pt x="2877" y="963"/>
                  </a:cubicBezTo>
                  <a:lnTo>
                    <a:pt x="3016" y="1908"/>
                  </a:lnTo>
                  <a:lnTo>
                    <a:pt x="2358" y="220"/>
                  </a:lnTo>
                  <a:cubicBezTo>
                    <a:pt x="2315" y="123"/>
                    <a:pt x="2220" y="63"/>
                    <a:pt x="2116" y="63"/>
                  </a:cubicBezTo>
                  <a:cubicBezTo>
                    <a:pt x="2107" y="63"/>
                    <a:pt x="2097" y="64"/>
                    <a:pt x="2088" y="65"/>
                  </a:cubicBezTo>
                  <a:lnTo>
                    <a:pt x="2053" y="69"/>
                  </a:lnTo>
                  <a:cubicBezTo>
                    <a:pt x="1887" y="89"/>
                    <a:pt x="1781" y="256"/>
                    <a:pt x="1835" y="416"/>
                  </a:cubicBezTo>
                  <a:lnTo>
                    <a:pt x="2349" y="2078"/>
                  </a:lnTo>
                  <a:lnTo>
                    <a:pt x="1244" y="132"/>
                  </a:lnTo>
                  <a:cubicBezTo>
                    <a:pt x="1196" y="48"/>
                    <a:pt x="1108" y="0"/>
                    <a:pt x="1017"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0"/>
            <p:cNvSpPr/>
            <p:nvPr/>
          </p:nvSpPr>
          <p:spPr>
            <a:xfrm>
              <a:off x="-3313837" y="-1574328"/>
              <a:ext cx="269975" cy="67835"/>
            </a:xfrm>
            <a:custGeom>
              <a:avLst/>
              <a:gdLst/>
              <a:ahLst/>
              <a:cxnLst/>
              <a:rect l="l" t="t" r="r" b="b"/>
              <a:pathLst>
                <a:path w="1580" h="397" extrusionOk="0">
                  <a:moveTo>
                    <a:pt x="541" y="0"/>
                  </a:moveTo>
                  <a:cubicBezTo>
                    <a:pt x="249" y="0"/>
                    <a:pt x="57" y="73"/>
                    <a:pt x="42" y="79"/>
                  </a:cubicBezTo>
                  <a:cubicBezTo>
                    <a:pt x="13" y="90"/>
                    <a:pt x="1" y="121"/>
                    <a:pt x="11" y="148"/>
                  </a:cubicBezTo>
                  <a:cubicBezTo>
                    <a:pt x="20" y="170"/>
                    <a:pt x="40" y="183"/>
                    <a:pt x="61" y="183"/>
                  </a:cubicBezTo>
                  <a:cubicBezTo>
                    <a:pt x="68" y="183"/>
                    <a:pt x="74" y="181"/>
                    <a:pt x="81" y="179"/>
                  </a:cubicBezTo>
                  <a:cubicBezTo>
                    <a:pt x="85" y="178"/>
                    <a:pt x="264" y="111"/>
                    <a:pt x="539" y="111"/>
                  </a:cubicBezTo>
                  <a:cubicBezTo>
                    <a:pt x="794" y="111"/>
                    <a:pt x="1132" y="169"/>
                    <a:pt x="1489" y="389"/>
                  </a:cubicBezTo>
                  <a:cubicBezTo>
                    <a:pt x="1498" y="395"/>
                    <a:pt x="1509" y="397"/>
                    <a:pt x="1518" y="397"/>
                  </a:cubicBezTo>
                  <a:cubicBezTo>
                    <a:pt x="1535" y="397"/>
                    <a:pt x="1552" y="388"/>
                    <a:pt x="1564" y="370"/>
                  </a:cubicBezTo>
                  <a:cubicBezTo>
                    <a:pt x="1580" y="345"/>
                    <a:pt x="1571" y="312"/>
                    <a:pt x="1546" y="296"/>
                  </a:cubicBezTo>
                  <a:cubicBezTo>
                    <a:pt x="1166" y="62"/>
                    <a:pt x="811" y="0"/>
                    <a:pt x="541"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0"/>
            <p:cNvSpPr/>
            <p:nvPr/>
          </p:nvSpPr>
          <p:spPr>
            <a:xfrm>
              <a:off x="-4439012" y="-1080344"/>
              <a:ext cx="262285" cy="296630"/>
            </a:xfrm>
            <a:custGeom>
              <a:avLst/>
              <a:gdLst/>
              <a:ahLst/>
              <a:cxnLst/>
              <a:rect l="l" t="t" r="r" b="b"/>
              <a:pathLst>
                <a:path w="1535" h="1736" extrusionOk="0">
                  <a:moveTo>
                    <a:pt x="1050" y="0"/>
                  </a:moveTo>
                  <a:cubicBezTo>
                    <a:pt x="990" y="0"/>
                    <a:pt x="929" y="9"/>
                    <a:pt x="864" y="29"/>
                  </a:cubicBezTo>
                  <a:cubicBezTo>
                    <a:pt x="742" y="66"/>
                    <a:pt x="422" y="220"/>
                    <a:pt x="588" y="384"/>
                  </a:cubicBezTo>
                  <a:cubicBezTo>
                    <a:pt x="345" y="604"/>
                    <a:pt x="55" y="869"/>
                    <a:pt x="22" y="1222"/>
                  </a:cubicBezTo>
                  <a:cubicBezTo>
                    <a:pt x="1" y="1441"/>
                    <a:pt x="35" y="1616"/>
                    <a:pt x="117" y="1736"/>
                  </a:cubicBezTo>
                  <a:cubicBezTo>
                    <a:pt x="776" y="1322"/>
                    <a:pt x="1275" y="823"/>
                    <a:pt x="1535" y="157"/>
                  </a:cubicBezTo>
                  <a:cubicBezTo>
                    <a:pt x="1380" y="76"/>
                    <a:pt x="1226" y="0"/>
                    <a:pt x="1050"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0"/>
            <p:cNvSpPr/>
            <p:nvPr/>
          </p:nvSpPr>
          <p:spPr>
            <a:xfrm>
              <a:off x="-4501550" y="-1360228"/>
              <a:ext cx="292359" cy="180097"/>
            </a:xfrm>
            <a:custGeom>
              <a:avLst/>
              <a:gdLst/>
              <a:ahLst/>
              <a:cxnLst/>
              <a:rect l="l" t="t" r="r" b="b"/>
              <a:pathLst>
                <a:path w="1711" h="1054" extrusionOk="0">
                  <a:moveTo>
                    <a:pt x="667" y="0"/>
                  </a:moveTo>
                  <a:cubicBezTo>
                    <a:pt x="649" y="0"/>
                    <a:pt x="630" y="1"/>
                    <a:pt x="611" y="3"/>
                  </a:cubicBezTo>
                  <a:cubicBezTo>
                    <a:pt x="180" y="7"/>
                    <a:pt x="1" y="593"/>
                    <a:pt x="273" y="883"/>
                  </a:cubicBezTo>
                  <a:cubicBezTo>
                    <a:pt x="368" y="983"/>
                    <a:pt x="445" y="1000"/>
                    <a:pt x="533" y="1000"/>
                  </a:cubicBezTo>
                  <a:cubicBezTo>
                    <a:pt x="575" y="1000"/>
                    <a:pt x="620" y="996"/>
                    <a:pt x="669" y="996"/>
                  </a:cubicBezTo>
                  <a:cubicBezTo>
                    <a:pt x="698" y="996"/>
                    <a:pt x="729" y="997"/>
                    <a:pt x="762" y="1001"/>
                  </a:cubicBezTo>
                  <a:cubicBezTo>
                    <a:pt x="871" y="1015"/>
                    <a:pt x="933" y="1053"/>
                    <a:pt x="1008" y="1053"/>
                  </a:cubicBezTo>
                  <a:cubicBezTo>
                    <a:pt x="1051" y="1053"/>
                    <a:pt x="1098" y="1041"/>
                    <a:pt x="1161" y="1003"/>
                  </a:cubicBezTo>
                  <a:cubicBezTo>
                    <a:pt x="1710" y="681"/>
                    <a:pt x="1220" y="0"/>
                    <a:pt x="667"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0"/>
            <p:cNvSpPr/>
            <p:nvPr/>
          </p:nvSpPr>
          <p:spPr>
            <a:xfrm>
              <a:off x="-4580491" y="-1377828"/>
              <a:ext cx="62368" cy="45281"/>
            </a:xfrm>
            <a:custGeom>
              <a:avLst/>
              <a:gdLst/>
              <a:ahLst/>
              <a:cxnLst/>
              <a:rect l="l" t="t" r="r" b="b"/>
              <a:pathLst>
                <a:path w="365" h="265" extrusionOk="0">
                  <a:moveTo>
                    <a:pt x="190" y="1"/>
                  </a:moveTo>
                  <a:cubicBezTo>
                    <a:pt x="163" y="1"/>
                    <a:pt x="136" y="6"/>
                    <a:pt x="112" y="17"/>
                  </a:cubicBezTo>
                  <a:cubicBezTo>
                    <a:pt x="110" y="17"/>
                    <a:pt x="108" y="17"/>
                    <a:pt x="107" y="17"/>
                  </a:cubicBezTo>
                  <a:cubicBezTo>
                    <a:pt x="57" y="17"/>
                    <a:pt x="11" y="81"/>
                    <a:pt x="7" y="127"/>
                  </a:cubicBezTo>
                  <a:cubicBezTo>
                    <a:pt x="1" y="192"/>
                    <a:pt x="42" y="194"/>
                    <a:pt x="90" y="210"/>
                  </a:cubicBezTo>
                  <a:cubicBezTo>
                    <a:pt x="128" y="224"/>
                    <a:pt x="163" y="261"/>
                    <a:pt x="206" y="264"/>
                  </a:cubicBezTo>
                  <a:cubicBezTo>
                    <a:pt x="206" y="264"/>
                    <a:pt x="207" y="264"/>
                    <a:pt x="207" y="264"/>
                  </a:cubicBezTo>
                  <a:cubicBezTo>
                    <a:pt x="259" y="264"/>
                    <a:pt x="338" y="193"/>
                    <a:pt x="348" y="143"/>
                  </a:cubicBezTo>
                  <a:cubicBezTo>
                    <a:pt x="364" y="58"/>
                    <a:pt x="279" y="1"/>
                    <a:pt x="190"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0"/>
            <p:cNvSpPr/>
            <p:nvPr/>
          </p:nvSpPr>
          <p:spPr>
            <a:xfrm>
              <a:off x="-5200406" y="-1096918"/>
              <a:ext cx="157542" cy="248958"/>
            </a:xfrm>
            <a:custGeom>
              <a:avLst/>
              <a:gdLst/>
              <a:ahLst/>
              <a:cxnLst/>
              <a:rect l="l" t="t" r="r" b="b"/>
              <a:pathLst>
                <a:path w="922" h="1457" extrusionOk="0">
                  <a:moveTo>
                    <a:pt x="86" y="0"/>
                  </a:moveTo>
                  <a:cubicBezTo>
                    <a:pt x="56" y="0"/>
                    <a:pt x="27" y="11"/>
                    <a:pt x="0" y="27"/>
                  </a:cubicBezTo>
                  <a:cubicBezTo>
                    <a:pt x="106" y="419"/>
                    <a:pt x="284" y="761"/>
                    <a:pt x="528" y="1063"/>
                  </a:cubicBezTo>
                  <a:cubicBezTo>
                    <a:pt x="641" y="1203"/>
                    <a:pt x="766" y="1335"/>
                    <a:pt x="904" y="1457"/>
                  </a:cubicBezTo>
                  <a:cubicBezTo>
                    <a:pt x="921" y="1305"/>
                    <a:pt x="905" y="1145"/>
                    <a:pt x="881" y="998"/>
                  </a:cubicBezTo>
                  <a:cubicBezTo>
                    <a:pt x="835" y="716"/>
                    <a:pt x="723" y="636"/>
                    <a:pt x="502" y="477"/>
                  </a:cubicBezTo>
                  <a:cubicBezTo>
                    <a:pt x="419" y="420"/>
                    <a:pt x="371" y="363"/>
                    <a:pt x="319" y="275"/>
                  </a:cubicBezTo>
                  <a:cubicBezTo>
                    <a:pt x="270" y="193"/>
                    <a:pt x="241" y="63"/>
                    <a:pt x="149" y="17"/>
                  </a:cubicBezTo>
                  <a:cubicBezTo>
                    <a:pt x="128" y="5"/>
                    <a:pt x="106" y="0"/>
                    <a:pt x="86"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0"/>
            <p:cNvSpPr/>
            <p:nvPr/>
          </p:nvSpPr>
          <p:spPr>
            <a:xfrm>
              <a:off x="-5144531" y="-1323320"/>
              <a:ext cx="134475" cy="121830"/>
            </a:xfrm>
            <a:custGeom>
              <a:avLst/>
              <a:gdLst/>
              <a:ahLst/>
              <a:cxnLst/>
              <a:rect l="l" t="t" r="r" b="b"/>
              <a:pathLst>
                <a:path w="787" h="713" extrusionOk="0">
                  <a:moveTo>
                    <a:pt x="362" y="0"/>
                  </a:moveTo>
                  <a:cubicBezTo>
                    <a:pt x="317" y="0"/>
                    <a:pt x="273" y="12"/>
                    <a:pt x="235" y="38"/>
                  </a:cubicBezTo>
                  <a:cubicBezTo>
                    <a:pt x="232" y="38"/>
                    <a:pt x="229" y="38"/>
                    <a:pt x="226" y="38"/>
                  </a:cubicBezTo>
                  <a:cubicBezTo>
                    <a:pt x="137" y="38"/>
                    <a:pt x="83" y="142"/>
                    <a:pt x="56" y="215"/>
                  </a:cubicBezTo>
                  <a:cubicBezTo>
                    <a:pt x="1" y="368"/>
                    <a:pt x="33" y="544"/>
                    <a:pt x="164" y="645"/>
                  </a:cubicBezTo>
                  <a:cubicBezTo>
                    <a:pt x="225" y="692"/>
                    <a:pt x="298" y="713"/>
                    <a:pt x="372" y="713"/>
                  </a:cubicBezTo>
                  <a:cubicBezTo>
                    <a:pt x="557" y="713"/>
                    <a:pt x="748" y="584"/>
                    <a:pt x="768" y="394"/>
                  </a:cubicBezTo>
                  <a:cubicBezTo>
                    <a:pt x="786" y="223"/>
                    <a:pt x="559" y="0"/>
                    <a:pt x="362"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0"/>
            <p:cNvSpPr/>
            <p:nvPr/>
          </p:nvSpPr>
          <p:spPr>
            <a:xfrm>
              <a:off x="-5077721" y="-1900175"/>
              <a:ext cx="102009" cy="56216"/>
            </a:xfrm>
            <a:custGeom>
              <a:avLst/>
              <a:gdLst/>
              <a:ahLst/>
              <a:cxnLst/>
              <a:rect l="l" t="t" r="r" b="b"/>
              <a:pathLst>
                <a:path w="597" h="329" extrusionOk="0">
                  <a:moveTo>
                    <a:pt x="243" y="0"/>
                  </a:moveTo>
                  <a:cubicBezTo>
                    <a:pt x="194" y="0"/>
                    <a:pt x="149" y="8"/>
                    <a:pt x="123" y="22"/>
                  </a:cubicBezTo>
                  <a:cubicBezTo>
                    <a:pt x="34" y="28"/>
                    <a:pt x="0" y="110"/>
                    <a:pt x="17" y="190"/>
                  </a:cubicBezTo>
                  <a:cubicBezTo>
                    <a:pt x="41" y="299"/>
                    <a:pt x="130" y="327"/>
                    <a:pt x="226" y="329"/>
                  </a:cubicBezTo>
                  <a:cubicBezTo>
                    <a:pt x="229" y="329"/>
                    <a:pt x="231" y="329"/>
                    <a:pt x="233" y="329"/>
                  </a:cubicBezTo>
                  <a:cubicBezTo>
                    <a:pt x="360" y="329"/>
                    <a:pt x="596" y="225"/>
                    <a:pt x="446" y="68"/>
                  </a:cubicBezTo>
                  <a:cubicBezTo>
                    <a:pt x="399" y="19"/>
                    <a:pt x="316" y="0"/>
                    <a:pt x="243"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0"/>
            <p:cNvSpPr/>
            <p:nvPr/>
          </p:nvSpPr>
          <p:spPr>
            <a:xfrm>
              <a:off x="-4797496" y="-1680096"/>
              <a:ext cx="106623" cy="83555"/>
            </a:xfrm>
            <a:custGeom>
              <a:avLst/>
              <a:gdLst/>
              <a:ahLst/>
              <a:cxnLst/>
              <a:rect l="l" t="t" r="r" b="b"/>
              <a:pathLst>
                <a:path w="624" h="489" extrusionOk="0">
                  <a:moveTo>
                    <a:pt x="231" y="9"/>
                  </a:moveTo>
                  <a:cubicBezTo>
                    <a:pt x="22" y="11"/>
                    <a:pt x="0" y="341"/>
                    <a:pt x="146" y="443"/>
                  </a:cubicBezTo>
                  <a:cubicBezTo>
                    <a:pt x="190" y="474"/>
                    <a:pt x="247" y="489"/>
                    <a:pt x="305" y="489"/>
                  </a:cubicBezTo>
                  <a:cubicBezTo>
                    <a:pt x="423" y="489"/>
                    <a:pt x="545" y="428"/>
                    <a:pt x="586" y="319"/>
                  </a:cubicBezTo>
                  <a:cubicBezTo>
                    <a:pt x="623" y="218"/>
                    <a:pt x="565" y="87"/>
                    <a:pt x="474" y="36"/>
                  </a:cubicBezTo>
                  <a:cubicBezTo>
                    <a:pt x="411" y="0"/>
                    <a:pt x="322" y="16"/>
                    <a:pt x="231" y="9"/>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0"/>
            <p:cNvSpPr/>
            <p:nvPr/>
          </p:nvSpPr>
          <p:spPr>
            <a:xfrm>
              <a:off x="-4741450" y="-1810469"/>
              <a:ext cx="69031" cy="65443"/>
            </a:xfrm>
            <a:custGeom>
              <a:avLst/>
              <a:gdLst/>
              <a:ahLst/>
              <a:cxnLst/>
              <a:rect l="l" t="t" r="r" b="b"/>
              <a:pathLst>
                <a:path w="404" h="383" extrusionOk="0">
                  <a:moveTo>
                    <a:pt x="204" y="0"/>
                  </a:moveTo>
                  <a:cubicBezTo>
                    <a:pt x="170" y="0"/>
                    <a:pt x="137" y="13"/>
                    <a:pt x="110" y="45"/>
                  </a:cubicBezTo>
                  <a:cubicBezTo>
                    <a:pt x="1" y="124"/>
                    <a:pt x="31" y="335"/>
                    <a:pt x="163" y="377"/>
                  </a:cubicBezTo>
                  <a:cubicBezTo>
                    <a:pt x="175" y="381"/>
                    <a:pt x="188" y="383"/>
                    <a:pt x="201" y="383"/>
                  </a:cubicBezTo>
                  <a:cubicBezTo>
                    <a:pt x="293" y="383"/>
                    <a:pt x="391" y="294"/>
                    <a:pt x="398" y="203"/>
                  </a:cubicBezTo>
                  <a:cubicBezTo>
                    <a:pt x="403" y="110"/>
                    <a:pt x="301" y="0"/>
                    <a:pt x="204"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0"/>
            <p:cNvSpPr/>
            <p:nvPr/>
          </p:nvSpPr>
          <p:spPr>
            <a:xfrm>
              <a:off x="-5039617" y="-687174"/>
              <a:ext cx="137550" cy="366687"/>
            </a:xfrm>
            <a:custGeom>
              <a:avLst/>
              <a:gdLst/>
              <a:ahLst/>
              <a:cxnLst/>
              <a:rect l="l" t="t" r="r" b="b"/>
              <a:pathLst>
                <a:path w="805" h="2146" extrusionOk="0">
                  <a:moveTo>
                    <a:pt x="195" y="1"/>
                  </a:moveTo>
                  <a:lnTo>
                    <a:pt x="0" y="2145"/>
                  </a:lnTo>
                  <a:cubicBezTo>
                    <a:pt x="104" y="2081"/>
                    <a:pt x="205" y="1942"/>
                    <a:pt x="270" y="1869"/>
                  </a:cubicBezTo>
                  <a:cubicBezTo>
                    <a:pt x="364" y="1766"/>
                    <a:pt x="501" y="1664"/>
                    <a:pt x="580" y="1549"/>
                  </a:cubicBezTo>
                  <a:cubicBezTo>
                    <a:pt x="658" y="1439"/>
                    <a:pt x="804" y="1026"/>
                    <a:pt x="728" y="891"/>
                  </a:cubicBezTo>
                  <a:cubicBezTo>
                    <a:pt x="684" y="812"/>
                    <a:pt x="544" y="817"/>
                    <a:pt x="486" y="751"/>
                  </a:cubicBezTo>
                  <a:cubicBezTo>
                    <a:pt x="407" y="662"/>
                    <a:pt x="429" y="534"/>
                    <a:pt x="420" y="416"/>
                  </a:cubicBezTo>
                  <a:cubicBezTo>
                    <a:pt x="404" y="243"/>
                    <a:pt x="322" y="99"/>
                    <a:pt x="195"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0"/>
            <p:cNvSpPr/>
            <p:nvPr/>
          </p:nvSpPr>
          <p:spPr>
            <a:xfrm>
              <a:off x="-4424659" y="-682389"/>
              <a:ext cx="56900" cy="357973"/>
            </a:xfrm>
            <a:custGeom>
              <a:avLst/>
              <a:gdLst/>
              <a:ahLst/>
              <a:cxnLst/>
              <a:rect l="l" t="t" r="r" b="b"/>
              <a:pathLst>
                <a:path w="333" h="2095" extrusionOk="0">
                  <a:moveTo>
                    <a:pt x="236" y="1"/>
                  </a:moveTo>
                  <a:cubicBezTo>
                    <a:pt x="124" y="108"/>
                    <a:pt x="43" y="272"/>
                    <a:pt x="26" y="392"/>
                  </a:cubicBezTo>
                  <a:cubicBezTo>
                    <a:pt x="0" y="570"/>
                    <a:pt x="64" y="776"/>
                    <a:pt x="64" y="958"/>
                  </a:cubicBezTo>
                  <a:cubicBezTo>
                    <a:pt x="63" y="1132"/>
                    <a:pt x="6" y="2070"/>
                    <a:pt x="332" y="2095"/>
                  </a:cubicBezTo>
                  <a:lnTo>
                    <a:pt x="236" y="1"/>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0"/>
            <p:cNvSpPr/>
            <p:nvPr/>
          </p:nvSpPr>
          <p:spPr>
            <a:xfrm>
              <a:off x="-4906681" y="-441293"/>
              <a:ext cx="114825" cy="84581"/>
            </a:xfrm>
            <a:custGeom>
              <a:avLst/>
              <a:gdLst/>
              <a:ahLst/>
              <a:cxnLst/>
              <a:rect l="l" t="t" r="r" b="b"/>
              <a:pathLst>
                <a:path w="672" h="495" extrusionOk="0">
                  <a:moveTo>
                    <a:pt x="308" y="1"/>
                  </a:moveTo>
                  <a:cubicBezTo>
                    <a:pt x="240" y="1"/>
                    <a:pt x="167" y="23"/>
                    <a:pt x="99" y="80"/>
                  </a:cubicBezTo>
                  <a:cubicBezTo>
                    <a:pt x="11" y="116"/>
                    <a:pt x="0" y="281"/>
                    <a:pt x="51" y="347"/>
                  </a:cubicBezTo>
                  <a:cubicBezTo>
                    <a:pt x="103" y="414"/>
                    <a:pt x="266" y="495"/>
                    <a:pt x="364" y="495"/>
                  </a:cubicBezTo>
                  <a:cubicBezTo>
                    <a:pt x="372" y="495"/>
                    <a:pt x="380" y="494"/>
                    <a:pt x="387" y="493"/>
                  </a:cubicBezTo>
                  <a:cubicBezTo>
                    <a:pt x="603" y="462"/>
                    <a:pt x="672" y="214"/>
                    <a:pt x="514" y="78"/>
                  </a:cubicBezTo>
                  <a:cubicBezTo>
                    <a:pt x="462" y="33"/>
                    <a:pt x="389" y="1"/>
                    <a:pt x="308"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0"/>
            <p:cNvSpPr/>
            <p:nvPr/>
          </p:nvSpPr>
          <p:spPr>
            <a:xfrm>
              <a:off x="-4992628" y="-309552"/>
              <a:ext cx="79284" cy="59805"/>
            </a:xfrm>
            <a:custGeom>
              <a:avLst/>
              <a:gdLst/>
              <a:ahLst/>
              <a:cxnLst/>
              <a:rect l="l" t="t" r="r" b="b"/>
              <a:pathLst>
                <a:path w="464" h="350" extrusionOk="0">
                  <a:moveTo>
                    <a:pt x="263" y="1"/>
                  </a:moveTo>
                  <a:cubicBezTo>
                    <a:pt x="215" y="1"/>
                    <a:pt x="162" y="21"/>
                    <a:pt x="101" y="56"/>
                  </a:cubicBezTo>
                  <a:cubicBezTo>
                    <a:pt x="19" y="97"/>
                    <a:pt x="1" y="237"/>
                    <a:pt x="62" y="304"/>
                  </a:cubicBezTo>
                  <a:cubicBezTo>
                    <a:pt x="91" y="336"/>
                    <a:pt x="132" y="349"/>
                    <a:pt x="175" y="349"/>
                  </a:cubicBezTo>
                  <a:cubicBezTo>
                    <a:pt x="236" y="349"/>
                    <a:pt x="302" y="323"/>
                    <a:pt x="345" y="292"/>
                  </a:cubicBezTo>
                  <a:cubicBezTo>
                    <a:pt x="441" y="218"/>
                    <a:pt x="464" y="121"/>
                    <a:pt x="371" y="43"/>
                  </a:cubicBezTo>
                  <a:cubicBezTo>
                    <a:pt x="337" y="14"/>
                    <a:pt x="301" y="1"/>
                    <a:pt x="263"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0"/>
            <p:cNvSpPr/>
            <p:nvPr/>
          </p:nvSpPr>
          <p:spPr>
            <a:xfrm>
              <a:off x="-4700442" y="-389519"/>
              <a:ext cx="79796" cy="63735"/>
            </a:xfrm>
            <a:custGeom>
              <a:avLst/>
              <a:gdLst/>
              <a:ahLst/>
              <a:cxnLst/>
              <a:rect l="l" t="t" r="r" b="b"/>
              <a:pathLst>
                <a:path w="467" h="373" extrusionOk="0">
                  <a:moveTo>
                    <a:pt x="210" y="1"/>
                  </a:moveTo>
                  <a:cubicBezTo>
                    <a:pt x="178" y="1"/>
                    <a:pt x="146" y="8"/>
                    <a:pt x="116" y="24"/>
                  </a:cubicBezTo>
                  <a:cubicBezTo>
                    <a:pt x="0" y="156"/>
                    <a:pt x="26" y="339"/>
                    <a:pt x="231" y="370"/>
                  </a:cubicBezTo>
                  <a:cubicBezTo>
                    <a:pt x="241" y="372"/>
                    <a:pt x="250" y="372"/>
                    <a:pt x="259" y="372"/>
                  </a:cubicBezTo>
                  <a:cubicBezTo>
                    <a:pt x="396" y="372"/>
                    <a:pt x="466" y="217"/>
                    <a:pt x="401" y="99"/>
                  </a:cubicBezTo>
                  <a:cubicBezTo>
                    <a:pt x="373" y="50"/>
                    <a:pt x="293" y="1"/>
                    <a:pt x="210"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0"/>
            <p:cNvSpPr/>
            <p:nvPr/>
          </p:nvSpPr>
          <p:spPr>
            <a:xfrm>
              <a:off x="-4810482" y="-248039"/>
              <a:ext cx="79625" cy="66127"/>
            </a:xfrm>
            <a:custGeom>
              <a:avLst/>
              <a:gdLst/>
              <a:ahLst/>
              <a:cxnLst/>
              <a:rect l="l" t="t" r="r" b="b"/>
              <a:pathLst>
                <a:path w="466" h="387" extrusionOk="0">
                  <a:moveTo>
                    <a:pt x="211" y="0"/>
                  </a:moveTo>
                  <a:cubicBezTo>
                    <a:pt x="186" y="0"/>
                    <a:pt x="160" y="3"/>
                    <a:pt x="133" y="10"/>
                  </a:cubicBezTo>
                  <a:cubicBezTo>
                    <a:pt x="1" y="120"/>
                    <a:pt x="40" y="384"/>
                    <a:pt x="238" y="387"/>
                  </a:cubicBezTo>
                  <a:cubicBezTo>
                    <a:pt x="239" y="387"/>
                    <a:pt x="239" y="387"/>
                    <a:pt x="239" y="387"/>
                  </a:cubicBezTo>
                  <a:cubicBezTo>
                    <a:pt x="372" y="387"/>
                    <a:pt x="466" y="225"/>
                    <a:pt x="413" y="109"/>
                  </a:cubicBezTo>
                  <a:cubicBezTo>
                    <a:pt x="383" y="45"/>
                    <a:pt x="307" y="0"/>
                    <a:pt x="211"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0"/>
            <p:cNvSpPr/>
            <p:nvPr/>
          </p:nvSpPr>
          <p:spPr>
            <a:xfrm>
              <a:off x="-4556741" y="-324247"/>
              <a:ext cx="73132" cy="61684"/>
            </a:xfrm>
            <a:custGeom>
              <a:avLst/>
              <a:gdLst/>
              <a:ahLst/>
              <a:cxnLst/>
              <a:rect l="l" t="t" r="r" b="b"/>
              <a:pathLst>
                <a:path w="428" h="361" extrusionOk="0">
                  <a:moveTo>
                    <a:pt x="220" y="1"/>
                  </a:moveTo>
                  <a:cubicBezTo>
                    <a:pt x="199" y="1"/>
                    <a:pt x="182" y="9"/>
                    <a:pt x="171" y="30"/>
                  </a:cubicBezTo>
                  <a:cubicBezTo>
                    <a:pt x="65" y="94"/>
                    <a:pt x="1" y="249"/>
                    <a:pt x="133" y="335"/>
                  </a:cubicBezTo>
                  <a:cubicBezTo>
                    <a:pt x="160" y="353"/>
                    <a:pt x="192" y="361"/>
                    <a:pt x="224" y="361"/>
                  </a:cubicBezTo>
                  <a:cubicBezTo>
                    <a:pt x="324" y="361"/>
                    <a:pt x="427" y="283"/>
                    <a:pt x="417" y="176"/>
                  </a:cubicBezTo>
                  <a:cubicBezTo>
                    <a:pt x="411" y="110"/>
                    <a:pt x="294" y="1"/>
                    <a:pt x="220"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0"/>
            <p:cNvSpPr/>
            <p:nvPr/>
          </p:nvSpPr>
          <p:spPr>
            <a:xfrm>
              <a:off x="-4941775" y="-1596875"/>
              <a:ext cx="66900" cy="84600"/>
            </a:xfrm>
            <a:prstGeom prst="ellipse">
              <a:avLst/>
            </a:pr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0"/>
            <p:cNvSpPr/>
            <p:nvPr/>
          </p:nvSpPr>
          <p:spPr>
            <a:xfrm>
              <a:off x="-4501550" y="-1596875"/>
              <a:ext cx="66900" cy="84600"/>
            </a:xfrm>
            <a:prstGeom prst="ellipse">
              <a:avLst/>
            </a:pr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0"/>
            <p:cNvSpPr/>
            <p:nvPr/>
          </p:nvSpPr>
          <p:spPr>
            <a:xfrm rot="-339715">
              <a:off x="-4774019" y="-1140230"/>
              <a:ext cx="155838" cy="46831"/>
            </a:xfrm>
            <a:custGeom>
              <a:avLst/>
              <a:gdLst/>
              <a:ahLst/>
              <a:cxnLst/>
              <a:rect l="l" t="t" r="r" b="b"/>
              <a:pathLst>
                <a:path w="1780" h="598" extrusionOk="0">
                  <a:moveTo>
                    <a:pt x="558" y="1"/>
                  </a:moveTo>
                  <a:cubicBezTo>
                    <a:pt x="322" y="1"/>
                    <a:pt x="32" y="41"/>
                    <a:pt x="14" y="237"/>
                  </a:cubicBezTo>
                  <a:cubicBezTo>
                    <a:pt x="14" y="237"/>
                    <a:pt x="1" y="464"/>
                    <a:pt x="715" y="553"/>
                  </a:cubicBezTo>
                  <a:cubicBezTo>
                    <a:pt x="949" y="582"/>
                    <a:pt x="1126" y="597"/>
                    <a:pt x="1262" y="597"/>
                  </a:cubicBezTo>
                  <a:cubicBezTo>
                    <a:pt x="1543" y="597"/>
                    <a:pt x="1647" y="533"/>
                    <a:pt x="1700" y="392"/>
                  </a:cubicBezTo>
                  <a:cubicBezTo>
                    <a:pt x="1780" y="183"/>
                    <a:pt x="1248" y="46"/>
                    <a:pt x="863" y="20"/>
                  </a:cubicBezTo>
                  <a:cubicBezTo>
                    <a:pt x="863" y="20"/>
                    <a:pt x="723"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588"/>
        <p:cNvGrpSpPr/>
        <p:nvPr/>
      </p:nvGrpSpPr>
      <p:grpSpPr>
        <a:xfrm>
          <a:off x="0" y="0"/>
          <a:ext cx="0" cy="0"/>
          <a:chOff x="0" y="0"/>
          <a:chExt cx="0" cy="0"/>
        </a:xfrm>
      </p:grpSpPr>
      <p:sp>
        <p:nvSpPr>
          <p:cNvPr id="4589" name="Google Shape;4589;p31"/>
          <p:cNvSpPr/>
          <p:nvPr/>
        </p:nvSpPr>
        <p:spPr>
          <a:xfrm>
            <a:off x="-896400" y="2335651"/>
            <a:ext cx="4138676" cy="2807871"/>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0" name="Google Shape;4590;p31"/>
          <p:cNvGrpSpPr/>
          <p:nvPr/>
        </p:nvGrpSpPr>
        <p:grpSpPr>
          <a:xfrm>
            <a:off x="8429010" y="431859"/>
            <a:ext cx="251475" cy="222931"/>
            <a:chOff x="-3722375" y="788675"/>
            <a:chExt cx="3179210" cy="2818347"/>
          </a:xfrm>
        </p:grpSpPr>
        <p:sp>
          <p:nvSpPr>
            <p:cNvPr id="4591" name="Google Shape;4591;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6" name="Google Shape;4596;p31"/>
          <p:cNvGrpSpPr/>
          <p:nvPr/>
        </p:nvGrpSpPr>
        <p:grpSpPr>
          <a:xfrm rot="3874066">
            <a:off x="-148819" y="229766"/>
            <a:ext cx="251705" cy="223135"/>
            <a:chOff x="-3722375" y="788675"/>
            <a:chExt cx="3179210" cy="2818347"/>
          </a:xfrm>
        </p:grpSpPr>
        <p:sp>
          <p:nvSpPr>
            <p:cNvPr id="4597" name="Google Shape;4597;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31"/>
          <p:cNvGrpSpPr/>
          <p:nvPr/>
        </p:nvGrpSpPr>
        <p:grpSpPr>
          <a:xfrm rot="-3038962">
            <a:off x="2262341" y="56319"/>
            <a:ext cx="251202" cy="222689"/>
            <a:chOff x="-3722375" y="788675"/>
            <a:chExt cx="3179210" cy="2818347"/>
          </a:xfrm>
        </p:grpSpPr>
        <p:sp>
          <p:nvSpPr>
            <p:cNvPr id="4603" name="Google Shape;4603;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8" name="Google Shape;4608;p31"/>
          <p:cNvGrpSpPr/>
          <p:nvPr/>
        </p:nvGrpSpPr>
        <p:grpSpPr>
          <a:xfrm rot="3967548">
            <a:off x="8456071" y="4627502"/>
            <a:ext cx="251365" cy="222833"/>
            <a:chOff x="-3722375" y="788675"/>
            <a:chExt cx="3179210" cy="2818347"/>
          </a:xfrm>
        </p:grpSpPr>
        <p:sp>
          <p:nvSpPr>
            <p:cNvPr id="4609" name="Google Shape;4609;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4" name="Google Shape;4614;p31"/>
          <p:cNvGrpSpPr/>
          <p:nvPr/>
        </p:nvGrpSpPr>
        <p:grpSpPr>
          <a:xfrm rot="9435458">
            <a:off x="8741697" y="1245084"/>
            <a:ext cx="251647" cy="223084"/>
            <a:chOff x="-3722375" y="788675"/>
            <a:chExt cx="3179210" cy="2818347"/>
          </a:xfrm>
        </p:grpSpPr>
        <p:sp>
          <p:nvSpPr>
            <p:cNvPr id="4615" name="Google Shape;4615;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0" name="Google Shape;4620;p31"/>
          <p:cNvGrpSpPr/>
          <p:nvPr/>
        </p:nvGrpSpPr>
        <p:grpSpPr>
          <a:xfrm>
            <a:off x="-148702" y="1245159"/>
            <a:ext cx="251475" cy="222931"/>
            <a:chOff x="-3722375" y="788675"/>
            <a:chExt cx="3179210" cy="2818347"/>
          </a:xfrm>
        </p:grpSpPr>
        <p:sp>
          <p:nvSpPr>
            <p:cNvPr id="4621" name="Google Shape;4621;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6" name="Google Shape;4626;p31"/>
          <p:cNvGrpSpPr/>
          <p:nvPr/>
        </p:nvGrpSpPr>
        <p:grpSpPr>
          <a:xfrm rot="3967548">
            <a:off x="-148654" y="4872052"/>
            <a:ext cx="251365" cy="222833"/>
            <a:chOff x="-3722375" y="788675"/>
            <a:chExt cx="3179210" cy="2818347"/>
          </a:xfrm>
        </p:grpSpPr>
        <p:sp>
          <p:nvSpPr>
            <p:cNvPr id="4627" name="Google Shape;4627;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2" name="Google Shape;4632;p31"/>
          <p:cNvGrpSpPr/>
          <p:nvPr/>
        </p:nvGrpSpPr>
        <p:grpSpPr>
          <a:xfrm rot="9435458">
            <a:off x="3972" y="1598184"/>
            <a:ext cx="251647" cy="223084"/>
            <a:chOff x="-3722375" y="788675"/>
            <a:chExt cx="3179210" cy="2818347"/>
          </a:xfrm>
        </p:grpSpPr>
        <p:sp>
          <p:nvSpPr>
            <p:cNvPr id="4633" name="Google Shape;4633;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8" name="Google Shape;4638;p31"/>
          <p:cNvGrpSpPr/>
          <p:nvPr/>
        </p:nvGrpSpPr>
        <p:grpSpPr>
          <a:xfrm>
            <a:off x="632674" y="434731"/>
            <a:ext cx="2008773" cy="4749760"/>
            <a:chOff x="-5368300" y="-1114187"/>
            <a:chExt cx="3499605" cy="8274842"/>
          </a:xfrm>
        </p:grpSpPr>
        <p:sp>
          <p:nvSpPr>
            <p:cNvPr id="4639" name="Google Shape;4639;p31"/>
            <p:cNvSpPr/>
            <p:nvPr/>
          </p:nvSpPr>
          <p:spPr>
            <a:xfrm>
              <a:off x="-4690171" y="3732079"/>
              <a:ext cx="2214825" cy="3428576"/>
            </a:xfrm>
            <a:custGeom>
              <a:avLst/>
              <a:gdLst/>
              <a:ahLst/>
              <a:cxnLst/>
              <a:rect l="l" t="t" r="r" b="b"/>
              <a:pathLst>
                <a:path w="15246" h="23601" extrusionOk="0">
                  <a:moveTo>
                    <a:pt x="889" y="1"/>
                  </a:moveTo>
                  <a:cubicBezTo>
                    <a:pt x="436" y="437"/>
                    <a:pt x="0" y="23601"/>
                    <a:pt x="0" y="23601"/>
                  </a:cubicBezTo>
                  <a:lnTo>
                    <a:pt x="6724" y="23601"/>
                  </a:lnTo>
                  <a:lnTo>
                    <a:pt x="7553" y="8750"/>
                  </a:lnTo>
                  <a:lnTo>
                    <a:pt x="8338" y="23601"/>
                  </a:lnTo>
                  <a:lnTo>
                    <a:pt x="15245" y="23601"/>
                  </a:lnTo>
                  <a:lnTo>
                    <a:pt x="14166" y="874"/>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1"/>
            <p:cNvSpPr/>
            <p:nvPr/>
          </p:nvSpPr>
          <p:spPr>
            <a:xfrm>
              <a:off x="-3766096" y="4994635"/>
              <a:ext cx="173310" cy="2166013"/>
            </a:xfrm>
            <a:custGeom>
              <a:avLst/>
              <a:gdLst/>
              <a:ahLst/>
              <a:cxnLst/>
              <a:rect l="l" t="t" r="r" b="b"/>
              <a:pathLst>
                <a:path w="1193" h="14910" extrusionOk="0">
                  <a:moveTo>
                    <a:pt x="1" y="0"/>
                  </a:moveTo>
                  <a:lnTo>
                    <a:pt x="363" y="14910"/>
                  </a:lnTo>
                  <a:lnTo>
                    <a:pt x="1192" y="58"/>
                  </a:lnTo>
                  <a:lnTo>
                    <a:pt x="1"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1"/>
            <p:cNvSpPr/>
            <p:nvPr/>
          </p:nvSpPr>
          <p:spPr>
            <a:xfrm>
              <a:off x="-3858634" y="4986500"/>
              <a:ext cx="590823" cy="17433"/>
            </a:xfrm>
            <a:custGeom>
              <a:avLst/>
              <a:gdLst/>
              <a:ahLst/>
              <a:cxnLst/>
              <a:rect l="l" t="t" r="r" b="b"/>
              <a:pathLst>
                <a:path w="4067" h="120" extrusionOk="0">
                  <a:moveTo>
                    <a:pt x="61" y="0"/>
                  </a:moveTo>
                  <a:cubicBezTo>
                    <a:pt x="27" y="0"/>
                    <a:pt x="1" y="27"/>
                    <a:pt x="1" y="59"/>
                  </a:cubicBezTo>
                  <a:cubicBezTo>
                    <a:pt x="1" y="94"/>
                    <a:pt x="29" y="120"/>
                    <a:pt x="61" y="120"/>
                  </a:cubicBezTo>
                  <a:lnTo>
                    <a:pt x="4007" y="120"/>
                  </a:lnTo>
                  <a:cubicBezTo>
                    <a:pt x="4039" y="120"/>
                    <a:pt x="4066" y="94"/>
                    <a:pt x="4066" y="59"/>
                  </a:cubicBezTo>
                  <a:cubicBezTo>
                    <a:pt x="4066" y="26"/>
                    <a:pt x="4039" y="0"/>
                    <a:pt x="4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1"/>
            <p:cNvSpPr/>
            <p:nvPr/>
          </p:nvSpPr>
          <p:spPr>
            <a:xfrm>
              <a:off x="-4752347" y="1147549"/>
              <a:ext cx="2276711" cy="3354778"/>
            </a:xfrm>
            <a:custGeom>
              <a:avLst/>
              <a:gdLst/>
              <a:ahLst/>
              <a:cxnLst/>
              <a:rect l="l" t="t" r="r" b="b"/>
              <a:pathLst>
                <a:path w="15672" h="23093" extrusionOk="0">
                  <a:moveTo>
                    <a:pt x="4228" y="1"/>
                  </a:moveTo>
                  <a:lnTo>
                    <a:pt x="0" y="1881"/>
                  </a:lnTo>
                  <a:lnTo>
                    <a:pt x="608" y="22481"/>
                  </a:lnTo>
                  <a:cubicBezTo>
                    <a:pt x="608" y="22481"/>
                    <a:pt x="3585" y="23092"/>
                    <a:pt x="7887" y="23092"/>
                  </a:cubicBezTo>
                  <a:cubicBezTo>
                    <a:pt x="10038" y="23092"/>
                    <a:pt x="12521" y="22939"/>
                    <a:pt x="15128" y="22481"/>
                  </a:cubicBezTo>
                  <a:lnTo>
                    <a:pt x="15671" y="1881"/>
                  </a:lnTo>
                  <a:lnTo>
                    <a:pt x="111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1"/>
            <p:cNvSpPr/>
            <p:nvPr/>
          </p:nvSpPr>
          <p:spPr>
            <a:xfrm>
              <a:off x="-4138138" y="847272"/>
              <a:ext cx="1011532" cy="382938"/>
            </a:xfrm>
            <a:custGeom>
              <a:avLst/>
              <a:gdLst/>
              <a:ahLst/>
              <a:cxnLst/>
              <a:rect l="l" t="t" r="r" b="b"/>
              <a:pathLst>
                <a:path w="6963" h="2636" extrusionOk="0">
                  <a:moveTo>
                    <a:pt x="3395" y="1"/>
                  </a:moveTo>
                  <a:lnTo>
                    <a:pt x="2612" y="478"/>
                  </a:lnTo>
                  <a:lnTo>
                    <a:pt x="1732" y="1013"/>
                  </a:lnTo>
                  <a:lnTo>
                    <a:pt x="1689" y="1039"/>
                  </a:lnTo>
                  <a:lnTo>
                    <a:pt x="1" y="2068"/>
                  </a:lnTo>
                  <a:cubicBezTo>
                    <a:pt x="1" y="2068"/>
                    <a:pt x="291" y="2224"/>
                    <a:pt x="866" y="2374"/>
                  </a:cubicBezTo>
                  <a:cubicBezTo>
                    <a:pt x="1174" y="2453"/>
                    <a:pt x="1566" y="2531"/>
                    <a:pt x="2041" y="2582"/>
                  </a:cubicBezTo>
                  <a:cubicBezTo>
                    <a:pt x="2359" y="2615"/>
                    <a:pt x="2714" y="2635"/>
                    <a:pt x="3106" y="2635"/>
                  </a:cubicBezTo>
                  <a:cubicBezTo>
                    <a:pt x="4138" y="2635"/>
                    <a:pt x="5424" y="2493"/>
                    <a:pt x="6962" y="2068"/>
                  </a:cubicBezTo>
                  <a:lnTo>
                    <a:pt x="6147" y="1596"/>
                  </a:lnTo>
                  <a:lnTo>
                    <a:pt x="5218" y="1059"/>
                  </a:lnTo>
                  <a:lnTo>
                    <a:pt x="5120" y="1001"/>
                  </a:lnTo>
                  <a:lnTo>
                    <a:pt x="3395"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1"/>
            <p:cNvSpPr/>
            <p:nvPr/>
          </p:nvSpPr>
          <p:spPr>
            <a:xfrm>
              <a:off x="-4280359" y="-1114187"/>
              <a:ext cx="1280432" cy="1199951"/>
            </a:xfrm>
            <a:custGeom>
              <a:avLst/>
              <a:gdLst/>
              <a:ahLst/>
              <a:cxnLst/>
              <a:rect l="l" t="t" r="r" b="b"/>
              <a:pathLst>
                <a:path w="8814" h="8260" extrusionOk="0">
                  <a:moveTo>
                    <a:pt x="1970" y="0"/>
                  </a:moveTo>
                  <a:cubicBezTo>
                    <a:pt x="960" y="0"/>
                    <a:pt x="134" y="802"/>
                    <a:pt x="98" y="1811"/>
                  </a:cubicBezTo>
                  <a:cubicBezTo>
                    <a:pt x="0" y="4577"/>
                    <a:pt x="264" y="8260"/>
                    <a:pt x="338" y="8260"/>
                  </a:cubicBezTo>
                  <a:cubicBezTo>
                    <a:pt x="343" y="8260"/>
                    <a:pt x="347" y="8245"/>
                    <a:pt x="350" y="8215"/>
                  </a:cubicBezTo>
                  <a:lnTo>
                    <a:pt x="8223" y="8215"/>
                  </a:lnTo>
                  <a:cubicBezTo>
                    <a:pt x="8347" y="8215"/>
                    <a:pt x="8452" y="8121"/>
                    <a:pt x="8466" y="7998"/>
                  </a:cubicBezTo>
                  <a:cubicBezTo>
                    <a:pt x="8547" y="7200"/>
                    <a:pt x="8814" y="3970"/>
                    <a:pt x="8706" y="1927"/>
                  </a:cubicBezTo>
                  <a:cubicBezTo>
                    <a:pt x="8649" y="868"/>
                    <a:pt x="7739" y="0"/>
                    <a:pt x="6678"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1"/>
            <p:cNvSpPr/>
            <p:nvPr/>
          </p:nvSpPr>
          <p:spPr>
            <a:xfrm>
              <a:off x="-4455557" y="-134911"/>
              <a:ext cx="332529" cy="358387"/>
            </a:xfrm>
            <a:custGeom>
              <a:avLst/>
              <a:gdLst/>
              <a:ahLst/>
              <a:cxnLst/>
              <a:rect l="l" t="t" r="r" b="b"/>
              <a:pathLst>
                <a:path w="2289" h="2467" extrusionOk="0">
                  <a:moveTo>
                    <a:pt x="1101" y="1"/>
                  </a:moveTo>
                  <a:cubicBezTo>
                    <a:pt x="899" y="1"/>
                    <a:pt x="678" y="78"/>
                    <a:pt x="482" y="323"/>
                  </a:cubicBezTo>
                  <a:cubicBezTo>
                    <a:pt x="1" y="933"/>
                    <a:pt x="322" y="1836"/>
                    <a:pt x="918" y="2248"/>
                  </a:cubicBezTo>
                  <a:cubicBezTo>
                    <a:pt x="1113" y="2384"/>
                    <a:pt x="1339" y="2467"/>
                    <a:pt x="1577" y="2467"/>
                  </a:cubicBezTo>
                  <a:cubicBezTo>
                    <a:pt x="1624" y="2467"/>
                    <a:pt x="1671" y="2463"/>
                    <a:pt x="1718" y="2457"/>
                  </a:cubicBezTo>
                  <a:cubicBezTo>
                    <a:pt x="1858" y="2440"/>
                    <a:pt x="2000" y="2390"/>
                    <a:pt x="2143" y="2305"/>
                  </a:cubicBezTo>
                  <a:cubicBezTo>
                    <a:pt x="2192" y="2277"/>
                    <a:pt x="2239" y="2245"/>
                    <a:pt x="2288" y="2208"/>
                  </a:cubicBezTo>
                  <a:lnTo>
                    <a:pt x="2077" y="1473"/>
                  </a:lnTo>
                  <a:lnTo>
                    <a:pt x="2052" y="1385"/>
                  </a:lnTo>
                  <a:lnTo>
                    <a:pt x="1762" y="373"/>
                  </a:lnTo>
                  <a:lnTo>
                    <a:pt x="1762" y="370"/>
                  </a:lnTo>
                  <a:lnTo>
                    <a:pt x="1755" y="343"/>
                  </a:lnTo>
                  <a:lnTo>
                    <a:pt x="1719" y="219"/>
                  </a:lnTo>
                  <a:cubicBezTo>
                    <a:pt x="1719" y="219"/>
                    <a:pt x="1590" y="117"/>
                    <a:pt x="1399" y="54"/>
                  </a:cubicBezTo>
                  <a:cubicBezTo>
                    <a:pt x="1399" y="53"/>
                    <a:pt x="1398" y="53"/>
                    <a:pt x="1398" y="53"/>
                  </a:cubicBezTo>
                  <a:cubicBezTo>
                    <a:pt x="1398" y="53"/>
                    <a:pt x="1398" y="53"/>
                    <a:pt x="1397" y="53"/>
                  </a:cubicBezTo>
                  <a:lnTo>
                    <a:pt x="1395" y="53"/>
                  </a:lnTo>
                  <a:cubicBezTo>
                    <a:pt x="1387" y="48"/>
                    <a:pt x="1378" y="45"/>
                    <a:pt x="1367" y="43"/>
                  </a:cubicBezTo>
                  <a:cubicBezTo>
                    <a:pt x="1286" y="18"/>
                    <a:pt x="1196" y="1"/>
                    <a:pt x="1101"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1"/>
            <p:cNvSpPr/>
            <p:nvPr/>
          </p:nvSpPr>
          <p:spPr>
            <a:xfrm>
              <a:off x="-4320163" y="-14916"/>
              <a:ext cx="140333" cy="122610"/>
            </a:xfrm>
            <a:custGeom>
              <a:avLst/>
              <a:gdLst/>
              <a:ahLst/>
              <a:cxnLst/>
              <a:rect l="l" t="t" r="r" b="b"/>
              <a:pathLst>
                <a:path w="966" h="844" extrusionOk="0">
                  <a:moveTo>
                    <a:pt x="124" y="1"/>
                  </a:moveTo>
                  <a:cubicBezTo>
                    <a:pt x="79" y="1"/>
                    <a:pt x="52" y="9"/>
                    <a:pt x="48" y="10"/>
                  </a:cubicBezTo>
                  <a:cubicBezTo>
                    <a:pt x="17" y="20"/>
                    <a:pt x="0" y="52"/>
                    <a:pt x="9" y="83"/>
                  </a:cubicBezTo>
                  <a:cubicBezTo>
                    <a:pt x="16" y="108"/>
                    <a:pt x="39" y="126"/>
                    <a:pt x="65" y="126"/>
                  </a:cubicBezTo>
                  <a:cubicBezTo>
                    <a:pt x="71" y="126"/>
                    <a:pt x="76" y="125"/>
                    <a:pt x="82" y="123"/>
                  </a:cubicBezTo>
                  <a:cubicBezTo>
                    <a:pt x="82" y="123"/>
                    <a:pt x="96" y="120"/>
                    <a:pt x="120" y="120"/>
                  </a:cubicBezTo>
                  <a:cubicBezTo>
                    <a:pt x="222" y="120"/>
                    <a:pt x="520" y="180"/>
                    <a:pt x="844" y="810"/>
                  </a:cubicBezTo>
                  <a:cubicBezTo>
                    <a:pt x="855" y="831"/>
                    <a:pt x="876" y="843"/>
                    <a:pt x="897" y="843"/>
                  </a:cubicBezTo>
                  <a:cubicBezTo>
                    <a:pt x="907" y="843"/>
                    <a:pt x="916" y="842"/>
                    <a:pt x="924" y="835"/>
                  </a:cubicBezTo>
                  <a:cubicBezTo>
                    <a:pt x="954" y="822"/>
                    <a:pt x="966" y="785"/>
                    <a:pt x="950" y="756"/>
                  </a:cubicBezTo>
                  <a:cubicBezTo>
                    <a:pt x="607" y="85"/>
                    <a:pt x="271"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1"/>
            <p:cNvSpPr/>
            <p:nvPr/>
          </p:nvSpPr>
          <p:spPr>
            <a:xfrm>
              <a:off x="-3180505" y="-134620"/>
              <a:ext cx="302603" cy="358387"/>
            </a:xfrm>
            <a:custGeom>
              <a:avLst/>
              <a:gdLst/>
              <a:ahLst/>
              <a:cxnLst/>
              <a:rect l="l" t="t" r="r" b="b"/>
              <a:pathLst>
                <a:path w="2083" h="2467" extrusionOk="0">
                  <a:moveTo>
                    <a:pt x="1187" y="1"/>
                  </a:moveTo>
                  <a:cubicBezTo>
                    <a:pt x="1122" y="1"/>
                    <a:pt x="1060" y="8"/>
                    <a:pt x="1000" y="21"/>
                  </a:cubicBezTo>
                  <a:cubicBezTo>
                    <a:pt x="999" y="21"/>
                    <a:pt x="998" y="21"/>
                    <a:pt x="996" y="22"/>
                  </a:cubicBezTo>
                  <a:lnTo>
                    <a:pt x="995" y="22"/>
                  </a:lnTo>
                  <a:cubicBezTo>
                    <a:pt x="855" y="54"/>
                    <a:pt x="736" y="112"/>
                    <a:pt x="659" y="157"/>
                  </a:cubicBezTo>
                  <a:cubicBezTo>
                    <a:pt x="600" y="193"/>
                    <a:pt x="566" y="219"/>
                    <a:pt x="566" y="219"/>
                  </a:cubicBezTo>
                  <a:lnTo>
                    <a:pt x="210" y="1475"/>
                  </a:lnTo>
                  <a:lnTo>
                    <a:pt x="0" y="2206"/>
                  </a:lnTo>
                  <a:cubicBezTo>
                    <a:pt x="73" y="2263"/>
                    <a:pt x="147" y="2308"/>
                    <a:pt x="221" y="2346"/>
                  </a:cubicBezTo>
                  <a:cubicBezTo>
                    <a:pt x="385" y="2429"/>
                    <a:pt x="550" y="2466"/>
                    <a:pt x="709" y="2466"/>
                  </a:cubicBezTo>
                  <a:cubicBezTo>
                    <a:pt x="1316" y="2466"/>
                    <a:pt x="1850" y="1931"/>
                    <a:pt x="1998" y="1335"/>
                  </a:cubicBezTo>
                  <a:cubicBezTo>
                    <a:pt x="2083" y="987"/>
                    <a:pt x="2039" y="620"/>
                    <a:pt x="1804" y="322"/>
                  </a:cubicBezTo>
                  <a:cubicBezTo>
                    <a:pt x="1672" y="156"/>
                    <a:pt x="1527" y="66"/>
                    <a:pt x="1384" y="26"/>
                  </a:cubicBezTo>
                  <a:cubicBezTo>
                    <a:pt x="1317" y="8"/>
                    <a:pt x="1251" y="1"/>
                    <a:pt x="1187"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1"/>
            <p:cNvSpPr/>
            <p:nvPr/>
          </p:nvSpPr>
          <p:spPr>
            <a:xfrm>
              <a:off x="-3123849" y="-14771"/>
              <a:ext cx="140333" cy="122465"/>
            </a:xfrm>
            <a:custGeom>
              <a:avLst/>
              <a:gdLst/>
              <a:ahLst/>
              <a:cxnLst/>
              <a:rect l="l" t="t" r="r" b="b"/>
              <a:pathLst>
                <a:path w="966" h="843" extrusionOk="0">
                  <a:moveTo>
                    <a:pt x="841" y="1"/>
                  </a:moveTo>
                  <a:cubicBezTo>
                    <a:pt x="695" y="1"/>
                    <a:pt x="359" y="86"/>
                    <a:pt x="14" y="756"/>
                  </a:cubicBezTo>
                  <a:cubicBezTo>
                    <a:pt x="1" y="785"/>
                    <a:pt x="12" y="822"/>
                    <a:pt x="40" y="835"/>
                  </a:cubicBezTo>
                  <a:cubicBezTo>
                    <a:pt x="50" y="839"/>
                    <a:pt x="59" y="842"/>
                    <a:pt x="68" y="842"/>
                  </a:cubicBezTo>
                  <a:cubicBezTo>
                    <a:pt x="90" y="842"/>
                    <a:pt x="111" y="831"/>
                    <a:pt x="120" y="811"/>
                  </a:cubicBezTo>
                  <a:cubicBezTo>
                    <a:pt x="443" y="182"/>
                    <a:pt x="739" y="120"/>
                    <a:pt x="843" y="120"/>
                  </a:cubicBezTo>
                  <a:cubicBezTo>
                    <a:pt x="867" y="120"/>
                    <a:pt x="881" y="123"/>
                    <a:pt x="883" y="123"/>
                  </a:cubicBezTo>
                  <a:cubicBezTo>
                    <a:pt x="889" y="125"/>
                    <a:pt x="895" y="126"/>
                    <a:pt x="901" y="126"/>
                  </a:cubicBezTo>
                  <a:cubicBezTo>
                    <a:pt x="926" y="126"/>
                    <a:pt x="949" y="110"/>
                    <a:pt x="956" y="85"/>
                  </a:cubicBezTo>
                  <a:cubicBezTo>
                    <a:pt x="966" y="54"/>
                    <a:pt x="949" y="21"/>
                    <a:pt x="918" y="10"/>
                  </a:cubicBezTo>
                  <a:cubicBezTo>
                    <a:pt x="914" y="9"/>
                    <a:pt x="886" y="1"/>
                    <a:pt x="8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1"/>
            <p:cNvSpPr/>
            <p:nvPr/>
          </p:nvSpPr>
          <p:spPr>
            <a:xfrm>
              <a:off x="-3900473" y="511113"/>
              <a:ext cx="517606" cy="570921"/>
            </a:xfrm>
            <a:custGeom>
              <a:avLst/>
              <a:gdLst/>
              <a:ahLst/>
              <a:cxnLst/>
              <a:rect l="l" t="t" r="r" b="b"/>
              <a:pathLst>
                <a:path w="3563" h="3930" extrusionOk="0">
                  <a:moveTo>
                    <a:pt x="3060" y="0"/>
                  </a:moveTo>
                  <a:lnTo>
                    <a:pt x="346" y="52"/>
                  </a:lnTo>
                  <a:lnTo>
                    <a:pt x="250" y="1136"/>
                  </a:lnTo>
                  <a:lnTo>
                    <a:pt x="232" y="1321"/>
                  </a:lnTo>
                  <a:lnTo>
                    <a:pt x="232" y="1322"/>
                  </a:lnTo>
                  <a:lnTo>
                    <a:pt x="107" y="2734"/>
                  </a:lnTo>
                  <a:lnTo>
                    <a:pt x="56" y="3311"/>
                  </a:lnTo>
                  <a:lnTo>
                    <a:pt x="53" y="3352"/>
                  </a:lnTo>
                  <a:lnTo>
                    <a:pt x="1" y="3930"/>
                  </a:lnTo>
                  <a:lnTo>
                    <a:pt x="3563" y="3930"/>
                  </a:lnTo>
                  <a:lnTo>
                    <a:pt x="3551" y="3843"/>
                  </a:lnTo>
                  <a:lnTo>
                    <a:pt x="3506" y="3481"/>
                  </a:lnTo>
                  <a:lnTo>
                    <a:pt x="3506" y="3480"/>
                  </a:lnTo>
                  <a:lnTo>
                    <a:pt x="3483" y="3313"/>
                  </a:lnTo>
                  <a:lnTo>
                    <a:pt x="3442" y="2984"/>
                  </a:lnTo>
                  <a:lnTo>
                    <a:pt x="3292" y="1812"/>
                  </a:lnTo>
                  <a:lnTo>
                    <a:pt x="306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1"/>
            <p:cNvSpPr/>
            <p:nvPr/>
          </p:nvSpPr>
          <p:spPr>
            <a:xfrm>
              <a:off x="-3855874" y="510968"/>
              <a:ext cx="425939" cy="249288"/>
            </a:xfrm>
            <a:custGeom>
              <a:avLst/>
              <a:gdLst/>
              <a:ahLst/>
              <a:cxnLst/>
              <a:rect l="l" t="t" r="r" b="b"/>
              <a:pathLst>
                <a:path w="2932" h="1716" extrusionOk="0">
                  <a:moveTo>
                    <a:pt x="2752" y="0"/>
                  </a:moveTo>
                  <a:lnTo>
                    <a:pt x="0" y="370"/>
                  </a:lnTo>
                  <a:cubicBezTo>
                    <a:pt x="120" y="429"/>
                    <a:pt x="2932" y="1716"/>
                    <a:pt x="2932" y="1716"/>
                  </a:cubicBezTo>
                  <a:lnTo>
                    <a:pt x="2752"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1"/>
            <p:cNvSpPr/>
            <p:nvPr/>
          </p:nvSpPr>
          <p:spPr>
            <a:xfrm>
              <a:off x="-4212662" y="-957149"/>
              <a:ext cx="1145474" cy="1585359"/>
            </a:xfrm>
            <a:custGeom>
              <a:avLst/>
              <a:gdLst/>
              <a:ahLst/>
              <a:cxnLst/>
              <a:rect l="l" t="t" r="r" b="b"/>
              <a:pathLst>
                <a:path w="7885" h="10913" extrusionOk="0">
                  <a:moveTo>
                    <a:pt x="3890" y="1"/>
                  </a:moveTo>
                  <a:cubicBezTo>
                    <a:pt x="2199" y="1"/>
                    <a:pt x="1246" y="819"/>
                    <a:pt x="713" y="1683"/>
                  </a:cubicBezTo>
                  <a:cubicBezTo>
                    <a:pt x="686" y="1728"/>
                    <a:pt x="659" y="1771"/>
                    <a:pt x="634" y="1816"/>
                  </a:cubicBezTo>
                  <a:cubicBezTo>
                    <a:pt x="112" y="2733"/>
                    <a:pt x="42" y="3652"/>
                    <a:pt x="42" y="3652"/>
                  </a:cubicBezTo>
                  <a:cubicBezTo>
                    <a:pt x="42" y="3652"/>
                    <a:pt x="1" y="4174"/>
                    <a:pt x="22" y="4938"/>
                  </a:cubicBezTo>
                  <a:cubicBezTo>
                    <a:pt x="31" y="5264"/>
                    <a:pt x="52" y="5639"/>
                    <a:pt x="93" y="6033"/>
                  </a:cubicBezTo>
                  <a:lnTo>
                    <a:pt x="93" y="6035"/>
                  </a:lnTo>
                  <a:cubicBezTo>
                    <a:pt x="95" y="6054"/>
                    <a:pt x="96" y="6070"/>
                    <a:pt x="98" y="6086"/>
                  </a:cubicBezTo>
                  <a:lnTo>
                    <a:pt x="99" y="6096"/>
                  </a:lnTo>
                  <a:cubicBezTo>
                    <a:pt x="112" y="6199"/>
                    <a:pt x="125" y="6305"/>
                    <a:pt x="140" y="6409"/>
                  </a:cubicBezTo>
                  <a:cubicBezTo>
                    <a:pt x="172" y="6648"/>
                    <a:pt x="212" y="6891"/>
                    <a:pt x="262" y="7137"/>
                  </a:cubicBezTo>
                  <a:cubicBezTo>
                    <a:pt x="271" y="7180"/>
                    <a:pt x="281" y="7223"/>
                    <a:pt x="290" y="7268"/>
                  </a:cubicBezTo>
                  <a:cubicBezTo>
                    <a:pt x="342" y="7502"/>
                    <a:pt x="401" y="7737"/>
                    <a:pt x="472" y="7966"/>
                  </a:cubicBezTo>
                  <a:cubicBezTo>
                    <a:pt x="542" y="8193"/>
                    <a:pt x="621" y="8417"/>
                    <a:pt x="713" y="8632"/>
                  </a:cubicBezTo>
                  <a:cubicBezTo>
                    <a:pt x="998" y="9303"/>
                    <a:pt x="1395" y="9903"/>
                    <a:pt x="1950" y="10317"/>
                  </a:cubicBezTo>
                  <a:cubicBezTo>
                    <a:pt x="2105" y="10433"/>
                    <a:pt x="2272" y="10537"/>
                    <a:pt x="2455" y="10621"/>
                  </a:cubicBezTo>
                  <a:cubicBezTo>
                    <a:pt x="2717" y="10745"/>
                    <a:pt x="3007" y="10833"/>
                    <a:pt x="3328" y="10878"/>
                  </a:cubicBezTo>
                  <a:lnTo>
                    <a:pt x="3329" y="10878"/>
                  </a:lnTo>
                  <a:cubicBezTo>
                    <a:pt x="3463" y="10898"/>
                    <a:pt x="3605" y="10909"/>
                    <a:pt x="3752" y="10911"/>
                  </a:cubicBezTo>
                  <a:cubicBezTo>
                    <a:pt x="3782" y="10912"/>
                    <a:pt x="3813" y="10912"/>
                    <a:pt x="3843" y="10912"/>
                  </a:cubicBezTo>
                  <a:cubicBezTo>
                    <a:pt x="4387" y="10912"/>
                    <a:pt x="4858" y="10808"/>
                    <a:pt x="5264" y="10624"/>
                  </a:cubicBezTo>
                  <a:cubicBezTo>
                    <a:pt x="5268" y="10623"/>
                    <a:pt x="5271" y="10620"/>
                    <a:pt x="5276" y="10619"/>
                  </a:cubicBezTo>
                  <a:cubicBezTo>
                    <a:pt x="5349" y="10585"/>
                    <a:pt x="5420" y="10550"/>
                    <a:pt x="5489" y="10510"/>
                  </a:cubicBezTo>
                  <a:cubicBezTo>
                    <a:pt x="5706" y="10391"/>
                    <a:pt x="5902" y="10246"/>
                    <a:pt x="6080" y="10084"/>
                  </a:cubicBezTo>
                  <a:cubicBezTo>
                    <a:pt x="6558" y="9649"/>
                    <a:pt x="6906" y="9076"/>
                    <a:pt x="7161" y="8452"/>
                  </a:cubicBezTo>
                  <a:cubicBezTo>
                    <a:pt x="7182" y="8401"/>
                    <a:pt x="7203" y="8350"/>
                    <a:pt x="7222" y="8298"/>
                  </a:cubicBezTo>
                  <a:cubicBezTo>
                    <a:pt x="7260" y="8202"/>
                    <a:pt x="7295" y="8103"/>
                    <a:pt x="7326" y="8007"/>
                  </a:cubicBezTo>
                  <a:cubicBezTo>
                    <a:pt x="7420" y="7719"/>
                    <a:pt x="7498" y="7427"/>
                    <a:pt x="7561" y="7134"/>
                  </a:cubicBezTo>
                  <a:cubicBezTo>
                    <a:pt x="7617" y="6883"/>
                    <a:pt x="7662" y="6631"/>
                    <a:pt x="7696" y="6385"/>
                  </a:cubicBezTo>
                  <a:lnTo>
                    <a:pt x="7696" y="6383"/>
                  </a:lnTo>
                  <a:cubicBezTo>
                    <a:pt x="7725" y="6191"/>
                    <a:pt x="7748" y="6002"/>
                    <a:pt x="7765" y="5818"/>
                  </a:cubicBezTo>
                  <a:lnTo>
                    <a:pt x="7767" y="5802"/>
                  </a:lnTo>
                  <a:cubicBezTo>
                    <a:pt x="7884" y="4595"/>
                    <a:pt x="7809" y="3652"/>
                    <a:pt x="7809" y="3652"/>
                  </a:cubicBezTo>
                  <a:cubicBezTo>
                    <a:pt x="7809" y="3652"/>
                    <a:pt x="7809" y="3627"/>
                    <a:pt x="7807" y="3584"/>
                  </a:cubicBezTo>
                  <a:lnTo>
                    <a:pt x="7807" y="3583"/>
                  </a:lnTo>
                  <a:cubicBezTo>
                    <a:pt x="7793" y="3353"/>
                    <a:pt x="7722" y="2588"/>
                    <a:pt x="7306" y="1823"/>
                  </a:cubicBezTo>
                  <a:cubicBezTo>
                    <a:pt x="7271" y="1760"/>
                    <a:pt x="7237" y="1697"/>
                    <a:pt x="7197" y="1633"/>
                  </a:cubicBezTo>
                  <a:cubicBezTo>
                    <a:pt x="6673" y="788"/>
                    <a:pt x="5698" y="1"/>
                    <a:pt x="3890"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1"/>
            <p:cNvSpPr/>
            <p:nvPr/>
          </p:nvSpPr>
          <p:spPr>
            <a:xfrm>
              <a:off x="-4160800" y="-1009737"/>
              <a:ext cx="1073419" cy="369137"/>
            </a:xfrm>
            <a:custGeom>
              <a:avLst/>
              <a:gdLst/>
              <a:ahLst/>
              <a:cxnLst/>
              <a:rect l="l" t="t" r="r" b="b"/>
              <a:pathLst>
                <a:path w="7389" h="2541" extrusionOk="0">
                  <a:moveTo>
                    <a:pt x="3695" y="0"/>
                  </a:moveTo>
                  <a:cubicBezTo>
                    <a:pt x="391" y="0"/>
                    <a:pt x="0" y="2095"/>
                    <a:pt x="0" y="2095"/>
                  </a:cubicBezTo>
                  <a:cubicBezTo>
                    <a:pt x="0" y="2095"/>
                    <a:pt x="1243" y="2540"/>
                    <a:pt x="3432" y="2540"/>
                  </a:cubicBezTo>
                  <a:cubicBezTo>
                    <a:pt x="4526" y="2540"/>
                    <a:pt x="5858" y="2429"/>
                    <a:pt x="7389" y="2095"/>
                  </a:cubicBezTo>
                  <a:cubicBezTo>
                    <a:pt x="7389" y="2095"/>
                    <a:pt x="6999" y="0"/>
                    <a:pt x="3695"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1"/>
            <p:cNvSpPr/>
            <p:nvPr/>
          </p:nvSpPr>
          <p:spPr>
            <a:xfrm>
              <a:off x="-4252612" y="-144644"/>
              <a:ext cx="62903" cy="123336"/>
            </a:xfrm>
            <a:custGeom>
              <a:avLst/>
              <a:gdLst/>
              <a:ahLst/>
              <a:cxnLst/>
              <a:rect l="l" t="t" r="r" b="b"/>
              <a:pathLst>
                <a:path w="433" h="849" extrusionOk="0">
                  <a:moveTo>
                    <a:pt x="288" y="1"/>
                  </a:moveTo>
                  <a:lnTo>
                    <a:pt x="0" y="120"/>
                  </a:lnTo>
                  <a:lnTo>
                    <a:pt x="432" y="848"/>
                  </a:lnTo>
                  <a:lnTo>
                    <a:pt x="288" y="1"/>
                  </a:lnTo>
                  <a:close/>
                  <a:moveTo>
                    <a:pt x="432" y="848"/>
                  </a:moveTo>
                  <a:lnTo>
                    <a:pt x="432" y="848"/>
                  </a:lnTo>
                  <a:lnTo>
                    <a:pt x="432" y="848"/>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1"/>
            <p:cNvSpPr/>
            <p:nvPr/>
          </p:nvSpPr>
          <p:spPr>
            <a:xfrm>
              <a:off x="-3099589" y="-148276"/>
              <a:ext cx="63775" cy="126968"/>
            </a:xfrm>
            <a:custGeom>
              <a:avLst/>
              <a:gdLst/>
              <a:ahLst/>
              <a:cxnLst/>
              <a:rect l="l" t="t" r="r" b="b"/>
              <a:pathLst>
                <a:path w="439" h="874" extrusionOk="0">
                  <a:moveTo>
                    <a:pt x="143" y="1"/>
                  </a:moveTo>
                  <a:lnTo>
                    <a:pt x="1" y="873"/>
                  </a:lnTo>
                  <a:lnTo>
                    <a:pt x="438" y="115"/>
                  </a:lnTo>
                  <a:lnTo>
                    <a:pt x="143"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1"/>
            <p:cNvSpPr/>
            <p:nvPr/>
          </p:nvSpPr>
          <p:spPr>
            <a:xfrm>
              <a:off x="-4250578" y="-835120"/>
              <a:ext cx="187111" cy="408506"/>
            </a:xfrm>
            <a:custGeom>
              <a:avLst/>
              <a:gdLst/>
              <a:ahLst/>
              <a:cxnLst/>
              <a:rect l="l" t="t" r="r" b="b"/>
              <a:pathLst>
                <a:path w="1288" h="2812" extrusionOk="0">
                  <a:moveTo>
                    <a:pt x="875" y="0"/>
                  </a:moveTo>
                  <a:lnTo>
                    <a:pt x="1" y="1984"/>
                  </a:lnTo>
                  <a:lnTo>
                    <a:pt x="302" y="2811"/>
                  </a:lnTo>
                  <a:cubicBezTo>
                    <a:pt x="1288" y="1580"/>
                    <a:pt x="934" y="672"/>
                    <a:pt x="934" y="672"/>
                  </a:cubicBezTo>
                  <a:lnTo>
                    <a:pt x="875"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1"/>
            <p:cNvSpPr/>
            <p:nvPr/>
          </p:nvSpPr>
          <p:spPr>
            <a:xfrm>
              <a:off x="-3213918" y="-835120"/>
              <a:ext cx="186966" cy="408506"/>
            </a:xfrm>
            <a:custGeom>
              <a:avLst/>
              <a:gdLst/>
              <a:ahLst/>
              <a:cxnLst/>
              <a:rect l="l" t="t" r="r" b="b"/>
              <a:pathLst>
                <a:path w="1287" h="2812" extrusionOk="0">
                  <a:moveTo>
                    <a:pt x="412" y="0"/>
                  </a:moveTo>
                  <a:lnTo>
                    <a:pt x="354" y="672"/>
                  </a:lnTo>
                  <a:cubicBezTo>
                    <a:pt x="354" y="672"/>
                    <a:pt x="0" y="1580"/>
                    <a:pt x="986" y="2811"/>
                  </a:cubicBezTo>
                  <a:lnTo>
                    <a:pt x="1286" y="1984"/>
                  </a:lnTo>
                  <a:lnTo>
                    <a:pt x="412"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1"/>
            <p:cNvSpPr/>
            <p:nvPr/>
          </p:nvSpPr>
          <p:spPr>
            <a:xfrm>
              <a:off x="-3953497" y="-159026"/>
              <a:ext cx="96316" cy="96025"/>
            </a:xfrm>
            <a:custGeom>
              <a:avLst/>
              <a:gdLst/>
              <a:ahLst/>
              <a:cxnLst/>
              <a:rect l="l" t="t" r="r" b="b"/>
              <a:pathLst>
                <a:path w="663" h="661" extrusionOk="0">
                  <a:moveTo>
                    <a:pt x="332" y="0"/>
                  </a:moveTo>
                  <a:cubicBezTo>
                    <a:pt x="149" y="0"/>
                    <a:pt x="1" y="147"/>
                    <a:pt x="1" y="330"/>
                  </a:cubicBezTo>
                  <a:cubicBezTo>
                    <a:pt x="1" y="512"/>
                    <a:pt x="149" y="660"/>
                    <a:pt x="332" y="660"/>
                  </a:cubicBezTo>
                  <a:cubicBezTo>
                    <a:pt x="514" y="660"/>
                    <a:pt x="662" y="512"/>
                    <a:pt x="662" y="330"/>
                  </a:cubicBezTo>
                  <a:cubicBezTo>
                    <a:pt x="662" y="147"/>
                    <a:pt x="514" y="0"/>
                    <a:pt x="33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1"/>
            <p:cNvSpPr/>
            <p:nvPr/>
          </p:nvSpPr>
          <p:spPr>
            <a:xfrm>
              <a:off x="-3472938" y="-159026"/>
              <a:ext cx="96025" cy="96025"/>
            </a:xfrm>
            <a:custGeom>
              <a:avLst/>
              <a:gdLst/>
              <a:ahLst/>
              <a:cxnLst/>
              <a:rect l="l" t="t" r="r" b="b"/>
              <a:pathLst>
                <a:path w="661" h="661" extrusionOk="0">
                  <a:moveTo>
                    <a:pt x="330" y="0"/>
                  </a:moveTo>
                  <a:cubicBezTo>
                    <a:pt x="147" y="0"/>
                    <a:pt x="0" y="147"/>
                    <a:pt x="0" y="330"/>
                  </a:cubicBezTo>
                  <a:cubicBezTo>
                    <a:pt x="0" y="512"/>
                    <a:pt x="147" y="660"/>
                    <a:pt x="330" y="660"/>
                  </a:cubicBezTo>
                  <a:cubicBezTo>
                    <a:pt x="512" y="660"/>
                    <a:pt x="660" y="512"/>
                    <a:pt x="660" y="330"/>
                  </a:cubicBezTo>
                  <a:cubicBezTo>
                    <a:pt x="660" y="147"/>
                    <a:pt x="512" y="0"/>
                    <a:pt x="330"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1"/>
            <p:cNvSpPr/>
            <p:nvPr/>
          </p:nvSpPr>
          <p:spPr>
            <a:xfrm>
              <a:off x="-4141624" y="-416738"/>
              <a:ext cx="388023" cy="131181"/>
            </a:xfrm>
            <a:custGeom>
              <a:avLst/>
              <a:gdLst/>
              <a:ahLst/>
              <a:cxnLst/>
              <a:rect l="l" t="t" r="r" b="b"/>
              <a:pathLst>
                <a:path w="2671" h="903" extrusionOk="0">
                  <a:moveTo>
                    <a:pt x="1588" y="1"/>
                  </a:moveTo>
                  <a:cubicBezTo>
                    <a:pt x="1505" y="1"/>
                    <a:pt x="1417" y="5"/>
                    <a:pt x="1324" y="15"/>
                  </a:cubicBezTo>
                  <a:cubicBezTo>
                    <a:pt x="803" y="70"/>
                    <a:pt x="448" y="238"/>
                    <a:pt x="210" y="418"/>
                  </a:cubicBezTo>
                  <a:cubicBezTo>
                    <a:pt x="0" y="575"/>
                    <a:pt x="112" y="902"/>
                    <a:pt x="365" y="902"/>
                  </a:cubicBezTo>
                  <a:cubicBezTo>
                    <a:pt x="374" y="902"/>
                    <a:pt x="383" y="902"/>
                    <a:pt x="393" y="901"/>
                  </a:cubicBezTo>
                  <a:lnTo>
                    <a:pt x="2335" y="726"/>
                  </a:lnTo>
                  <a:cubicBezTo>
                    <a:pt x="2588" y="703"/>
                    <a:pt x="2671" y="377"/>
                    <a:pt x="2461" y="236"/>
                  </a:cubicBezTo>
                  <a:cubicBezTo>
                    <a:pt x="2270" y="107"/>
                    <a:pt x="1989" y="1"/>
                    <a:pt x="158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1"/>
            <p:cNvSpPr/>
            <p:nvPr/>
          </p:nvSpPr>
          <p:spPr>
            <a:xfrm>
              <a:off x="-3588574" y="-416738"/>
              <a:ext cx="388168" cy="131181"/>
            </a:xfrm>
            <a:custGeom>
              <a:avLst/>
              <a:gdLst/>
              <a:ahLst/>
              <a:cxnLst/>
              <a:rect l="l" t="t" r="r" b="b"/>
              <a:pathLst>
                <a:path w="2672" h="903" extrusionOk="0">
                  <a:moveTo>
                    <a:pt x="1083" y="1"/>
                  </a:moveTo>
                  <a:cubicBezTo>
                    <a:pt x="681" y="1"/>
                    <a:pt x="402" y="107"/>
                    <a:pt x="211" y="236"/>
                  </a:cubicBezTo>
                  <a:cubicBezTo>
                    <a:pt x="0" y="377"/>
                    <a:pt x="83" y="703"/>
                    <a:pt x="336" y="726"/>
                  </a:cubicBezTo>
                  <a:lnTo>
                    <a:pt x="2279" y="901"/>
                  </a:lnTo>
                  <a:cubicBezTo>
                    <a:pt x="2288" y="902"/>
                    <a:pt x="2297" y="902"/>
                    <a:pt x="2306" y="902"/>
                  </a:cubicBezTo>
                  <a:cubicBezTo>
                    <a:pt x="2559" y="902"/>
                    <a:pt x="2671" y="575"/>
                    <a:pt x="2461" y="418"/>
                  </a:cubicBezTo>
                  <a:cubicBezTo>
                    <a:pt x="2223" y="238"/>
                    <a:pt x="1869" y="70"/>
                    <a:pt x="1347" y="15"/>
                  </a:cubicBezTo>
                  <a:cubicBezTo>
                    <a:pt x="1254" y="5"/>
                    <a:pt x="1166" y="1"/>
                    <a:pt x="1083"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1"/>
            <p:cNvSpPr/>
            <p:nvPr/>
          </p:nvSpPr>
          <p:spPr>
            <a:xfrm>
              <a:off x="-3720771" y="-17240"/>
              <a:ext cx="74525" cy="114620"/>
            </a:xfrm>
            <a:custGeom>
              <a:avLst/>
              <a:gdLst/>
              <a:ahLst/>
              <a:cxnLst/>
              <a:rect l="l" t="t" r="r" b="b"/>
              <a:pathLst>
                <a:path w="513" h="789" extrusionOk="0">
                  <a:moveTo>
                    <a:pt x="169" y="1"/>
                  </a:moveTo>
                  <a:cubicBezTo>
                    <a:pt x="141" y="1"/>
                    <a:pt x="115" y="22"/>
                    <a:pt x="111" y="51"/>
                  </a:cubicBezTo>
                  <a:lnTo>
                    <a:pt x="4" y="713"/>
                  </a:lnTo>
                  <a:cubicBezTo>
                    <a:pt x="1" y="731"/>
                    <a:pt x="6" y="747"/>
                    <a:pt x="17" y="761"/>
                  </a:cubicBezTo>
                  <a:cubicBezTo>
                    <a:pt x="28" y="773"/>
                    <a:pt x="44" y="782"/>
                    <a:pt x="61" y="782"/>
                  </a:cubicBezTo>
                  <a:lnTo>
                    <a:pt x="454" y="789"/>
                  </a:lnTo>
                  <a:cubicBezTo>
                    <a:pt x="486" y="789"/>
                    <a:pt x="513" y="763"/>
                    <a:pt x="513" y="731"/>
                  </a:cubicBezTo>
                  <a:cubicBezTo>
                    <a:pt x="513" y="698"/>
                    <a:pt x="487" y="670"/>
                    <a:pt x="455" y="670"/>
                  </a:cubicBezTo>
                  <a:lnTo>
                    <a:pt x="130" y="663"/>
                  </a:lnTo>
                  <a:lnTo>
                    <a:pt x="227" y="69"/>
                  </a:lnTo>
                  <a:cubicBezTo>
                    <a:pt x="232" y="37"/>
                    <a:pt x="210" y="7"/>
                    <a:pt x="178" y="1"/>
                  </a:cubicBezTo>
                  <a:cubicBezTo>
                    <a:pt x="175" y="1"/>
                    <a:pt x="17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1"/>
            <p:cNvSpPr/>
            <p:nvPr/>
          </p:nvSpPr>
          <p:spPr>
            <a:xfrm>
              <a:off x="-3702926" y="310236"/>
              <a:ext cx="124698" cy="35322"/>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1"/>
            <p:cNvSpPr/>
            <p:nvPr/>
          </p:nvSpPr>
          <p:spPr>
            <a:xfrm>
              <a:off x="-4174891" y="3472478"/>
              <a:ext cx="1098986" cy="403567"/>
            </a:xfrm>
            <a:custGeom>
              <a:avLst/>
              <a:gdLst/>
              <a:ahLst/>
              <a:cxnLst/>
              <a:rect l="l" t="t" r="r" b="b"/>
              <a:pathLst>
                <a:path w="7565" h="2778" extrusionOk="0">
                  <a:moveTo>
                    <a:pt x="5290" y="0"/>
                  </a:moveTo>
                  <a:cubicBezTo>
                    <a:pt x="5243" y="0"/>
                    <a:pt x="5197" y="9"/>
                    <a:pt x="5149" y="22"/>
                  </a:cubicBezTo>
                  <a:lnTo>
                    <a:pt x="4011" y="382"/>
                  </a:lnTo>
                  <a:lnTo>
                    <a:pt x="3746" y="464"/>
                  </a:lnTo>
                  <a:cubicBezTo>
                    <a:pt x="3724" y="471"/>
                    <a:pt x="3702" y="474"/>
                    <a:pt x="3680" y="474"/>
                  </a:cubicBezTo>
                  <a:cubicBezTo>
                    <a:pt x="3660" y="474"/>
                    <a:pt x="3641" y="472"/>
                    <a:pt x="3621" y="468"/>
                  </a:cubicBezTo>
                  <a:cubicBezTo>
                    <a:pt x="3370" y="404"/>
                    <a:pt x="3113" y="376"/>
                    <a:pt x="2855" y="369"/>
                  </a:cubicBezTo>
                  <a:cubicBezTo>
                    <a:pt x="2821" y="368"/>
                    <a:pt x="2786" y="368"/>
                    <a:pt x="2751" y="368"/>
                  </a:cubicBezTo>
                  <a:cubicBezTo>
                    <a:pt x="2148" y="368"/>
                    <a:pt x="1560" y="493"/>
                    <a:pt x="1110" y="621"/>
                  </a:cubicBezTo>
                  <a:cubicBezTo>
                    <a:pt x="794" y="711"/>
                    <a:pt x="547" y="804"/>
                    <a:pt x="410" y="860"/>
                  </a:cubicBezTo>
                  <a:cubicBezTo>
                    <a:pt x="380" y="872"/>
                    <a:pt x="353" y="891"/>
                    <a:pt x="332" y="913"/>
                  </a:cubicBezTo>
                  <a:lnTo>
                    <a:pt x="331" y="913"/>
                  </a:lnTo>
                  <a:cubicBezTo>
                    <a:pt x="300" y="947"/>
                    <a:pt x="278" y="989"/>
                    <a:pt x="270" y="1036"/>
                  </a:cubicBezTo>
                  <a:lnTo>
                    <a:pt x="187" y="1511"/>
                  </a:lnTo>
                  <a:lnTo>
                    <a:pt x="69" y="2186"/>
                  </a:lnTo>
                  <a:lnTo>
                    <a:pt x="25" y="2445"/>
                  </a:lnTo>
                  <a:cubicBezTo>
                    <a:pt x="1" y="2586"/>
                    <a:pt x="108" y="2716"/>
                    <a:pt x="251" y="2718"/>
                  </a:cubicBezTo>
                  <a:lnTo>
                    <a:pt x="389" y="2719"/>
                  </a:lnTo>
                  <a:lnTo>
                    <a:pt x="2864" y="2742"/>
                  </a:lnTo>
                  <a:lnTo>
                    <a:pt x="4473" y="2756"/>
                  </a:lnTo>
                  <a:lnTo>
                    <a:pt x="4730" y="2759"/>
                  </a:lnTo>
                  <a:cubicBezTo>
                    <a:pt x="4736" y="2759"/>
                    <a:pt x="4741" y="2759"/>
                    <a:pt x="4747" y="2760"/>
                  </a:cubicBezTo>
                  <a:cubicBezTo>
                    <a:pt x="4847" y="2772"/>
                    <a:pt x="4946" y="2778"/>
                    <a:pt x="5045" y="2778"/>
                  </a:cubicBezTo>
                  <a:cubicBezTo>
                    <a:pt x="5680" y="2778"/>
                    <a:pt x="6296" y="2544"/>
                    <a:pt x="6775" y="2115"/>
                  </a:cubicBezTo>
                  <a:lnTo>
                    <a:pt x="7329" y="1618"/>
                  </a:lnTo>
                  <a:lnTo>
                    <a:pt x="7480" y="1482"/>
                  </a:lnTo>
                  <a:cubicBezTo>
                    <a:pt x="7522" y="1445"/>
                    <a:pt x="7547" y="1397"/>
                    <a:pt x="7554" y="1346"/>
                  </a:cubicBezTo>
                  <a:cubicBezTo>
                    <a:pt x="7564" y="1286"/>
                    <a:pt x="7553" y="1224"/>
                    <a:pt x="7519" y="1174"/>
                  </a:cubicBezTo>
                  <a:cubicBezTo>
                    <a:pt x="7399" y="1006"/>
                    <a:pt x="7249" y="858"/>
                    <a:pt x="7088" y="718"/>
                  </a:cubicBezTo>
                  <a:cubicBezTo>
                    <a:pt x="7045" y="680"/>
                    <a:pt x="6991" y="661"/>
                    <a:pt x="6937" y="661"/>
                  </a:cubicBezTo>
                  <a:cubicBezTo>
                    <a:pt x="6890" y="661"/>
                    <a:pt x="6843" y="675"/>
                    <a:pt x="6803" y="703"/>
                  </a:cubicBezTo>
                  <a:lnTo>
                    <a:pt x="6640" y="817"/>
                  </a:lnTo>
                  <a:lnTo>
                    <a:pt x="6450" y="948"/>
                  </a:lnTo>
                  <a:cubicBezTo>
                    <a:pt x="6340" y="1025"/>
                    <a:pt x="6224" y="1091"/>
                    <a:pt x="6104" y="1146"/>
                  </a:cubicBezTo>
                  <a:cubicBezTo>
                    <a:pt x="5806" y="1281"/>
                    <a:pt x="5483" y="1352"/>
                    <a:pt x="5155" y="1352"/>
                  </a:cubicBezTo>
                  <a:cubicBezTo>
                    <a:pt x="5107" y="1352"/>
                    <a:pt x="5059" y="1350"/>
                    <a:pt x="5011" y="1347"/>
                  </a:cubicBezTo>
                  <a:lnTo>
                    <a:pt x="4692" y="1327"/>
                  </a:lnTo>
                  <a:lnTo>
                    <a:pt x="5512" y="905"/>
                  </a:lnTo>
                  <a:cubicBezTo>
                    <a:pt x="5677" y="820"/>
                    <a:pt x="5771" y="652"/>
                    <a:pt x="5771" y="480"/>
                  </a:cubicBezTo>
                  <a:cubicBezTo>
                    <a:pt x="5771" y="410"/>
                    <a:pt x="5755" y="340"/>
                    <a:pt x="5724" y="274"/>
                  </a:cubicBezTo>
                  <a:cubicBezTo>
                    <a:pt x="5642" y="103"/>
                    <a:pt x="5471" y="0"/>
                    <a:pt x="5290"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1"/>
            <p:cNvSpPr/>
            <p:nvPr/>
          </p:nvSpPr>
          <p:spPr>
            <a:xfrm>
              <a:off x="-5368009" y="2219800"/>
              <a:ext cx="768201" cy="1554561"/>
            </a:xfrm>
            <a:custGeom>
              <a:avLst/>
              <a:gdLst/>
              <a:ahLst/>
              <a:cxnLst/>
              <a:rect l="l" t="t" r="r" b="b"/>
              <a:pathLst>
                <a:path w="5288" h="10701" extrusionOk="0">
                  <a:moveTo>
                    <a:pt x="2802" y="1"/>
                  </a:moveTo>
                  <a:cubicBezTo>
                    <a:pt x="1850" y="1"/>
                    <a:pt x="1009" y="726"/>
                    <a:pt x="921" y="1726"/>
                  </a:cubicBezTo>
                  <a:cubicBezTo>
                    <a:pt x="783" y="2936"/>
                    <a:pt x="639" y="4185"/>
                    <a:pt x="505" y="5353"/>
                  </a:cubicBezTo>
                  <a:cubicBezTo>
                    <a:pt x="490" y="5480"/>
                    <a:pt x="477" y="5606"/>
                    <a:pt x="463" y="5731"/>
                  </a:cubicBezTo>
                  <a:cubicBezTo>
                    <a:pt x="355" y="6679"/>
                    <a:pt x="260" y="7564"/>
                    <a:pt x="182" y="8329"/>
                  </a:cubicBezTo>
                  <a:cubicBezTo>
                    <a:pt x="127" y="8871"/>
                    <a:pt x="82" y="9350"/>
                    <a:pt x="49" y="9746"/>
                  </a:cubicBezTo>
                  <a:cubicBezTo>
                    <a:pt x="49" y="9753"/>
                    <a:pt x="49" y="9759"/>
                    <a:pt x="48" y="9766"/>
                  </a:cubicBezTo>
                  <a:cubicBezTo>
                    <a:pt x="25" y="10042"/>
                    <a:pt x="9" y="10275"/>
                    <a:pt x="1" y="10460"/>
                  </a:cubicBezTo>
                  <a:lnTo>
                    <a:pt x="1" y="10494"/>
                  </a:lnTo>
                  <a:lnTo>
                    <a:pt x="2" y="10494"/>
                  </a:lnTo>
                  <a:cubicBezTo>
                    <a:pt x="858" y="10577"/>
                    <a:pt x="1695" y="10700"/>
                    <a:pt x="2545" y="10700"/>
                  </a:cubicBezTo>
                  <a:cubicBezTo>
                    <a:pt x="2704" y="10700"/>
                    <a:pt x="2863" y="10696"/>
                    <a:pt x="3023" y="10686"/>
                  </a:cubicBezTo>
                  <a:lnTo>
                    <a:pt x="3396" y="9186"/>
                  </a:lnTo>
                  <a:lnTo>
                    <a:pt x="3518" y="8700"/>
                  </a:lnTo>
                  <a:lnTo>
                    <a:pt x="3883" y="7233"/>
                  </a:lnTo>
                  <a:lnTo>
                    <a:pt x="3995" y="6789"/>
                  </a:lnTo>
                  <a:lnTo>
                    <a:pt x="4317" y="5503"/>
                  </a:lnTo>
                  <a:lnTo>
                    <a:pt x="4490" y="4803"/>
                  </a:lnTo>
                  <a:lnTo>
                    <a:pt x="5003" y="2749"/>
                  </a:lnTo>
                  <a:cubicBezTo>
                    <a:pt x="5288" y="1732"/>
                    <a:pt x="4304" y="332"/>
                    <a:pt x="3287" y="64"/>
                  </a:cubicBezTo>
                  <a:cubicBezTo>
                    <a:pt x="3124" y="21"/>
                    <a:pt x="2961" y="1"/>
                    <a:pt x="2802"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1"/>
            <p:cNvSpPr/>
            <p:nvPr/>
          </p:nvSpPr>
          <p:spPr>
            <a:xfrm>
              <a:off x="-5134558" y="2863789"/>
              <a:ext cx="418966" cy="409959"/>
            </a:xfrm>
            <a:custGeom>
              <a:avLst/>
              <a:gdLst/>
              <a:ahLst/>
              <a:cxnLst/>
              <a:rect l="l" t="t" r="r" b="b"/>
              <a:pathLst>
                <a:path w="2884" h="2822" extrusionOk="0">
                  <a:moveTo>
                    <a:pt x="1984" y="1"/>
                  </a:moveTo>
                  <a:cubicBezTo>
                    <a:pt x="1875" y="1"/>
                    <a:pt x="1764" y="14"/>
                    <a:pt x="1661" y="33"/>
                  </a:cubicBezTo>
                  <a:cubicBezTo>
                    <a:pt x="1556" y="56"/>
                    <a:pt x="1450" y="81"/>
                    <a:pt x="1345" y="103"/>
                  </a:cubicBezTo>
                  <a:cubicBezTo>
                    <a:pt x="1253" y="118"/>
                    <a:pt x="1158" y="130"/>
                    <a:pt x="1067" y="138"/>
                  </a:cubicBezTo>
                  <a:cubicBezTo>
                    <a:pt x="954" y="153"/>
                    <a:pt x="842" y="169"/>
                    <a:pt x="730" y="179"/>
                  </a:cubicBezTo>
                  <a:cubicBezTo>
                    <a:pt x="665" y="185"/>
                    <a:pt x="595" y="197"/>
                    <a:pt x="527" y="197"/>
                  </a:cubicBezTo>
                  <a:cubicBezTo>
                    <a:pt x="514" y="197"/>
                    <a:pt x="501" y="196"/>
                    <a:pt x="489" y="195"/>
                  </a:cubicBezTo>
                  <a:cubicBezTo>
                    <a:pt x="430" y="190"/>
                    <a:pt x="378" y="148"/>
                    <a:pt x="318" y="139"/>
                  </a:cubicBezTo>
                  <a:cubicBezTo>
                    <a:pt x="313" y="138"/>
                    <a:pt x="308" y="138"/>
                    <a:pt x="304" y="138"/>
                  </a:cubicBezTo>
                  <a:cubicBezTo>
                    <a:pt x="262" y="138"/>
                    <a:pt x="221" y="168"/>
                    <a:pt x="176" y="168"/>
                  </a:cubicBezTo>
                  <a:cubicBezTo>
                    <a:pt x="168" y="168"/>
                    <a:pt x="161" y="167"/>
                    <a:pt x="153" y="165"/>
                  </a:cubicBezTo>
                  <a:cubicBezTo>
                    <a:pt x="151" y="150"/>
                    <a:pt x="151" y="135"/>
                    <a:pt x="153" y="122"/>
                  </a:cubicBezTo>
                  <a:lnTo>
                    <a:pt x="153" y="122"/>
                  </a:lnTo>
                  <a:lnTo>
                    <a:pt x="65" y="356"/>
                  </a:lnTo>
                  <a:cubicBezTo>
                    <a:pt x="38" y="384"/>
                    <a:pt x="18" y="418"/>
                    <a:pt x="6" y="455"/>
                  </a:cubicBezTo>
                  <a:cubicBezTo>
                    <a:pt x="1" y="523"/>
                    <a:pt x="2" y="590"/>
                    <a:pt x="10" y="657"/>
                  </a:cubicBezTo>
                  <a:cubicBezTo>
                    <a:pt x="24" y="761"/>
                    <a:pt x="48" y="871"/>
                    <a:pt x="95" y="967"/>
                  </a:cubicBezTo>
                  <a:cubicBezTo>
                    <a:pt x="108" y="993"/>
                    <a:pt x="121" y="1020"/>
                    <a:pt x="136" y="1044"/>
                  </a:cubicBezTo>
                  <a:cubicBezTo>
                    <a:pt x="215" y="1164"/>
                    <a:pt x="331" y="1231"/>
                    <a:pt x="463" y="1277"/>
                  </a:cubicBezTo>
                  <a:cubicBezTo>
                    <a:pt x="555" y="1309"/>
                    <a:pt x="634" y="1324"/>
                    <a:pt x="700" y="1401"/>
                  </a:cubicBezTo>
                  <a:cubicBezTo>
                    <a:pt x="747" y="1455"/>
                    <a:pt x="785" y="1516"/>
                    <a:pt x="831" y="1571"/>
                  </a:cubicBezTo>
                  <a:cubicBezTo>
                    <a:pt x="858" y="1603"/>
                    <a:pt x="886" y="1636"/>
                    <a:pt x="909" y="1669"/>
                  </a:cubicBezTo>
                  <a:cubicBezTo>
                    <a:pt x="943" y="1739"/>
                    <a:pt x="972" y="1811"/>
                    <a:pt x="995" y="1884"/>
                  </a:cubicBezTo>
                  <a:cubicBezTo>
                    <a:pt x="1022" y="1953"/>
                    <a:pt x="1057" y="2024"/>
                    <a:pt x="1091" y="2089"/>
                  </a:cubicBezTo>
                  <a:cubicBezTo>
                    <a:pt x="1125" y="2149"/>
                    <a:pt x="1172" y="2203"/>
                    <a:pt x="1213" y="2259"/>
                  </a:cubicBezTo>
                  <a:cubicBezTo>
                    <a:pt x="1264" y="2329"/>
                    <a:pt x="1301" y="2366"/>
                    <a:pt x="1386" y="2376"/>
                  </a:cubicBezTo>
                  <a:cubicBezTo>
                    <a:pt x="1416" y="2380"/>
                    <a:pt x="1436" y="2380"/>
                    <a:pt x="1457" y="2394"/>
                  </a:cubicBezTo>
                  <a:cubicBezTo>
                    <a:pt x="1525" y="2444"/>
                    <a:pt x="1559" y="2548"/>
                    <a:pt x="1604" y="2616"/>
                  </a:cubicBezTo>
                  <a:cubicBezTo>
                    <a:pt x="1616" y="2635"/>
                    <a:pt x="1633" y="2651"/>
                    <a:pt x="1643" y="2667"/>
                  </a:cubicBezTo>
                  <a:cubicBezTo>
                    <a:pt x="1673" y="2717"/>
                    <a:pt x="1690" y="2781"/>
                    <a:pt x="1747" y="2801"/>
                  </a:cubicBezTo>
                  <a:cubicBezTo>
                    <a:pt x="1776" y="2811"/>
                    <a:pt x="1809" y="2813"/>
                    <a:pt x="1844" y="2813"/>
                  </a:cubicBezTo>
                  <a:cubicBezTo>
                    <a:pt x="1863" y="2813"/>
                    <a:pt x="1883" y="2812"/>
                    <a:pt x="1902" y="2812"/>
                  </a:cubicBezTo>
                  <a:cubicBezTo>
                    <a:pt x="1913" y="2812"/>
                    <a:pt x="1924" y="2813"/>
                    <a:pt x="1935" y="2813"/>
                  </a:cubicBezTo>
                  <a:cubicBezTo>
                    <a:pt x="1990" y="2817"/>
                    <a:pt x="2041" y="2822"/>
                    <a:pt x="2093" y="2822"/>
                  </a:cubicBezTo>
                  <a:cubicBezTo>
                    <a:pt x="2138" y="2822"/>
                    <a:pt x="2183" y="2818"/>
                    <a:pt x="2230" y="2808"/>
                  </a:cubicBezTo>
                  <a:cubicBezTo>
                    <a:pt x="2248" y="2806"/>
                    <a:pt x="2261" y="2802"/>
                    <a:pt x="2276" y="2800"/>
                  </a:cubicBezTo>
                  <a:lnTo>
                    <a:pt x="2388" y="2356"/>
                  </a:lnTo>
                  <a:lnTo>
                    <a:pt x="2710" y="1067"/>
                  </a:lnTo>
                  <a:lnTo>
                    <a:pt x="2883" y="368"/>
                  </a:lnTo>
                  <a:cubicBezTo>
                    <a:pt x="2803" y="304"/>
                    <a:pt x="2717" y="248"/>
                    <a:pt x="2627" y="200"/>
                  </a:cubicBezTo>
                  <a:cubicBezTo>
                    <a:pt x="2472" y="108"/>
                    <a:pt x="2311" y="30"/>
                    <a:pt x="2130" y="10"/>
                  </a:cubicBezTo>
                  <a:cubicBezTo>
                    <a:pt x="2082" y="4"/>
                    <a:pt x="2033" y="1"/>
                    <a:pt x="198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1"/>
            <p:cNvSpPr/>
            <p:nvPr/>
          </p:nvSpPr>
          <p:spPr>
            <a:xfrm>
              <a:off x="-5368300" y="3522161"/>
              <a:ext cx="1274330" cy="444824"/>
            </a:xfrm>
            <a:custGeom>
              <a:avLst/>
              <a:gdLst/>
              <a:ahLst/>
              <a:cxnLst/>
              <a:rect l="l" t="t" r="r" b="b"/>
              <a:pathLst>
                <a:path w="8772" h="3062" extrusionOk="0">
                  <a:moveTo>
                    <a:pt x="160" y="0"/>
                  </a:moveTo>
                  <a:cubicBezTo>
                    <a:pt x="115" y="255"/>
                    <a:pt x="77" y="517"/>
                    <a:pt x="50" y="782"/>
                  </a:cubicBezTo>
                  <a:cubicBezTo>
                    <a:pt x="50" y="789"/>
                    <a:pt x="50" y="796"/>
                    <a:pt x="49" y="802"/>
                  </a:cubicBezTo>
                  <a:cubicBezTo>
                    <a:pt x="27" y="1006"/>
                    <a:pt x="13" y="1211"/>
                    <a:pt x="3" y="1418"/>
                  </a:cubicBezTo>
                  <a:cubicBezTo>
                    <a:pt x="1" y="1443"/>
                    <a:pt x="1" y="1470"/>
                    <a:pt x="1" y="1496"/>
                  </a:cubicBezTo>
                  <a:lnTo>
                    <a:pt x="1" y="1508"/>
                  </a:lnTo>
                  <a:cubicBezTo>
                    <a:pt x="1" y="1516"/>
                    <a:pt x="1" y="1523"/>
                    <a:pt x="3" y="1532"/>
                  </a:cubicBezTo>
                  <a:cubicBezTo>
                    <a:pt x="5" y="1687"/>
                    <a:pt x="31" y="1835"/>
                    <a:pt x="76" y="1975"/>
                  </a:cubicBezTo>
                  <a:cubicBezTo>
                    <a:pt x="118" y="2105"/>
                    <a:pt x="177" y="2227"/>
                    <a:pt x="249" y="2340"/>
                  </a:cubicBezTo>
                  <a:cubicBezTo>
                    <a:pt x="424" y="2611"/>
                    <a:pt x="684" y="2827"/>
                    <a:pt x="989" y="2949"/>
                  </a:cubicBezTo>
                  <a:cubicBezTo>
                    <a:pt x="1172" y="3022"/>
                    <a:pt x="1369" y="3061"/>
                    <a:pt x="1576" y="3061"/>
                  </a:cubicBezTo>
                  <a:cubicBezTo>
                    <a:pt x="1632" y="3061"/>
                    <a:pt x="1688" y="3059"/>
                    <a:pt x="1745" y="3053"/>
                  </a:cubicBezTo>
                  <a:lnTo>
                    <a:pt x="1792" y="3047"/>
                  </a:lnTo>
                  <a:lnTo>
                    <a:pt x="3186" y="2901"/>
                  </a:lnTo>
                  <a:lnTo>
                    <a:pt x="4045" y="2811"/>
                  </a:lnTo>
                  <a:lnTo>
                    <a:pt x="4454" y="2767"/>
                  </a:lnTo>
                  <a:lnTo>
                    <a:pt x="5573" y="2647"/>
                  </a:lnTo>
                  <a:lnTo>
                    <a:pt x="7040" y="2492"/>
                  </a:lnTo>
                  <a:lnTo>
                    <a:pt x="7241" y="2478"/>
                  </a:lnTo>
                  <a:lnTo>
                    <a:pt x="7242" y="2478"/>
                  </a:lnTo>
                  <a:lnTo>
                    <a:pt x="8603" y="2376"/>
                  </a:lnTo>
                  <a:lnTo>
                    <a:pt x="8283" y="1844"/>
                  </a:lnTo>
                  <a:lnTo>
                    <a:pt x="8401" y="1165"/>
                  </a:lnTo>
                  <a:lnTo>
                    <a:pt x="8771" y="585"/>
                  </a:lnTo>
                  <a:lnTo>
                    <a:pt x="8546" y="569"/>
                  </a:lnTo>
                  <a:lnTo>
                    <a:pt x="8545" y="569"/>
                  </a:lnTo>
                  <a:lnTo>
                    <a:pt x="7418" y="492"/>
                  </a:lnTo>
                  <a:lnTo>
                    <a:pt x="7129" y="473"/>
                  </a:lnTo>
                  <a:lnTo>
                    <a:pt x="4920" y="321"/>
                  </a:lnTo>
                  <a:lnTo>
                    <a:pt x="4439" y="290"/>
                  </a:lnTo>
                  <a:lnTo>
                    <a:pt x="4137" y="270"/>
                  </a:lnTo>
                  <a:lnTo>
                    <a:pt x="3634" y="235"/>
                  </a:lnTo>
                  <a:lnTo>
                    <a:pt x="3632" y="235"/>
                  </a:lnTo>
                  <a:lnTo>
                    <a:pt x="3399" y="220"/>
                  </a:lnTo>
                  <a:lnTo>
                    <a:pt x="2893" y="187"/>
                  </a:lnTo>
                  <a:lnTo>
                    <a:pt x="2891" y="187"/>
                  </a:lnTo>
                  <a:lnTo>
                    <a:pt x="2591" y="166"/>
                  </a:lnTo>
                  <a:lnTo>
                    <a:pt x="1019" y="60"/>
                  </a:lnTo>
                  <a:lnTo>
                    <a:pt x="462" y="21"/>
                  </a:lnTo>
                  <a:lnTo>
                    <a:pt x="16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1"/>
            <p:cNvSpPr/>
            <p:nvPr/>
          </p:nvSpPr>
          <p:spPr>
            <a:xfrm>
              <a:off x="-5366557" y="1420805"/>
              <a:ext cx="1020685" cy="1613542"/>
            </a:xfrm>
            <a:custGeom>
              <a:avLst/>
              <a:gdLst/>
              <a:ahLst/>
              <a:cxnLst/>
              <a:rect l="l" t="t" r="r" b="b"/>
              <a:pathLst>
                <a:path w="7026" h="11107" extrusionOk="0">
                  <a:moveTo>
                    <a:pt x="4227" y="0"/>
                  </a:moveTo>
                  <a:cubicBezTo>
                    <a:pt x="4227" y="0"/>
                    <a:pt x="0" y="1659"/>
                    <a:pt x="0" y="10834"/>
                  </a:cubicBezTo>
                  <a:lnTo>
                    <a:pt x="492" y="10853"/>
                  </a:lnTo>
                  <a:lnTo>
                    <a:pt x="1693" y="10900"/>
                  </a:lnTo>
                  <a:lnTo>
                    <a:pt x="4305" y="11000"/>
                  </a:lnTo>
                  <a:lnTo>
                    <a:pt x="5019" y="11028"/>
                  </a:lnTo>
                  <a:lnTo>
                    <a:pt x="7026" y="11106"/>
                  </a:lnTo>
                  <a:lnTo>
                    <a:pt x="4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1"/>
            <p:cNvSpPr/>
            <p:nvPr/>
          </p:nvSpPr>
          <p:spPr>
            <a:xfrm>
              <a:off x="-3211012" y="3568648"/>
              <a:ext cx="135103" cy="99512"/>
            </a:xfrm>
            <a:custGeom>
              <a:avLst/>
              <a:gdLst/>
              <a:ahLst/>
              <a:cxnLst/>
              <a:rect l="l" t="t" r="r" b="b"/>
              <a:pathLst>
                <a:path w="930" h="685" extrusionOk="0">
                  <a:moveTo>
                    <a:pt x="297" y="0"/>
                  </a:moveTo>
                  <a:cubicBezTo>
                    <a:pt x="250" y="0"/>
                    <a:pt x="203" y="14"/>
                    <a:pt x="163" y="42"/>
                  </a:cubicBezTo>
                  <a:lnTo>
                    <a:pt x="0" y="156"/>
                  </a:lnTo>
                  <a:cubicBezTo>
                    <a:pt x="16" y="168"/>
                    <a:pt x="31" y="181"/>
                    <a:pt x="49" y="189"/>
                  </a:cubicBezTo>
                  <a:cubicBezTo>
                    <a:pt x="86" y="207"/>
                    <a:pt x="130" y="217"/>
                    <a:pt x="168" y="224"/>
                  </a:cubicBezTo>
                  <a:cubicBezTo>
                    <a:pt x="270" y="249"/>
                    <a:pt x="360" y="250"/>
                    <a:pt x="442" y="321"/>
                  </a:cubicBezTo>
                  <a:cubicBezTo>
                    <a:pt x="523" y="388"/>
                    <a:pt x="594" y="467"/>
                    <a:pt x="680" y="529"/>
                  </a:cubicBezTo>
                  <a:cubicBezTo>
                    <a:pt x="743" y="574"/>
                    <a:pt x="811" y="611"/>
                    <a:pt x="876" y="657"/>
                  </a:cubicBezTo>
                  <a:cubicBezTo>
                    <a:pt x="891" y="668"/>
                    <a:pt x="905" y="678"/>
                    <a:pt x="919" y="684"/>
                  </a:cubicBezTo>
                  <a:cubicBezTo>
                    <a:pt x="929" y="624"/>
                    <a:pt x="918" y="562"/>
                    <a:pt x="879" y="513"/>
                  </a:cubicBezTo>
                  <a:cubicBezTo>
                    <a:pt x="758" y="346"/>
                    <a:pt x="609" y="197"/>
                    <a:pt x="448" y="57"/>
                  </a:cubicBezTo>
                  <a:cubicBezTo>
                    <a:pt x="405" y="19"/>
                    <a:pt x="351" y="0"/>
                    <a:pt x="297"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1"/>
            <p:cNvSpPr/>
            <p:nvPr/>
          </p:nvSpPr>
          <p:spPr>
            <a:xfrm>
              <a:off x="-3592787" y="3472478"/>
              <a:ext cx="190743" cy="82805"/>
            </a:xfrm>
            <a:custGeom>
              <a:avLst/>
              <a:gdLst/>
              <a:ahLst/>
              <a:cxnLst/>
              <a:rect l="l" t="t" r="r" b="b"/>
              <a:pathLst>
                <a:path w="1313" h="570" extrusionOk="0">
                  <a:moveTo>
                    <a:pt x="1281" y="0"/>
                  </a:moveTo>
                  <a:cubicBezTo>
                    <a:pt x="1232" y="0"/>
                    <a:pt x="1188" y="9"/>
                    <a:pt x="1139" y="22"/>
                  </a:cubicBezTo>
                  <a:lnTo>
                    <a:pt x="0" y="382"/>
                  </a:lnTo>
                  <a:lnTo>
                    <a:pt x="8" y="388"/>
                  </a:lnTo>
                  <a:cubicBezTo>
                    <a:pt x="66" y="445"/>
                    <a:pt x="128" y="537"/>
                    <a:pt x="210" y="561"/>
                  </a:cubicBezTo>
                  <a:cubicBezTo>
                    <a:pt x="230" y="567"/>
                    <a:pt x="249" y="570"/>
                    <a:pt x="267" y="570"/>
                  </a:cubicBezTo>
                  <a:cubicBezTo>
                    <a:pt x="386" y="570"/>
                    <a:pt x="482" y="461"/>
                    <a:pt x="602" y="461"/>
                  </a:cubicBezTo>
                  <a:cubicBezTo>
                    <a:pt x="619" y="461"/>
                    <a:pt x="635" y="463"/>
                    <a:pt x="652" y="468"/>
                  </a:cubicBezTo>
                  <a:cubicBezTo>
                    <a:pt x="686" y="482"/>
                    <a:pt x="722" y="493"/>
                    <a:pt x="755" y="506"/>
                  </a:cubicBezTo>
                  <a:cubicBezTo>
                    <a:pt x="778" y="507"/>
                    <a:pt x="800" y="508"/>
                    <a:pt x="823" y="508"/>
                  </a:cubicBezTo>
                  <a:cubicBezTo>
                    <a:pt x="831" y="508"/>
                    <a:pt x="840" y="508"/>
                    <a:pt x="848" y="508"/>
                  </a:cubicBezTo>
                  <a:cubicBezTo>
                    <a:pt x="926" y="508"/>
                    <a:pt x="979" y="493"/>
                    <a:pt x="1048" y="459"/>
                  </a:cubicBezTo>
                  <a:cubicBezTo>
                    <a:pt x="1137" y="414"/>
                    <a:pt x="1200" y="331"/>
                    <a:pt x="1256" y="252"/>
                  </a:cubicBezTo>
                  <a:cubicBezTo>
                    <a:pt x="1304" y="185"/>
                    <a:pt x="1312" y="81"/>
                    <a:pt x="1283" y="5"/>
                  </a:cubicBezTo>
                  <a:cubicBezTo>
                    <a:pt x="1282" y="4"/>
                    <a:pt x="1282" y="1"/>
                    <a:pt x="128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1"/>
            <p:cNvSpPr/>
            <p:nvPr/>
          </p:nvSpPr>
          <p:spPr>
            <a:xfrm>
              <a:off x="-5305543" y="3101890"/>
              <a:ext cx="123917" cy="296211"/>
            </a:xfrm>
            <a:custGeom>
              <a:avLst/>
              <a:gdLst/>
              <a:ahLst/>
              <a:cxnLst/>
              <a:rect l="l" t="t" r="r" b="b"/>
              <a:pathLst>
                <a:path w="853" h="2039" extrusionOk="0">
                  <a:moveTo>
                    <a:pt x="483" y="0"/>
                  </a:moveTo>
                  <a:cubicBezTo>
                    <a:pt x="477" y="0"/>
                    <a:pt x="471" y="0"/>
                    <a:pt x="465" y="1"/>
                  </a:cubicBezTo>
                  <a:cubicBezTo>
                    <a:pt x="402" y="10"/>
                    <a:pt x="371" y="78"/>
                    <a:pt x="349" y="130"/>
                  </a:cubicBezTo>
                  <a:cubicBezTo>
                    <a:pt x="304" y="231"/>
                    <a:pt x="218" y="306"/>
                    <a:pt x="189" y="416"/>
                  </a:cubicBezTo>
                  <a:cubicBezTo>
                    <a:pt x="174" y="475"/>
                    <a:pt x="182" y="530"/>
                    <a:pt x="174" y="591"/>
                  </a:cubicBezTo>
                  <a:cubicBezTo>
                    <a:pt x="164" y="667"/>
                    <a:pt x="126" y="724"/>
                    <a:pt x="90" y="790"/>
                  </a:cubicBezTo>
                  <a:cubicBezTo>
                    <a:pt x="28" y="903"/>
                    <a:pt x="63" y="1057"/>
                    <a:pt x="55" y="1182"/>
                  </a:cubicBezTo>
                  <a:cubicBezTo>
                    <a:pt x="39" y="1421"/>
                    <a:pt x="1" y="1710"/>
                    <a:pt x="158" y="1915"/>
                  </a:cubicBezTo>
                  <a:cubicBezTo>
                    <a:pt x="193" y="1962"/>
                    <a:pt x="267" y="2038"/>
                    <a:pt x="335" y="2038"/>
                  </a:cubicBezTo>
                  <a:cubicBezTo>
                    <a:pt x="340" y="2038"/>
                    <a:pt x="344" y="2038"/>
                    <a:pt x="349" y="2037"/>
                  </a:cubicBezTo>
                  <a:cubicBezTo>
                    <a:pt x="402" y="2028"/>
                    <a:pt x="463" y="1965"/>
                    <a:pt x="496" y="1930"/>
                  </a:cubicBezTo>
                  <a:cubicBezTo>
                    <a:pt x="568" y="1856"/>
                    <a:pt x="596" y="1794"/>
                    <a:pt x="599" y="1692"/>
                  </a:cubicBezTo>
                  <a:cubicBezTo>
                    <a:pt x="602" y="1608"/>
                    <a:pt x="612" y="1522"/>
                    <a:pt x="639" y="1443"/>
                  </a:cubicBezTo>
                  <a:cubicBezTo>
                    <a:pt x="714" y="1227"/>
                    <a:pt x="852" y="1027"/>
                    <a:pt x="850" y="791"/>
                  </a:cubicBezTo>
                  <a:cubicBezTo>
                    <a:pt x="852" y="772"/>
                    <a:pt x="848" y="757"/>
                    <a:pt x="847" y="741"/>
                  </a:cubicBezTo>
                  <a:cubicBezTo>
                    <a:pt x="847" y="738"/>
                    <a:pt x="848" y="737"/>
                    <a:pt x="848" y="734"/>
                  </a:cubicBezTo>
                  <a:cubicBezTo>
                    <a:pt x="852" y="651"/>
                    <a:pt x="847" y="567"/>
                    <a:pt x="848" y="484"/>
                  </a:cubicBezTo>
                  <a:cubicBezTo>
                    <a:pt x="850" y="431"/>
                    <a:pt x="841" y="411"/>
                    <a:pt x="809" y="368"/>
                  </a:cubicBezTo>
                  <a:cubicBezTo>
                    <a:pt x="778" y="325"/>
                    <a:pt x="758" y="280"/>
                    <a:pt x="732" y="235"/>
                  </a:cubicBezTo>
                  <a:cubicBezTo>
                    <a:pt x="714" y="203"/>
                    <a:pt x="690" y="195"/>
                    <a:pt x="661" y="178"/>
                  </a:cubicBezTo>
                  <a:cubicBezTo>
                    <a:pt x="628" y="156"/>
                    <a:pt x="615" y="130"/>
                    <a:pt x="600" y="94"/>
                  </a:cubicBezTo>
                  <a:cubicBezTo>
                    <a:pt x="578" y="43"/>
                    <a:pt x="539" y="0"/>
                    <a:pt x="48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1"/>
            <p:cNvSpPr/>
            <p:nvPr/>
          </p:nvSpPr>
          <p:spPr>
            <a:xfrm>
              <a:off x="-5005701" y="3294956"/>
              <a:ext cx="130600" cy="261490"/>
            </a:xfrm>
            <a:custGeom>
              <a:avLst/>
              <a:gdLst/>
              <a:ahLst/>
              <a:cxnLst/>
              <a:rect l="l" t="t" r="r" b="b"/>
              <a:pathLst>
                <a:path w="899" h="1800" extrusionOk="0">
                  <a:moveTo>
                    <a:pt x="492" y="0"/>
                  </a:moveTo>
                  <a:cubicBezTo>
                    <a:pt x="478" y="0"/>
                    <a:pt x="465" y="1"/>
                    <a:pt x="452" y="5"/>
                  </a:cubicBezTo>
                  <a:cubicBezTo>
                    <a:pt x="414" y="16"/>
                    <a:pt x="380" y="46"/>
                    <a:pt x="354" y="75"/>
                  </a:cubicBezTo>
                  <a:cubicBezTo>
                    <a:pt x="332" y="98"/>
                    <a:pt x="301" y="119"/>
                    <a:pt x="335" y="163"/>
                  </a:cubicBezTo>
                  <a:cubicBezTo>
                    <a:pt x="278" y="267"/>
                    <a:pt x="238" y="383"/>
                    <a:pt x="204" y="496"/>
                  </a:cubicBezTo>
                  <a:cubicBezTo>
                    <a:pt x="147" y="679"/>
                    <a:pt x="81" y="866"/>
                    <a:pt x="37" y="1054"/>
                  </a:cubicBezTo>
                  <a:cubicBezTo>
                    <a:pt x="1" y="1208"/>
                    <a:pt x="16" y="1370"/>
                    <a:pt x="28" y="1526"/>
                  </a:cubicBezTo>
                  <a:cubicBezTo>
                    <a:pt x="33" y="1598"/>
                    <a:pt x="36" y="1690"/>
                    <a:pt x="104" y="1735"/>
                  </a:cubicBezTo>
                  <a:cubicBezTo>
                    <a:pt x="124" y="1749"/>
                    <a:pt x="166" y="1760"/>
                    <a:pt x="188" y="1766"/>
                  </a:cubicBezTo>
                  <a:cubicBezTo>
                    <a:pt x="219" y="1776"/>
                    <a:pt x="251" y="1791"/>
                    <a:pt x="285" y="1797"/>
                  </a:cubicBezTo>
                  <a:cubicBezTo>
                    <a:pt x="290" y="1799"/>
                    <a:pt x="296" y="1799"/>
                    <a:pt x="302" y="1799"/>
                  </a:cubicBezTo>
                  <a:cubicBezTo>
                    <a:pt x="384" y="1799"/>
                    <a:pt x="457" y="1669"/>
                    <a:pt x="492" y="1616"/>
                  </a:cubicBezTo>
                  <a:cubicBezTo>
                    <a:pt x="581" y="1477"/>
                    <a:pt x="621" y="1332"/>
                    <a:pt x="658" y="1174"/>
                  </a:cubicBezTo>
                  <a:cubicBezTo>
                    <a:pt x="676" y="1089"/>
                    <a:pt x="705" y="1010"/>
                    <a:pt x="731" y="928"/>
                  </a:cubicBezTo>
                  <a:cubicBezTo>
                    <a:pt x="753" y="860"/>
                    <a:pt x="766" y="787"/>
                    <a:pt x="788" y="719"/>
                  </a:cubicBezTo>
                  <a:cubicBezTo>
                    <a:pt x="814" y="638"/>
                    <a:pt x="860" y="574"/>
                    <a:pt x="877" y="490"/>
                  </a:cubicBezTo>
                  <a:cubicBezTo>
                    <a:pt x="891" y="424"/>
                    <a:pt x="899" y="362"/>
                    <a:pt x="881" y="298"/>
                  </a:cubicBezTo>
                  <a:cubicBezTo>
                    <a:pt x="852" y="190"/>
                    <a:pt x="742" y="88"/>
                    <a:pt x="655" y="24"/>
                  </a:cubicBezTo>
                  <a:cubicBezTo>
                    <a:pt x="631" y="5"/>
                    <a:pt x="609" y="3"/>
                    <a:pt x="583" y="3"/>
                  </a:cubicBezTo>
                  <a:cubicBezTo>
                    <a:pt x="574" y="3"/>
                    <a:pt x="565" y="3"/>
                    <a:pt x="555" y="3"/>
                  </a:cubicBezTo>
                  <a:cubicBezTo>
                    <a:pt x="535" y="3"/>
                    <a:pt x="513" y="0"/>
                    <a:pt x="49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1"/>
            <p:cNvSpPr/>
            <p:nvPr/>
          </p:nvSpPr>
          <p:spPr>
            <a:xfrm>
              <a:off x="-5301620" y="3479887"/>
              <a:ext cx="85566" cy="87890"/>
            </a:xfrm>
            <a:custGeom>
              <a:avLst/>
              <a:gdLst/>
              <a:ahLst/>
              <a:cxnLst/>
              <a:rect l="l" t="t" r="r" b="b"/>
              <a:pathLst>
                <a:path w="589" h="605" extrusionOk="0">
                  <a:moveTo>
                    <a:pt x="338" y="1"/>
                  </a:moveTo>
                  <a:cubicBezTo>
                    <a:pt x="294" y="1"/>
                    <a:pt x="243" y="16"/>
                    <a:pt x="208" y="31"/>
                  </a:cubicBezTo>
                  <a:cubicBezTo>
                    <a:pt x="172" y="47"/>
                    <a:pt x="147" y="75"/>
                    <a:pt x="121" y="103"/>
                  </a:cubicBezTo>
                  <a:lnTo>
                    <a:pt x="121" y="103"/>
                  </a:lnTo>
                  <a:cubicBezTo>
                    <a:pt x="121" y="103"/>
                    <a:pt x="120" y="103"/>
                    <a:pt x="120" y="103"/>
                  </a:cubicBezTo>
                  <a:cubicBezTo>
                    <a:pt x="86" y="103"/>
                    <a:pt x="71" y="133"/>
                    <a:pt x="58" y="163"/>
                  </a:cubicBezTo>
                  <a:cubicBezTo>
                    <a:pt x="37" y="212"/>
                    <a:pt x="5" y="266"/>
                    <a:pt x="2" y="321"/>
                  </a:cubicBezTo>
                  <a:cubicBezTo>
                    <a:pt x="1" y="347"/>
                    <a:pt x="7" y="372"/>
                    <a:pt x="13" y="396"/>
                  </a:cubicBezTo>
                  <a:cubicBezTo>
                    <a:pt x="27" y="445"/>
                    <a:pt x="23" y="503"/>
                    <a:pt x="46" y="546"/>
                  </a:cubicBezTo>
                  <a:cubicBezTo>
                    <a:pt x="70" y="593"/>
                    <a:pt x="116" y="605"/>
                    <a:pt x="163" y="605"/>
                  </a:cubicBezTo>
                  <a:cubicBezTo>
                    <a:pt x="178" y="605"/>
                    <a:pt x="193" y="604"/>
                    <a:pt x="208" y="602"/>
                  </a:cubicBezTo>
                  <a:cubicBezTo>
                    <a:pt x="300" y="593"/>
                    <a:pt x="383" y="522"/>
                    <a:pt x="453" y="467"/>
                  </a:cubicBezTo>
                  <a:cubicBezTo>
                    <a:pt x="518" y="420"/>
                    <a:pt x="588" y="348"/>
                    <a:pt x="572" y="263"/>
                  </a:cubicBezTo>
                  <a:cubicBezTo>
                    <a:pt x="553" y="171"/>
                    <a:pt x="472" y="31"/>
                    <a:pt x="375" y="5"/>
                  </a:cubicBezTo>
                  <a:cubicBezTo>
                    <a:pt x="364" y="2"/>
                    <a:pt x="351" y="1"/>
                    <a:pt x="338"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1"/>
            <p:cNvSpPr/>
            <p:nvPr/>
          </p:nvSpPr>
          <p:spPr>
            <a:xfrm>
              <a:off x="-4767310" y="3561820"/>
              <a:ext cx="435091" cy="84694"/>
            </a:xfrm>
            <a:custGeom>
              <a:avLst/>
              <a:gdLst/>
              <a:ahLst/>
              <a:cxnLst/>
              <a:rect l="l" t="t" r="r" b="b"/>
              <a:pathLst>
                <a:path w="2995" h="583" extrusionOk="0">
                  <a:moveTo>
                    <a:pt x="1" y="1"/>
                  </a:moveTo>
                  <a:lnTo>
                    <a:pt x="1" y="1"/>
                  </a:lnTo>
                  <a:cubicBezTo>
                    <a:pt x="7" y="64"/>
                    <a:pt x="15" y="133"/>
                    <a:pt x="39" y="190"/>
                  </a:cubicBezTo>
                  <a:cubicBezTo>
                    <a:pt x="60" y="241"/>
                    <a:pt x="94" y="246"/>
                    <a:pt x="142" y="261"/>
                  </a:cubicBezTo>
                  <a:cubicBezTo>
                    <a:pt x="286" y="302"/>
                    <a:pt x="409" y="377"/>
                    <a:pt x="545" y="434"/>
                  </a:cubicBezTo>
                  <a:cubicBezTo>
                    <a:pt x="695" y="498"/>
                    <a:pt x="849" y="490"/>
                    <a:pt x="1007" y="503"/>
                  </a:cubicBezTo>
                  <a:cubicBezTo>
                    <a:pt x="1110" y="512"/>
                    <a:pt x="1215" y="531"/>
                    <a:pt x="1319" y="535"/>
                  </a:cubicBezTo>
                  <a:cubicBezTo>
                    <a:pt x="1399" y="538"/>
                    <a:pt x="1476" y="543"/>
                    <a:pt x="1554" y="554"/>
                  </a:cubicBezTo>
                  <a:cubicBezTo>
                    <a:pt x="1624" y="563"/>
                    <a:pt x="1694" y="582"/>
                    <a:pt x="1764" y="582"/>
                  </a:cubicBezTo>
                  <a:cubicBezTo>
                    <a:pt x="1768" y="582"/>
                    <a:pt x="1771" y="582"/>
                    <a:pt x="1775" y="582"/>
                  </a:cubicBezTo>
                  <a:cubicBezTo>
                    <a:pt x="1857" y="580"/>
                    <a:pt x="1930" y="543"/>
                    <a:pt x="2011" y="528"/>
                  </a:cubicBezTo>
                  <a:cubicBezTo>
                    <a:pt x="2032" y="524"/>
                    <a:pt x="2052" y="522"/>
                    <a:pt x="2072" y="522"/>
                  </a:cubicBezTo>
                  <a:cubicBezTo>
                    <a:pt x="2106" y="522"/>
                    <a:pt x="2140" y="527"/>
                    <a:pt x="2179" y="531"/>
                  </a:cubicBezTo>
                  <a:cubicBezTo>
                    <a:pt x="2236" y="538"/>
                    <a:pt x="2296" y="533"/>
                    <a:pt x="2355" y="538"/>
                  </a:cubicBezTo>
                  <a:cubicBezTo>
                    <a:pt x="2400" y="543"/>
                    <a:pt x="2445" y="553"/>
                    <a:pt x="2490" y="553"/>
                  </a:cubicBezTo>
                  <a:cubicBezTo>
                    <a:pt x="2506" y="553"/>
                    <a:pt x="2521" y="552"/>
                    <a:pt x="2536" y="549"/>
                  </a:cubicBezTo>
                  <a:cubicBezTo>
                    <a:pt x="2595" y="536"/>
                    <a:pt x="2638" y="499"/>
                    <a:pt x="2684" y="466"/>
                  </a:cubicBezTo>
                  <a:cubicBezTo>
                    <a:pt x="2728" y="433"/>
                    <a:pt x="2769" y="409"/>
                    <a:pt x="2821" y="388"/>
                  </a:cubicBezTo>
                  <a:cubicBezTo>
                    <a:pt x="2857" y="373"/>
                    <a:pt x="2902" y="360"/>
                    <a:pt x="2933" y="337"/>
                  </a:cubicBezTo>
                  <a:cubicBezTo>
                    <a:pt x="2965" y="312"/>
                    <a:pt x="2987" y="269"/>
                    <a:pt x="2992" y="228"/>
                  </a:cubicBezTo>
                  <a:cubicBezTo>
                    <a:pt x="2994" y="218"/>
                    <a:pt x="2994" y="210"/>
                    <a:pt x="2992" y="203"/>
                  </a:cubicBezTo>
                  <a:lnTo>
                    <a:pt x="784" y="53"/>
                  </a:lnTo>
                  <a:lnTo>
                    <a:pt x="303" y="21"/>
                  </a:lnTo>
                  <a:lnTo>
                    <a:pt x="1"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1"/>
            <p:cNvSpPr/>
            <p:nvPr/>
          </p:nvSpPr>
          <p:spPr>
            <a:xfrm>
              <a:off x="-5331837" y="3824471"/>
              <a:ext cx="426520" cy="142512"/>
            </a:xfrm>
            <a:custGeom>
              <a:avLst/>
              <a:gdLst/>
              <a:ahLst/>
              <a:cxnLst/>
              <a:rect l="l" t="t" r="r" b="b"/>
              <a:pathLst>
                <a:path w="2936" h="981" extrusionOk="0">
                  <a:moveTo>
                    <a:pt x="966" y="1"/>
                  </a:moveTo>
                  <a:cubicBezTo>
                    <a:pt x="879" y="1"/>
                    <a:pt x="791" y="24"/>
                    <a:pt x="707" y="46"/>
                  </a:cubicBezTo>
                  <a:cubicBezTo>
                    <a:pt x="570" y="83"/>
                    <a:pt x="437" y="134"/>
                    <a:pt x="299" y="173"/>
                  </a:cubicBezTo>
                  <a:cubicBezTo>
                    <a:pt x="200" y="200"/>
                    <a:pt x="97" y="225"/>
                    <a:pt x="0" y="259"/>
                  </a:cubicBezTo>
                  <a:cubicBezTo>
                    <a:pt x="174" y="530"/>
                    <a:pt x="436" y="746"/>
                    <a:pt x="739" y="868"/>
                  </a:cubicBezTo>
                  <a:cubicBezTo>
                    <a:pt x="922" y="941"/>
                    <a:pt x="1119" y="980"/>
                    <a:pt x="1326" y="980"/>
                  </a:cubicBezTo>
                  <a:cubicBezTo>
                    <a:pt x="1382" y="980"/>
                    <a:pt x="1438" y="978"/>
                    <a:pt x="1495" y="972"/>
                  </a:cubicBezTo>
                  <a:lnTo>
                    <a:pt x="1542" y="966"/>
                  </a:lnTo>
                  <a:lnTo>
                    <a:pt x="2936" y="820"/>
                  </a:lnTo>
                  <a:cubicBezTo>
                    <a:pt x="2913" y="774"/>
                    <a:pt x="2882" y="735"/>
                    <a:pt x="2843" y="697"/>
                  </a:cubicBezTo>
                  <a:cubicBezTo>
                    <a:pt x="2763" y="612"/>
                    <a:pt x="2646" y="521"/>
                    <a:pt x="2543" y="466"/>
                  </a:cubicBezTo>
                  <a:cubicBezTo>
                    <a:pt x="2360" y="368"/>
                    <a:pt x="2167" y="357"/>
                    <a:pt x="1962" y="350"/>
                  </a:cubicBezTo>
                  <a:cubicBezTo>
                    <a:pt x="1841" y="345"/>
                    <a:pt x="1718" y="334"/>
                    <a:pt x="1599" y="305"/>
                  </a:cubicBezTo>
                  <a:cubicBezTo>
                    <a:pt x="1491" y="277"/>
                    <a:pt x="1401" y="229"/>
                    <a:pt x="1310" y="162"/>
                  </a:cubicBezTo>
                  <a:cubicBezTo>
                    <a:pt x="1220" y="98"/>
                    <a:pt x="1111" y="11"/>
                    <a:pt x="996" y="2"/>
                  </a:cubicBezTo>
                  <a:cubicBezTo>
                    <a:pt x="986" y="1"/>
                    <a:pt x="976" y="1"/>
                    <a:pt x="96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1"/>
            <p:cNvSpPr/>
            <p:nvPr/>
          </p:nvSpPr>
          <p:spPr>
            <a:xfrm>
              <a:off x="-4721840" y="3851492"/>
              <a:ext cx="405456" cy="72636"/>
            </a:xfrm>
            <a:custGeom>
              <a:avLst/>
              <a:gdLst/>
              <a:ahLst/>
              <a:cxnLst/>
              <a:rect l="l" t="t" r="r" b="b"/>
              <a:pathLst>
                <a:path w="2791" h="500" extrusionOk="0">
                  <a:moveTo>
                    <a:pt x="2401" y="1"/>
                  </a:moveTo>
                  <a:cubicBezTo>
                    <a:pt x="2389" y="1"/>
                    <a:pt x="2378" y="1"/>
                    <a:pt x="2366" y="2"/>
                  </a:cubicBezTo>
                  <a:cubicBezTo>
                    <a:pt x="2275" y="11"/>
                    <a:pt x="2193" y="42"/>
                    <a:pt x="2104" y="58"/>
                  </a:cubicBezTo>
                  <a:cubicBezTo>
                    <a:pt x="2015" y="75"/>
                    <a:pt x="1927" y="70"/>
                    <a:pt x="1838" y="78"/>
                  </a:cubicBezTo>
                  <a:cubicBezTo>
                    <a:pt x="1770" y="83"/>
                    <a:pt x="1704" y="96"/>
                    <a:pt x="1638" y="101"/>
                  </a:cubicBezTo>
                  <a:cubicBezTo>
                    <a:pt x="1612" y="102"/>
                    <a:pt x="1587" y="103"/>
                    <a:pt x="1562" y="103"/>
                  </a:cubicBezTo>
                  <a:cubicBezTo>
                    <a:pt x="1518" y="103"/>
                    <a:pt x="1474" y="101"/>
                    <a:pt x="1431" y="101"/>
                  </a:cubicBezTo>
                  <a:cubicBezTo>
                    <a:pt x="1418" y="101"/>
                    <a:pt x="1406" y="101"/>
                    <a:pt x="1393" y="102"/>
                  </a:cubicBezTo>
                  <a:cubicBezTo>
                    <a:pt x="1320" y="105"/>
                    <a:pt x="1249" y="120"/>
                    <a:pt x="1176" y="128"/>
                  </a:cubicBezTo>
                  <a:cubicBezTo>
                    <a:pt x="1042" y="143"/>
                    <a:pt x="906" y="140"/>
                    <a:pt x="776" y="173"/>
                  </a:cubicBezTo>
                  <a:cubicBezTo>
                    <a:pt x="680" y="198"/>
                    <a:pt x="600" y="249"/>
                    <a:pt x="508" y="277"/>
                  </a:cubicBezTo>
                  <a:cubicBezTo>
                    <a:pt x="428" y="304"/>
                    <a:pt x="347" y="307"/>
                    <a:pt x="263" y="318"/>
                  </a:cubicBezTo>
                  <a:cubicBezTo>
                    <a:pt x="175" y="330"/>
                    <a:pt x="63" y="354"/>
                    <a:pt x="15" y="441"/>
                  </a:cubicBezTo>
                  <a:cubicBezTo>
                    <a:pt x="5" y="459"/>
                    <a:pt x="1" y="480"/>
                    <a:pt x="4" y="500"/>
                  </a:cubicBezTo>
                  <a:lnTo>
                    <a:pt x="1123" y="380"/>
                  </a:lnTo>
                  <a:lnTo>
                    <a:pt x="2590" y="225"/>
                  </a:lnTo>
                  <a:lnTo>
                    <a:pt x="2791" y="211"/>
                  </a:lnTo>
                  <a:cubicBezTo>
                    <a:pt x="2745" y="151"/>
                    <a:pt x="2682" y="102"/>
                    <a:pt x="2611" y="65"/>
                  </a:cubicBezTo>
                  <a:cubicBezTo>
                    <a:pt x="2541" y="27"/>
                    <a:pt x="2478" y="1"/>
                    <a:pt x="2401"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1"/>
            <p:cNvSpPr/>
            <p:nvPr/>
          </p:nvSpPr>
          <p:spPr>
            <a:xfrm>
              <a:off x="-3964247" y="3579688"/>
              <a:ext cx="137864" cy="97187"/>
            </a:xfrm>
            <a:custGeom>
              <a:avLst/>
              <a:gdLst/>
              <a:ahLst/>
              <a:cxnLst/>
              <a:rect l="l" t="t" r="r" b="b"/>
              <a:pathLst>
                <a:path w="949" h="669" extrusionOk="0">
                  <a:moveTo>
                    <a:pt x="421" y="0"/>
                  </a:moveTo>
                  <a:cubicBezTo>
                    <a:pt x="409" y="0"/>
                    <a:pt x="397" y="1"/>
                    <a:pt x="385" y="1"/>
                  </a:cubicBezTo>
                  <a:cubicBezTo>
                    <a:pt x="349" y="3"/>
                    <a:pt x="248" y="40"/>
                    <a:pt x="255" y="90"/>
                  </a:cubicBezTo>
                  <a:cubicBezTo>
                    <a:pt x="162" y="204"/>
                    <a:pt x="0" y="365"/>
                    <a:pt x="95" y="520"/>
                  </a:cubicBezTo>
                  <a:cubicBezTo>
                    <a:pt x="140" y="595"/>
                    <a:pt x="255" y="609"/>
                    <a:pt x="333" y="621"/>
                  </a:cubicBezTo>
                  <a:cubicBezTo>
                    <a:pt x="388" y="629"/>
                    <a:pt x="442" y="639"/>
                    <a:pt x="497" y="649"/>
                  </a:cubicBezTo>
                  <a:cubicBezTo>
                    <a:pt x="558" y="658"/>
                    <a:pt x="631" y="668"/>
                    <a:pt x="700" y="668"/>
                  </a:cubicBezTo>
                  <a:cubicBezTo>
                    <a:pt x="731" y="668"/>
                    <a:pt x="761" y="666"/>
                    <a:pt x="789" y="661"/>
                  </a:cubicBezTo>
                  <a:cubicBezTo>
                    <a:pt x="855" y="650"/>
                    <a:pt x="880" y="568"/>
                    <a:pt x="899" y="514"/>
                  </a:cubicBezTo>
                  <a:cubicBezTo>
                    <a:pt x="919" y="457"/>
                    <a:pt x="942" y="411"/>
                    <a:pt x="942" y="350"/>
                  </a:cubicBezTo>
                  <a:cubicBezTo>
                    <a:pt x="942" y="310"/>
                    <a:pt x="948" y="261"/>
                    <a:pt x="940" y="221"/>
                  </a:cubicBezTo>
                  <a:cubicBezTo>
                    <a:pt x="932" y="173"/>
                    <a:pt x="891" y="156"/>
                    <a:pt x="854" y="131"/>
                  </a:cubicBezTo>
                  <a:cubicBezTo>
                    <a:pt x="766" y="69"/>
                    <a:pt x="662" y="45"/>
                    <a:pt x="560" y="17"/>
                  </a:cubicBezTo>
                  <a:cubicBezTo>
                    <a:pt x="514" y="4"/>
                    <a:pt x="468" y="0"/>
                    <a:pt x="42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1"/>
            <p:cNvSpPr/>
            <p:nvPr/>
          </p:nvSpPr>
          <p:spPr>
            <a:xfrm>
              <a:off x="-4079448" y="3718714"/>
              <a:ext cx="92248" cy="70021"/>
            </a:xfrm>
            <a:custGeom>
              <a:avLst/>
              <a:gdLst/>
              <a:ahLst/>
              <a:cxnLst/>
              <a:rect l="l" t="t" r="r" b="b"/>
              <a:pathLst>
                <a:path w="635" h="482" extrusionOk="0">
                  <a:moveTo>
                    <a:pt x="340" y="0"/>
                  </a:moveTo>
                  <a:cubicBezTo>
                    <a:pt x="324" y="0"/>
                    <a:pt x="306" y="3"/>
                    <a:pt x="287" y="8"/>
                  </a:cubicBezTo>
                  <a:cubicBezTo>
                    <a:pt x="263" y="14"/>
                    <a:pt x="239" y="15"/>
                    <a:pt x="216" y="25"/>
                  </a:cubicBezTo>
                  <a:cubicBezTo>
                    <a:pt x="190" y="37"/>
                    <a:pt x="193" y="49"/>
                    <a:pt x="173" y="70"/>
                  </a:cubicBezTo>
                  <a:lnTo>
                    <a:pt x="143" y="70"/>
                  </a:lnTo>
                  <a:lnTo>
                    <a:pt x="143" y="68"/>
                  </a:lnTo>
                  <a:cubicBezTo>
                    <a:pt x="95" y="141"/>
                    <a:pt x="1" y="305"/>
                    <a:pt x="93" y="384"/>
                  </a:cubicBezTo>
                  <a:cubicBezTo>
                    <a:pt x="125" y="412"/>
                    <a:pt x="172" y="419"/>
                    <a:pt x="210" y="433"/>
                  </a:cubicBezTo>
                  <a:cubicBezTo>
                    <a:pt x="248" y="448"/>
                    <a:pt x="282" y="472"/>
                    <a:pt x="322" y="479"/>
                  </a:cubicBezTo>
                  <a:cubicBezTo>
                    <a:pt x="334" y="481"/>
                    <a:pt x="348" y="482"/>
                    <a:pt x="362" y="482"/>
                  </a:cubicBezTo>
                  <a:cubicBezTo>
                    <a:pt x="427" y="482"/>
                    <a:pt x="505" y="463"/>
                    <a:pt x="553" y="432"/>
                  </a:cubicBezTo>
                  <a:cubicBezTo>
                    <a:pt x="625" y="387"/>
                    <a:pt x="626" y="289"/>
                    <a:pt x="626" y="216"/>
                  </a:cubicBezTo>
                  <a:cubicBezTo>
                    <a:pt x="626" y="190"/>
                    <a:pt x="635" y="143"/>
                    <a:pt x="628" y="118"/>
                  </a:cubicBezTo>
                  <a:cubicBezTo>
                    <a:pt x="620" y="101"/>
                    <a:pt x="615" y="101"/>
                    <a:pt x="602" y="85"/>
                  </a:cubicBezTo>
                  <a:cubicBezTo>
                    <a:pt x="550" y="30"/>
                    <a:pt x="505" y="29"/>
                    <a:pt x="436" y="15"/>
                  </a:cubicBezTo>
                  <a:cubicBezTo>
                    <a:pt x="400" y="7"/>
                    <a:pt x="371" y="0"/>
                    <a:pt x="340"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1"/>
            <p:cNvSpPr/>
            <p:nvPr/>
          </p:nvSpPr>
          <p:spPr>
            <a:xfrm>
              <a:off x="-3766387" y="3696632"/>
              <a:ext cx="75106" cy="66680"/>
            </a:xfrm>
            <a:custGeom>
              <a:avLst/>
              <a:gdLst/>
              <a:ahLst/>
              <a:cxnLst/>
              <a:rect l="l" t="t" r="r" b="b"/>
              <a:pathLst>
                <a:path w="517" h="459" extrusionOk="0">
                  <a:moveTo>
                    <a:pt x="126" y="1"/>
                  </a:moveTo>
                  <a:cubicBezTo>
                    <a:pt x="124" y="1"/>
                    <a:pt x="123" y="1"/>
                    <a:pt x="121" y="1"/>
                  </a:cubicBezTo>
                  <a:lnTo>
                    <a:pt x="151" y="30"/>
                  </a:lnTo>
                  <a:cubicBezTo>
                    <a:pt x="95" y="67"/>
                    <a:pt x="67" y="84"/>
                    <a:pt x="37" y="145"/>
                  </a:cubicBezTo>
                  <a:cubicBezTo>
                    <a:pt x="16" y="187"/>
                    <a:pt x="1" y="238"/>
                    <a:pt x="2" y="285"/>
                  </a:cubicBezTo>
                  <a:cubicBezTo>
                    <a:pt x="6" y="360"/>
                    <a:pt x="100" y="388"/>
                    <a:pt x="155" y="422"/>
                  </a:cubicBezTo>
                  <a:cubicBezTo>
                    <a:pt x="194" y="446"/>
                    <a:pt x="241" y="459"/>
                    <a:pt x="288" y="459"/>
                  </a:cubicBezTo>
                  <a:cubicBezTo>
                    <a:pt x="376" y="459"/>
                    <a:pt x="463" y="417"/>
                    <a:pt x="493" y="331"/>
                  </a:cubicBezTo>
                  <a:cubicBezTo>
                    <a:pt x="503" y="299"/>
                    <a:pt x="509" y="258"/>
                    <a:pt x="514" y="224"/>
                  </a:cubicBezTo>
                  <a:cubicBezTo>
                    <a:pt x="517" y="197"/>
                    <a:pt x="516" y="188"/>
                    <a:pt x="505" y="162"/>
                  </a:cubicBezTo>
                  <a:cubicBezTo>
                    <a:pt x="485" y="113"/>
                    <a:pt x="441" y="87"/>
                    <a:pt x="397" y="59"/>
                  </a:cubicBezTo>
                  <a:cubicBezTo>
                    <a:pt x="349" y="30"/>
                    <a:pt x="307" y="16"/>
                    <a:pt x="250" y="16"/>
                  </a:cubicBezTo>
                  <a:cubicBezTo>
                    <a:pt x="235" y="16"/>
                    <a:pt x="218" y="17"/>
                    <a:pt x="202" y="17"/>
                  </a:cubicBezTo>
                  <a:cubicBezTo>
                    <a:pt x="198" y="17"/>
                    <a:pt x="194" y="17"/>
                    <a:pt x="190" y="17"/>
                  </a:cubicBezTo>
                  <a:cubicBezTo>
                    <a:pt x="168" y="15"/>
                    <a:pt x="149" y="1"/>
                    <a:pt x="12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1"/>
            <p:cNvSpPr/>
            <p:nvPr/>
          </p:nvSpPr>
          <p:spPr>
            <a:xfrm>
              <a:off x="-4280213" y="3766944"/>
              <a:ext cx="1253411" cy="411121"/>
            </a:xfrm>
            <a:custGeom>
              <a:avLst/>
              <a:gdLst/>
              <a:ahLst/>
              <a:cxnLst/>
              <a:rect l="l" t="t" r="r" b="b"/>
              <a:pathLst>
                <a:path w="8628" h="2830" extrusionOk="0">
                  <a:moveTo>
                    <a:pt x="6329" y="1"/>
                  </a:moveTo>
                  <a:cubicBezTo>
                    <a:pt x="6217" y="1"/>
                    <a:pt x="6103" y="4"/>
                    <a:pt x="5988" y="10"/>
                  </a:cubicBezTo>
                  <a:cubicBezTo>
                    <a:pt x="5529" y="37"/>
                    <a:pt x="5052" y="126"/>
                    <a:pt x="4620" y="320"/>
                  </a:cubicBezTo>
                  <a:lnTo>
                    <a:pt x="3102" y="92"/>
                  </a:lnTo>
                  <a:cubicBezTo>
                    <a:pt x="3078" y="89"/>
                    <a:pt x="3054" y="87"/>
                    <a:pt x="3031" y="87"/>
                  </a:cubicBezTo>
                  <a:cubicBezTo>
                    <a:pt x="2823" y="87"/>
                    <a:pt x="2635" y="224"/>
                    <a:pt x="2573" y="429"/>
                  </a:cubicBezTo>
                  <a:cubicBezTo>
                    <a:pt x="2560" y="474"/>
                    <a:pt x="2554" y="520"/>
                    <a:pt x="2554" y="565"/>
                  </a:cubicBezTo>
                  <a:cubicBezTo>
                    <a:pt x="2554" y="767"/>
                    <a:pt x="2682" y="952"/>
                    <a:pt x="2882" y="1018"/>
                  </a:cubicBezTo>
                  <a:lnTo>
                    <a:pt x="3758" y="1308"/>
                  </a:lnTo>
                  <a:lnTo>
                    <a:pt x="3445" y="1380"/>
                  </a:lnTo>
                  <a:cubicBezTo>
                    <a:pt x="3280" y="1416"/>
                    <a:pt x="3114" y="1434"/>
                    <a:pt x="2948" y="1434"/>
                  </a:cubicBezTo>
                  <a:cubicBezTo>
                    <a:pt x="2608" y="1434"/>
                    <a:pt x="2272" y="1359"/>
                    <a:pt x="1962" y="1210"/>
                  </a:cubicBezTo>
                  <a:lnTo>
                    <a:pt x="651" y="578"/>
                  </a:lnTo>
                  <a:cubicBezTo>
                    <a:pt x="589" y="548"/>
                    <a:pt x="522" y="533"/>
                    <a:pt x="455" y="533"/>
                  </a:cubicBezTo>
                  <a:cubicBezTo>
                    <a:pt x="362" y="533"/>
                    <a:pt x="270" y="562"/>
                    <a:pt x="191" y="616"/>
                  </a:cubicBezTo>
                  <a:cubicBezTo>
                    <a:pt x="63" y="708"/>
                    <a:pt x="1" y="845"/>
                    <a:pt x="1" y="986"/>
                  </a:cubicBezTo>
                  <a:cubicBezTo>
                    <a:pt x="1" y="1132"/>
                    <a:pt x="69" y="1277"/>
                    <a:pt x="208" y="1367"/>
                  </a:cubicBezTo>
                  <a:lnTo>
                    <a:pt x="1819" y="2414"/>
                  </a:lnTo>
                  <a:cubicBezTo>
                    <a:pt x="2126" y="2613"/>
                    <a:pt x="2470" y="2742"/>
                    <a:pt x="2824" y="2797"/>
                  </a:cubicBezTo>
                  <a:cubicBezTo>
                    <a:pt x="2913" y="2812"/>
                    <a:pt x="3004" y="2821"/>
                    <a:pt x="3094" y="2825"/>
                  </a:cubicBezTo>
                  <a:cubicBezTo>
                    <a:pt x="3141" y="2828"/>
                    <a:pt x="3188" y="2829"/>
                    <a:pt x="3234" y="2829"/>
                  </a:cubicBezTo>
                  <a:cubicBezTo>
                    <a:pt x="3468" y="2829"/>
                    <a:pt x="3703" y="2797"/>
                    <a:pt x="3932" y="2732"/>
                  </a:cubicBezTo>
                  <a:lnTo>
                    <a:pt x="4343" y="2663"/>
                  </a:lnTo>
                  <a:lnTo>
                    <a:pt x="6435" y="2314"/>
                  </a:lnTo>
                  <a:lnTo>
                    <a:pt x="7099" y="2202"/>
                  </a:lnTo>
                  <a:lnTo>
                    <a:pt x="8123" y="2031"/>
                  </a:lnTo>
                  <a:lnTo>
                    <a:pt x="8627" y="1947"/>
                  </a:lnTo>
                  <a:lnTo>
                    <a:pt x="8036" y="215"/>
                  </a:lnTo>
                  <a:cubicBezTo>
                    <a:pt x="8036" y="215"/>
                    <a:pt x="7811" y="153"/>
                    <a:pt x="7456" y="94"/>
                  </a:cubicBezTo>
                  <a:cubicBezTo>
                    <a:pt x="7155" y="45"/>
                    <a:pt x="6759" y="1"/>
                    <a:pt x="6329"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1"/>
            <p:cNvSpPr/>
            <p:nvPr/>
          </p:nvSpPr>
          <p:spPr>
            <a:xfrm>
              <a:off x="-2641837" y="2219800"/>
              <a:ext cx="772414" cy="1563713"/>
            </a:xfrm>
            <a:custGeom>
              <a:avLst/>
              <a:gdLst/>
              <a:ahLst/>
              <a:cxnLst/>
              <a:rect l="l" t="t" r="r" b="b"/>
              <a:pathLst>
                <a:path w="5317" h="10764" extrusionOk="0">
                  <a:moveTo>
                    <a:pt x="2490" y="1"/>
                  </a:moveTo>
                  <a:cubicBezTo>
                    <a:pt x="2330" y="1"/>
                    <a:pt x="2167" y="21"/>
                    <a:pt x="2004" y="64"/>
                  </a:cubicBezTo>
                  <a:cubicBezTo>
                    <a:pt x="985" y="331"/>
                    <a:pt x="1" y="1733"/>
                    <a:pt x="285" y="2749"/>
                  </a:cubicBezTo>
                  <a:lnTo>
                    <a:pt x="973" y="5500"/>
                  </a:lnTo>
                  <a:lnTo>
                    <a:pt x="1086" y="5946"/>
                  </a:lnTo>
                  <a:lnTo>
                    <a:pt x="1263" y="6658"/>
                  </a:lnTo>
                  <a:lnTo>
                    <a:pt x="1747" y="8607"/>
                  </a:lnTo>
                  <a:lnTo>
                    <a:pt x="1839" y="8969"/>
                  </a:lnTo>
                  <a:lnTo>
                    <a:pt x="2012" y="9668"/>
                  </a:lnTo>
                  <a:lnTo>
                    <a:pt x="2268" y="10686"/>
                  </a:lnTo>
                  <a:cubicBezTo>
                    <a:pt x="2688" y="10711"/>
                    <a:pt x="3109" y="10738"/>
                    <a:pt x="3531" y="10752"/>
                  </a:cubicBezTo>
                  <a:cubicBezTo>
                    <a:pt x="3731" y="10759"/>
                    <a:pt x="3932" y="10763"/>
                    <a:pt x="4133" y="10763"/>
                  </a:cubicBezTo>
                  <a:cubicBezTo>
                    <a:pt x="4175" y="10763"/>
                    <a:pt x="4216" y="10763"/>
                    <a:pt x="4258" y="10763"/>
                  </a:cubicBezTo>
                  <a:cubicBezTo>
                    <a:pt x="4300" y="10763"/>
                    <a:pt x="4343" y="10763"/>
                    <a:pt x="4385" y="10762"/>
                  </a:cubicBezTo>
                  <a:cubicBezTo>
                    <a:pt x="4690" y="10759"/>
                    <a:pt x="4994" y="10743"/>
                    <a:pt x="5296" y="10715"/>
                  </a:cubicBezTo>
                  <a:cubicBezTo>
                    <a:pt x="5303" y="10715"/>
                    <a:pt x="5311" y="10715"/>
                    <a:pt x="5317" y="10714"/>
                  </a:cubicBezTo>
                  <a:lnTo>
                    <a:pt x="5317" y="10703"/>
                  </a:lnTo>
                  <a:lnTo>
                    <a:pt x="5277" y="10327"/>
                  </a:lnTo>
                  <a:lnTo>
                    <a:pt x="5277" y="10325"/>
                  </a:lnTo>
                  <a:lnTo>
                    <a:pt x="5201" y="9603"/>
                  </a:lnTo>
                  <a:lnTo>
                    <a:pt x="5004" y="7734"/>
                  </a:lnTo>
                  <a:lnTo>
                    <a:pt x="4961" y="7331"/>
                  </a:lnTo>
                  <a:lnTo>
                    <a:pt x="4874" y="6504"/>
                  </a:lnTo>
                  <a:lnTo>
                    <a:pt x="4752" y="5354"/>
                  </a:lnTo>
                  <a:lnTo>
                    <a:pt x="4697" y="4833"/>
                  </a:lnTo>
                  <a:lnTo>
                    <a:pt x="4369" y="1725"/>
                  </a:lnTo>
                  <a:cubicBezTo>
                    <a:pt x="4282" y="726"/>
                    <a:pt x="3441" y="1"/>
                    <a:pt x="2490"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1"/>
            <p:cNvSpPr/>
            <p:nvPr/>
          </p:nvSpPr>
          <p:spPr>
            <a:xfrm>
              <a:off x="-3112809" y="3527826"/>
              <a:ext cx="1244114" cy="521964"/>
            </a:xfrm>
            <a:custGeom>
              <a:avLst/>
              <a:gdLst/>
              <a:ahLst/>
              <a:cxnLst/>
              <a:rect l="l" t="t" r="r" b="b"/>
              <a:pathLst>
                <a:path w="8564" h="3593" extrusionOk="0">
                  <a:moveTo>
                    <a:pt x="8157" y="1"/>
                  </a:moveTo>
                  <a:lnTo>
                    <a:pt x="7983" y="40"/>
                  </a:lnTo>
                  <a:lnTo>
                    <a:pt x="7778" y="87"/>
                  </a:lnTo>
                  <a:lnTo>
                    <a:pt x="6776" y="317"/>
                  </a:lnTo>
                  <a:lnTo>
                    <a:pt x="6127" y="464"/>
                  </a:lnTo>
                  <a:lnTo>
                    <a:pt x="5257" y="664"/>
                  </a:lnTo>
                  <a:lnTo>
                    <a:pt x="4925" y="738"/>
                  </a:lnTo>
                  <a:lnTo>
                    <a:pt x="3940" y="964"/>
                  </a:lnTo>
                  <a:lnTo>
                    <a:pt x="1" y="1861"/>
                  </a:lnTo>
                  <a:lnTo>
                    <a:pt x="590" y="3593"/>
                  </a:lnTo>
                  <a:lnTo>
                    <a:pt x="4627" y="3389"/>
                  </a:lnTo>
                  <a:lnTo>
                    <a:pt x="5966" y="3319"/>
                  </a:lnTo>
                  <a:lnTo>
                    <a:pt x="7064" y="3264"/>
                  </a:lnTo>
                  <a:cubicBezTo>
                    <a:pt x="7141" y="3260"/>
                    <a:pt x="7216" y="3251"/>
                    <a:pt x="7290" y="3236"/>
                  </a:cubicBezTo>
                  <a:cubicBezTo>
                    <a:pt x="7316" y="3231"/>
                    <a:pt x="7345" y="3225"/>
                    <a:pt x="7372" y="3219"/>
                  </a:cubicBezTo>
                  <a:cubicBezTo>
                    <a:pt x="8069" y="3043"/>
                    <a:pt x="8564" y="2412"/>
                    <a:pt x="8563" y="1697"/>
                  </a:cubicBezTo>
                  <a:cubicBezTo>
                    <a:pt x="8563" y="1592"/>
                    <a:pt x="8553" y="1484"/>
                    <a:pt x="8531" y="1375"/>
                  </a:cubicBezTo>
                  <a:cubicBezTo>
                    <a:pt x="8527" y="1356"/>
                    <a:pt x="8523" y="1339"/>
                    <a:pt x="8519" y="1322"/>
                  </a:cubicBezTo>
                  <a:lnTo>
                    <a:pt x="8519" y="1320"/>
                  </a:lnTo>
                  <a:cubicBezTo>
                    <a:pt x="8464" y="1068"/>
                    <a:pt x="8402" y="814"/>
                    <a:pt x="8333" y="567"/>
                  </a:cubicBezTo>
                  <a:cubicBezTo>
                    <a:pt x="8279" y="375"/>
                    <a:pt x="8220" y="185"/>
                    <a:pt x="8157"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1"/>
            <p:cNvSpPr/>
            <p:nvPr/>
          </p:nvSpPr>
          <p:spPr>
            <a:xfrm>
              <a:off x="-2484362" y="3080535"/>
              <a:ext cx="166337" cy="442209"/>
            </a:xfrm>
            <a:custGeom>
              <a:avLst/>
              <a:gdLst/>
              <a:ahLst/>
              <a:cxnLst/>
              <a:rect l="l" t="t" r="r" b="b"/>
              <a:pathLst>
                <a:path w="1145" h="3044" extrusionOk="0">
                  <a:moveTo>
                    <a:pt x="131" y="0"/>
                  </a:moveTo>
                  <a:cubicBezTo>
                    <a:pt x="89" y="0"/>
                    <a:pt x="44" y="9"/>
                    <a:pt x="0" y="20"/>
                  </a:cubicBezTo>
                  <a:lnTo>
                    <a:pt x="176" y="731"/>
                  </a:lnTo>
                  <a:lnTo>
                    <a:pt x="662" y="2681"/>
                  </a:lnTo>
                  <a:lnTo>
                    <a:pt x="754" y="3043"/>
                  </a:lnTo>
                  <a:cubicBezTo>
                    <a:pt x="792" y="3030"/>
                    <a:pt x="832" y="3023"/>
                    <a:pt x="876" y="3017"/>
                  </a:cubicBezTo>
                  <a:cubicBezTo>
                    <a:pt x="916" y="3013"/>
                    <a:pt x="963" y="3018"/>
                    <a:pt x="1000" y="3010"/>
                  </a:cubicBezTo>
                  <a:cubicBezTo>
                    <a:pt x="1036" y="3002"/>
                    <a:pt x="1034" y="3007"/>
                    <a:pt x="1050" y="2969"/>
                  </a:cubicBezTo>
                  <a:cubicBezTo>
                    <a:pt x="1081" y="2898"/>
                    <a:pt x="1087" y="2807"/>
                    <a:pt x="1104" y="2732"/>
                  </a:cubicBezTo>
                  <a:cubicBezTo>
                    <a:pt x="1128" y="2626"/>
                    <a:pt x="1144" y="2525"/>
                    <a:pt x="1143" y="2414"/>
                  </a:cubicBezTo>
                  <a:cubicBezTo>
                    <a:pt x="1139" y="2205"/>
                    <a:pt x="1054" y="2021"/>
                    <a:pt x="1021" y="1818"/>
                  </a:cubicBezTo>
                  <a:cubicBezTo>
                    <a:pt x="1004" y="1714"/>
                    <a:pt x="988" y="1607"/>
                    <a:pt x="969" y="1504"/>
                  </a:cubicBezTo>
                  <a:cubicBezTo>
                    <a:pt x="954" y="1414"/>
                    <a:pt x="931" y="1371"/>
                    <a:pt x="899" y="1290"/>
                  </a:cubicBezTo>
                  <a:cubicBezTo>
                    <a:pt x="826" y="1115"/>
                    <a:pt x="854" y="905"/>
                    <a:pt x="760" y="740"/>
                  </a:cubicBezTo>
                  <a:cubicBezTo>
                    <a:pt x="715" y="663"/>
                    <a:pt x="641" y="606"/>
                    <a:pt x="567" y="558"/>
                  </a:cubicBezTo>
                  <a:cubicBezTo>
                    <a:pt x="508" y="517"/>
                    <a:pt x="441" y="489"/>
                    <a:pt x="399" y="427"/>
                  </a:cubicBezTo>
                  <a:cubicBezTo>
                    <a:pt x="319" y="304"/>
                    <a:pt x="352" y="39"/>
                    <a:pt x="175" y="4"/>
                  </a:cubicBezTo>
                  <a:cubicBezTo>
                    <a:pt x="161" y="2"/>
                    <a:pt x="146" y="0"/>
                    <a:pt x="13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1"/>
            <p:cNvSpPr/>
            <p:nvPr/>
          </p:nvSpPr>
          <p:spPr>
            <a:xfrm>
              <a:off x="-2140940" y="2804809"/>
              <a:ext cx="158928" cy="490876"/>
            </a:xfrm>
            <a:custGeom>
              <a:avLst/>
              <a:gdLst/>
              <a:ahLst/>
              <a:cxnLst/>
              <a:rect l="l" t="t" r="r" b="b"/>
              <a:pathLst>
                <a:path w="1094" h="3379" extrusionOk="0">
                  <a:moveTo>
                    <a:pt x="471" y="0"/>
                  </a:moveTo>
                  <a:cubicBezTo>
                    <a:pt x="396" y="0"/>
                    <a:pt x="320" y="22"/>
                    <a:pt x="245" y="59"/>
                  </a:cubicBezTo>
                  <a:cubicBezTo>
                    <a:pt x="188" y="89"/>
                    <a:pt x="109" y="150"/>
                    <a:pt x="68" y="201"/>
                  </a:cubicBezTo>
                  <a:cubicBezTo>
                    <a:pt x="29" y="249"/>
                    <a:pt x="1" y="315"/>
                    <a:pt x="25" y="468"/>
                  </a:cubicBezTo>
                  <a:cubicBezTo>
                    <a:pt x="155" y="898"/>
                    <a:pt x="86" y="1367"/>
                    <a:pt x="290" y="1778"/>
                  </a:cubicBezTo>
                  <a:cubicBezTo>
                    <a:pt x="322" y="1841"/>
                    <a:pt x="365" y="1895"/>
                    <a:pt x="401" y="1955"/>
                  </a:cubicBezTo>
                  <a:cubicBezTo>
                    <a:pt x="429" y="2006"/>
                    <a:pt x="439" y="2063"/>
                    <a:pt x="451" y="2120"/>
                  </a:cubicBezTo>
                  <a:cubicBezTo>
                    <a:pt x="503" y="2369"/>
                    <a:pt x="449" y="2624"/>
                    <a:pt x="500" y="2872"/>
                  </a:cubicBezTo>
                  <a:cubicBezTo>
                    <a:pt x="530" y="3022"/>
                    <a:pt x="583" y="3202"/>
                    <a:pt x="667" y="3331"/>
                  </a:cubicBezTo>
                  <a:cubicBezTo>
                    <a:pt x="686" y="3360"/>
                    <a:pt x="696" y="3379"/>
                    <a:pt x="721" y="3379"/>
                  </a:cubicBezTo>
                  <a:cubicBezTo>
                    <a:pt x="728" y="3379"/>
                    <a:pt x="737" y="3377"/>
                    <a:pt x="749" y="3373"/>
                  </a:cubicBezTo>
                  <a:cubicBezTo>
                    <a:pt x="836" y="3338"/>
                    <a:pt x="915" y="3197"/>
                    <a:pt x="949" y="3124"/>
                  </a:cubicBezTo>
                  <a:cubicBezTo>
                    <a:pt x="1004" y="3003"/>
                    <a:pt x="1049" y="2876"/>
                    <a:pt x="1073" y="2746"/>
                  </a:cubicBezTo>
                  <a:cubicBezTo>
                    <a:pt x="1094" y="2623"/>
                    <a:pt x="1089" y="2498"/>
                    <a:pt x="1083" y="2374"/>
                  </a:cubicBezTo>
                  <a:cubicBezTo>
                    <a:pt x="1073" y="2141"/>
                    <a:pt x="1065" y="1909"/>
                    <a:pt x="1066" y="1674"/>
                  </a:cubicBezTo>
                  <a:cubicBezTo>
                    <a:pt x="1066" y="1523"/>
                    <a:pt x="1050" y="1373"/>
                    <a:pt x="1047" y="1222"/>
                  </a:cubicBezTo>
                  <a:cubicBezTo>
                    <a:pt x="1042" y="1016"/>
                    <a:pt x="1061" y="792"/>
                    <a:pt x="1012" y="590"/>
                  </a:cubicBezTo>
                  <a:cubicBezTo>
                    <a:pt x="966" y="401"/>
                    <a:pt x="859" y="178"/>
                    <a:pt x="695" y="70"/>
                  </a:cubicBezTo>
                  <a:cubicBezTo>
                    <a:pt x="622" y="22"/>
                    <a:pt x="547" y="0"/>
                    <a:pt x="47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1"/>
            <p:cNvSpPr/>
            <p:nvPr/>
          </p:nvSpPr>
          <p:spPr>
            <a:xfrm>
              <a:off x="-2078037" y="3343477"/>
              <a:ext cx="209338" cy="654598"/>
            </a:xfrm>
            <a:custGeom>
              <a:avLst/>
              <a:gdLst/>
              <a:ahLst/>
              <a:cxnLst/>
              <a:rect l="l" t="t" r="r" b="b"/>
              <a:pathLst>
                <a:path w="1441" h="4506" extrusionOk="0">
                  <a:moveTo>
                    <a:pt x="1120" y="0"/>
                  </a:moveTo>
                  <a:cubicBezTo>
                    <a:pt x="1106" y="8"/>
                    <a:pt x="1094" y="17"/>
                    <a:pt x="1081" y="26"/>
                  </a:cubicBezTo>
                  <a:cubicBezTo>
                    <a:pt x="949" y="126"/>
                    <a:pt x="862" y="255"/>
                    <a:pt x="795" y="404"/>
                  </a:cubicBezTo>
                  <a:cubicBezTo>
                    <a:pt x="757" y="487"/>
                    <a:pt x="685" y="592"/>
                    <a:pt x="705" y="686"/>
                  </a:cubicBezTo>
                  <a:cubicBezTo>
                    <a:pt x="730" y="744"/>
                    <a:pt x="760" y="801"/>
                    <a:pt x="793" y="856"/>
                  </a:cubicBezTo>
                  <a:cubicBezTo>
                    <a:pt x="832" y="928"/>
                    <a:pt x="850" y="1002"/>
                    <a:pt x="853" y="1083"/>
                  </a:cubicBezTo>
                  <a:cubicBezTo>
                    <a:pt x="860" y="1158"/>
                    <a:pt x="857" y="1233"/>
                    <a:pt x="856" y="1308"/>
                  </a:cubicBezTo>
                  <a:cubicBezTo>
                    <a:pt x="856" y="1359"/>
                    <a:pt x="856" y="1406"/>
                    <a:pt x="859" y="1457"/>
                  </a:cubicBezTo>
                  <a:cubicBezTo>
                    <a:pt x="866" y="1577"/>
                    <a:pt x="880" y="1696"/>
                    <a:pt x="897" y="1817"/>
                  </a:cubicBezTo>
                  <a:cubicBezTo>
                    <a:pt x="924" y="2006"/>
                    <a:pt x="947" y="2188"/>
                    <a:pt x="912" y="2378"/>
                  </a:cubicBezTo>
                  <a:cubicBezTo>
                    <a:pt x="896" y="2463"/>
                    <a:pt x="872" y="2520"/>
                    <a:pt x="831" y="2597"/>
                  </a:cubicBezTo>
                  <a:cubicBezTo>
                    <a:pt x="791" y="2671"/>
                    <a:pt x="771" y="2754"/>
                    <a:pt x="725" y="2829"/>
                  </a:cubicBezTo>
                  <a:cubicBezTo>
                    <a:pt x="669" y="2924"/>
                    <a:pt x="591" y="2970"/>
                    <a:pt x="503" y="3026"/>
                  </a:cubicBezTo>
                  <a:cubicBezTo>
                    <a:pt x="493" y="3032"/>
                    <a:pt x="482" y="3039"/>
                    <a:pt x="470" y="3048"/>
                  </a:cubicBezTo>
                  <a:cubicBezTo>
                    <a:pt x="352" y="3126"/>
                    <a:pt x="240" y="3228"/>
                    <a:pt x="134" y="3319"/>
                  </a:cubicBezTo>
                  <a:cubicBezTo>
                    <a:pt x="31" y="3407"/>
                    <a:pt x="1" y="3483"/>
                    <a:pt x="3" y="3617"/>
                  </a:cubicBezTo>
                  <a:cubicBezTo>
                    <a:pt x="4" y="3774"/>
                    <a:pt x="34" y="3932"/>
                    <a:pt x="47" y="4086"/>
                  </a:cubicBezTo>
                  <a:cubicBezTo>
                    <a:pt x="62" y="4231"/>
                    <a:pt x="89" y="4380"/>
                    <a:pt x="167" y="4505"/>
                  </a:cubicBezTo>
                  <a:cubicBezTo>
                    <a:pt x="193" y="4500"/>
                    <a:pt x="222" y="4494"/>
                    <a:pt x="249" y="4488"/>
                  </a:cubicBezTo>
                  <a:cubicBezTo>
                    <a:pt x="946" y="4312"/>
                    <a:pt x="1441" y="3681"/>
                    <a:pt x="1440" y="2966"/>
                  </a:cubicBezTo>
                  <a:cubicBezTo>
                    <a:pt x="1440" y="2861"/>
                    <a:pt x="1430" y="2753"/>
                    <a:pt x="1405" y="2646"/>
                  </a:cubicBezTo>
                  <a:cubicBezTo>
                    <a:pt x="1401" y="2627"/>
                    <a:pt x="1397" y="2609"/>
                    <a:pt x="1393" y="2592"/>
                  </a:cubicBezTo>
                  <a:lnTo>
                    <a:pt x="1393" y="2591"/>
                  </a:lnTo>
                  <a:lnTo>
                    <a:pt x="1317" y="1868"/>
                  </a:lnTo>
                  <a:lnTo>
                    <a:pt x="1120"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1"/>
            <p:cNvSpPr/>
            <p:nvPr/>
          </p:nvSpPr>
          <p:spPr>
            <a:xfrm>
              <a:off x="-2503974" y="3689804"/>
              <a:ext cx="125806" cy="97478"/>
            </a:xfrm>
            <a:custGeom>
              <a:avLst/>
              <a:gdLst/>
              <a:ahLst/>
              <a:cxnLst/>
              <a:rect l="l" t="t" r="r" b="b"/>
              <a:pathLst>
                <a:path w="866" h="671" extrusionOk="0">
                  <a:moveTo>
                    <a:pt x="387" y="1"/>
                  </a:moveTo>
                  <a:cubicBezTo>
                    <a:pt x="354" y="1"/>
                    <a:pt x="323" y="4"/>
                    <a:pt x="296" y="12"/>
                  </a:cubicBezTo>
                  <a:cubicBezTo>
                    <a:pt x="296" y="15"/>
                    <a:pt x="295" y="20"/>
                    <a:pt x="294" y="25"/>
                  </a:cubicBezTo>
                  <a:cubicBezTo>
                    <a:pt x="179" y="113"/>
                    <a:pt x="1" y="236"/>
                    <a:pt x="30" y="410"/>
                  </a:cubicBezTo>
                  <a:cubicBezTo>
                    <a:pt x="49" y="524"/>
                    <a:pt x="137" y="599"/>
                    <a:pt x="243" y="625"/>
                  </a:cubicBezTo>
                  <a:cubicBezTo>
                    <a:pt x="321" y="644"/>
                    <a:pt x="400" y="644"/>
                    <a:pt x="478" y="649"/>
                  </a:cubicBezTo>
                  <a:cubicBezTo>
                    <a:pt x="524" y="651"/>
                    <a:pt x="565" y="670"/>
                    <a:pt x="610" y="671"/>
                  </a:cubicBezTo>
                  <a:cubicBezTo>
                    <a:pt x="610" y="671"/>
                    <a:pt x="611" y="671"/>
                    <a:pt x="611" y="671"/>
                  </a:cubicBezTo>
                  <a:cubicBezTo>
                    <a:pt x="742" y="671"/>
                    <a:pt x="814" y="520"/>
                    <a:pt x="843" y="412"/>
                  </a:cubicBezTo>
                  <a:cubicBezTo>
                    <a:pt x="866" y="322"/>
                    <a:pt x="840" y="241"/>
                    <a:pt x="792" y="161"/>
                  </a:cubicBezTo>
                  <a:cubicBezTo>
                    <a:pt x="750" y="88"/>
                    <a:pt x="682" y="63"/>
                    <a:pt x="605" y="37"/>
                  </a:cubicBezTo>
                  <a:cubicBezTo>
                    <a:pt x="547" y="18"/>
                    <a:pt x="463" y="1"/>
                    <a:pt x="38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1"/>
            <p:cNvSpPr/>
            <p:nvPr/>
          </p:nvSpPr>
          <p:spPr>
            <a:xfrm>
              <a:off x="-2235366" y="3328078"/>
              <a:ext cx="117961" cy="105468"/>
            </a:xfrm>
            <a:custGeom>
              <a:avLst/>
              <a:gdLst/>
              <a:ahLst/>
              <a:cxnLst/>
              <a:rect l="l" t="t" r="r" b="b"/>
              <a:pathLst>
                <a:path w="812" h="726" extrusionOk="0">
                  <a:moveTo>
                    <a:pt x="335" y="1"/>
                  </a:moveTo>
                  <a:cubicBezTo>
                    <a:pt x="321" y="1"/>
                    <a:pt x="308" y="1"/>
                    <a:pt x="295" y="3"/>
                  </a:cubicBezTo>
                  <a:cubicBezTo>
                    <a:pt x="248" y="8"/>
                    <a:pt x="224" y="37"/>
                    <a:pt x="184" y="61"/>
                  </a:cubicBezTo>
                  <a:lnTo>
                    <a:pt x="165" y="97"/>
                  </a:lnTo>
                  <a:cubicBezTo>
                    <a:pt x="97" y="140"/>
                    <a:pt x="60" y="158"/>
                    <a:pt x="34" y="231"/>
                  </a:cubicBezTo>
                  <a:cubicBezTo>
                    <a:pt x="0" y="321"/>
                    <a:pt x="9" y="431"/>
                    <a:pt x="13" y="527"/>
                  </a:cubicBezTo>
                  <a:cubicBezTo>
                    <a:pt x="15" y="569"/>
                    <a:pt x="21" y="630"/>
                    <a:pt x="53" y="663"/>
                  </a:cubicBezTo>
                  <a:cubicBezTo>
                    <a:pt x="91" y="700"/>
                    <a:pt x="151" y="698"/>
                    <a:pt x="200" y="708"/>
                  </a:cubicBezTo>
                  <a:cubicBezTo>
                    <a:pt x="215" y="712"/>
                    <a:pt x="230" y="713"/>
                    <a:pt x="245" y="713"/>
                  </a:cubicBezTo>
                  <a:cubicBezTo>
                    <a:pt x="289" y="713"/>
                    <a:pt x="331" y="702"/>
                    <a:pt x="375" y="702"/>
                  </a:cubicBezTo>
                  <a:cubicBezTo>
                    <a:pt x="391" y="702"/>
                    <a:pt x="408" y="703"/>
                    <a:pt x="425" y="707"/>
                  </a:cubicBezTo>
                  <a:cubicBezTo>
                    <a:pt x="454" y="714"/>
                    <a:pt x="473" y="725"/>
                    <a:pt x="503" y="725"/>
                  </a:cubicBezTo>
                  <a:cubicBezTo>
                    <a:pt x="506" y="725"/>
                    <a:pt x="509" y="725"/>
                    <a:pt x="513" y="725"/>
                  </a:cubicBezTo>
                  <a:cubicBezTo>
                    <a:pt x="573" y="721"/>
                    <a:pt x="612" y="674"/>
                    <a:pt x="656" y="638"/>
                  </a:cubicBezTo>
                  <a:cubicBezTo>
                    <a:pt x="811" y="506"/>
                    <a:pt x="755" y="248"/>
                    <a:pt x="628" y="117"/>
                  </a:cubicBezTo>
                  <a:cubicBezTo>
                    <a:pt x="563" y="47"/>
                    <a:pt x="503" y="26"/>
                    <a:pt x="410" y="8"/>
                  </a:cubicBezTo>
                  <a:cubicBezTo>
                    <a:pt x="388" y="3"/>
                    <a:pt x="361" y="1"/>
                    <a:pt x="33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1"/>
            <p:cNvSpPr/>
            <p:nvPr/>
          </p:nvSpPr>
          <p:spPr>
            <a:xfrm>
              <a:off x="-2998625" y="3920351"/>
              <a:ext cx="361293" cy="81788"/>
            </a:xfrm>
            <a:custGeom>
              <a:avLst/>
              <a:gdLst/>
              <a:ahLst/>
              <a:cxnLst/>
              <a:rect l="l" t="t" r="r" b="b"/>
              <a:pathLst>
                <a:path w="2487" h="563" extrusionOk="0">
                  <a:moveTo>
                    <a:pt x="2114" y="0"/>
                  </a:moveTo>
                  <a:cubicBezTo>
                    <a:pt x="2079" y="0"/>
                    <a:pt x="2043" y="4"/>
                    <a:pt x="2011" y="8"/>
                  </a:cubicBezTo>
                  <a:cubicBezTo>
                    <a:pt x="1845" y="24"/>
                    <a:pt x="1683" y="55"/>
                    <a:pt x="1515" y="61"/>
                  </a:cubicBezTo>
                  <a:cubicBezTo>
                    <a:pt x="1444" y="64"/>
                    <a:pt x="1374" y="64"/>
                    <a:pt x="1304" y="64"/>
                  </a:cubicBezTo>
                  <a:cubicBezTo>
                    <a:pt x="1259" y="64"/>
                    <a:pt x="1215" y="64"/>
                    <a:pt x="1170" y="64"/>
                  </a:cubicBezTo>
                  <a:cubicBezTo>
                    <a:pt x="1125" y="64"/>
                    <a:pt x="1080" y="64"/>
                    <a:pt x="1035" y="65"/>
                  </a:cubicBezTo>
                  <a:cubicBezTo>
                    <a:pt x="1024" y="65"/>
                    <a:pt x="1013" y="65"/>
                    <a:pt x="1001" y="65"/>
                  </a:cubicBezTo>
                  <a:cubicBezTo>
                    <a:pt x="959" y="65"/>
                    <a:pt x="915" y="64"/>
                    <a:pt x="869" y="64"/>
                  </a:cubicBezTo>
                  <a:cubicBezTo>
                    <a:pt x="766" y="64"/>
                    <a:pt x="658" y="69"/>
                    <a:pt x="567" y="98"/>
                  </a:cubicBezTo>
                  <a:cubicBezTo>
                    <a:pt x="508" y="118"/>
                    <a:pt x="451" y="151"/>
                    <a:pt x="394" y="177"/>
                  </a:cubicBezTo>
                  <a:cubicBezTo>
                    <a:pt x="330" y="153"/>
                    <a:pt x="287" y="144"/>
                    <a:pt x="253" y="144"/>
                  </a:cubicBezTo>
                  <a:cubicBezTo>
                    <a:pt x="205" y="144"/>
                    <a:pt x="176" y="161"/>
                    <a:pt x="136" y="171"/>
                  </a:cubicBezTo>
                  <a:cubicBezTo>
                    <a:pt x="83" y="184"/>
                    <a:pt x="31" y="187"/>
                    <a:pt x="18" y="249"/>
                  </a:cubicBezTo>
                  <a:cubicBezTo>
                    <a:pt x="1" y="331"/>
                    <a:pt x="5" y="444"/>
                    <a:pt x="68" y="502"/>
                  </a:cubicBezTo>
                  <a:cubicBezTo>
                    <a:pt x="121" y="551"/>
                    <a:pt x="202" y="562"/>
                    <a:pt x="285" y="562"/>
                  </a:cubicBezTo>
                  <a:cubicBezTo>
                    <a:pt x="355" y="562"/>
                    <a:pt x="427" y="554"/>
                    <a:pt x="484" y="554"/>
                  </a:cubicBezTo>
                  <a:cubicBezTo>
                    <a:pt x="486" y="554"/>
                    <a:pt x="487" y="554"/>
                    <a:pt x="489" y="554"/>
                  </a:cubicBezTo>
                  <a:cubicBezTo>
                    <a:pt x="491" y="554"/>
                    <a:pt x="493" y="554"/>
                    <a:pt x="495" y="554"/>
                  </a:cubicBezTo>
                  <a:cubicBezTo>
                    <a:pt x="573" y="554"/>
                    <a:pt x="640" y="536"/>
                    <a:pt x="717" y="524"/>
                  </a:cubicBezTo>
                  <a:cubicBezTo>
                    <a:pt x="738" y="521"/>
                    <a:pt x="759" y="519"/>
                    <a:pt x="781" y="519"/>
                  </a:cubicBezTo>
                  <a:cubicBezTo>
                    <a:pt x="860" y="519"/>
                    <a:pt x="939" y="537"/>
                    <a:pt x="1019" y="537"/>
                  </a:cubicBezTo>
                  <a:cubicBezTo>
                    <a:pt x="1165" y="537"/>
                    <a:pt x="1305" y="498"/>
                    <a:pt x="1450" y="496"/>
                  </a:cubicBezTo>
                  <a:cubicBezTo>
                    <a:pt x="1624" y="492"/>
                    <a:pt x="1797" y="488"/>
                    <a:pt x="1970" y="480"/>
                  </a:cubicBezTo>
                  <a:cubicBezTo>
                    <a:pt x="2100" y="475"/>
                    <a:pt x="2263" y="477"/>
                    <a:pt x="2380" y="414"/>
                  </a:cubicBezTo>
                  <a:cubicBezTo>
                    <a:pt x="2436" y="384"/>
                    <a:pt x="2487" y="306"/>
                    <a:pt x="2465" y="243"/>
                  </a:cubicBezTo>
                  <a:cubicBezTo>
                    <a:pt x="2446" y="192"/>
                    <a:pt x="2390" y="150"/>
                    <a:pt x="2353" y="117"/>
                  </a:cubicBezTo>
                  <a:cubicBezTo>
                    <a:pt x="2311" y="81"/>
                    <a:pt x="2264" y="35"/>
                    <a:pt x="2212" y="15"/>
                  </a:cubicBezTo>
                  <a:cubicBezTo>
                    <a:pt x="2181" y="4"/>
                    <a:pt x="2148" y="0"/>
                    <a:pt x="2114"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1"/>
            <p:cNvSpPr/>
            <p:nvPr/>
          </p:nvSpPr>
          <p:spPr>
            <a:xfrm>
              <a:off x="-3830888" y="4058504"/>
              <a:ext cx="485355" cy="119705"/>
            </a:xfrm>
            <a:custGeom>
              <a:avLst/>
              <a:gdLst/>
              <a:ahLst/>
              <a:cxnLst/>
              <a:rect l="l" t="t" r="r" b="b"/>
              <a:pathLst>
                <a:path w="3341" h="824" extrusionOk="0">
                  <a:moveTo>
                    <a:pt x="2255" y="0"/>
                  </a:moveTo>
                  <a:cubicBezTo>
                    <a:pt x="2077" y="0"/>
                    <a:pt x="1895" y="73"/>
                    <a:pt x="1723" y="104"/>
                  </a:cubicBezTo>
                  <a:cubicBezTo>
                    <a:pt x="1534" y="140"/>
                    <a:pt x="1351" y="141"/>
                    <a:pt x="1165" y="197"/>
                  </a:cubicBezTo>
                  <a:cubicBezTo>
                    <a:pt x="970" y="255"/>
                    <a:pt x="784" y="329"/>
                    <a:pt x="591" y="389"/>
                  </a:cubicBezTo>
                  <a:cubicBezTo>
                    <a:pt x="497" y="417"/>
                    <a:pt x="398" y="433"/>
                    <a:pt x="305" y="463"/>
                  </a:cubicBezTo>
                  <a:cubicBezTo>
                    <a:pt x="222" y="488"/>
                    <a:pt x="170" y="541"/>
                    <a:pt x="118" y="609"/>
                  </a:cubicBezTo>
                  <a:cubicBezTo>
                    <a:pt x="67" y="678"/>
                    <a:pt x="30" y="747"/>
                    <a:pt x="0" y="819"/>
                  </a:cubicBezTo>
                  <a:cubicBezTo>
                    <a:pt x="47" y="822"/>
                    <a:pt x="94" y="823"/>
                    <a:pt x="140" y="823"/>
                  </a:cubicBezTo>
                  <a:cubicBezTo>
                    <a:pt x="374" y="823"/>
                    <a:pt x="609" y="791"/>
                    <a:pt x="838" y="726"/>
                  </a:cubicBezTo>
                  <a:lnTo>
                    <a:pt x="1249" y="658"/>
                  </a:lnTo>
                  <a:lnTo>
                    <a:pt x="3341" y="308"/>
                  </a:lnTo>
                  <a:cubicBezTo>
                    <a:pt x="3340" y="274"/>
                    <a:pt x="3329" y="243"/>
                    <a:pt x="3307" y="212"/>
                  </a:cubicBezTo>
                  <a:cubicBezTo>
                    <a:pt x="3233" y="101"/>
                    <a:pt x="3022" y="115"/>
                    <a:pt x="2907" y="100"/>
                  </a:cubicBezTo>
                  <a:cubicBezTo>
                    <a:pt x="2705" y="75"/>
                    <a:pt x="2504" y="16"/>
                    <a:pt x="2301" y="2"/>
                  </a:cubicBezTo>
                  <a:cubicBezTo>
                    <a:pt x="2285" y="1"/>
                    <a:pt x="2270" y="0"/>
                    <a:pt x="225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1"/>
            <p:cNvSpPr/>
            <p:nvPr/>
          </p:nvSpPr>
          <p:spPr>
            <a:xfrm>
              <a:off x="-3410180" y="3766944"/>
              <a:ext cx="214422" cy="94282"/>
            </a:xfrm>
            <a:custGeom>
              <a:avLst/>
              <a:gdLst/>
              <a:ahLst/>
              <a:cxnLst/>
              <a:rect l="l" t="t" r="r" b="b"/>
              <a:pathLst>
                <a:path w="1476" h="649" extrusionOk="0">
                  <a:moveTo>
                    <a:pt x="333" y="1"/>
                  </a:moveTo>
                  <a:cubicBezTo>
                    <a:pt x="224" y="1"/>
                    <a:pt x="113" y="4"/>
                    <a:pt x="0" y="10"/>
                  </a:cubicBezTo>
                  <a:cubicBezTo>
                    <a:pt x="0" y="33"/>
                    <a:pt x="4" y="56"/>
                    <a:pt x="6" y="80"/>
                  </a:cubicBezTo>
                  <a:cubicBezTo>
                    <a:pt x="22" y="183"/>
                    <a:pt x="59" y="235"/>
                    <a:pt x="149" y="288"/>
                  </a:cubicBezTo>
                  <a:cubicBezTo>
                    <a:pt x="228" y="335"/>
                    <a:pt x="305" y="382"/>
                    <a:pt x="388" y="420"/>
                  </a:cubicBezTo>
                  <a:cubicBezTo>
                    <a:pt x="468" y="455"/>
                    <a:pt x="529" y="520"/>
                    <a:pt x="600" y="573"/>
                  </a:cubicBezTo>
                  <a:cubicBezTo>
                    <a:pt x="663" y="618"/>
                    <a:pt x="721" y="649"/>
                    <a:pt x="790" y="649"/>
                  </a:cubicBezTo>
                  <a:cubicBezTo>
                    <a:pt x="811" y="649"/>
                    <a:pt x="832" y="646"/>
                    <a:pt x="855" y="640"/>
                  </a:cubicBezTo>
                  <a:cubicBezTo>
                    <a:pt x="941" y="621"/>
                    <a:pt x="1008" y="557"/>
                    <a:pt x="1091" y="537"/>
                  </a:cubicBezTo>
                  <a:cubicBezTo>
                    <a:pt x="1252" y="497"/>
                    <a:pt x="1384" y="471"/>
                    <a:pt x="1441" y="298"/>
                  </a:cubicBezTo>
                  <a:cubicBezTo>
                    <a:pt x="1462" y="236"/>
                    <a:pt x="1476" y="164"/>
                    <a:pt x="1469" y="96"/>
                  </a:cubicBezTo>
                  <a:cubicBezTo>
                    <a:pt x="1166" y="47"/>
                    <a:pt x="767" y="1"/>
                    <a:pt x="333"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1"/>
            <p:cNvSpPr/>
            <p:nvPr/>
          </p:nvSpPr>
          <p:spPr>
            <a:xfrm>
              <a:off x="-2255269" y="3785974"/>
              <a:ext cx="67116" cy="61741"/>
            </a:xfrm>
            <a:custGeom>
              <a:avLst/>
              <a:gdLst/>
              <a:ahLst/>
              <a:cxnLst/>
              <a:rect l="l" t="t" r="r" b="b"/>
              <a:pathLst>
                <a:path w="462" h="425" extrusionOk="0">
                  <a:moveTo>
                    <a:pt x="204" y="1"/>
                  </a:moveTo>
                  <a:cubicBezTo>
                    <a:pt x="186" y="1"/>
                    <a:pt x="168" y="2"/>
                    <a:pt x="153" y="8"/>
                  </a:cubicBezTo>
                  <a:cubicBezTo>
                    <a:pt x="131" y="17"/>
                    <a:pt x="121" y="43"/>
                    <a:pt x="95" y="43"/>
                  </a:cubicBezTo>
                  <a:lnTo>
                    <a:pt x="95" y="63"/>
                  </a:lnTo>
                  <a:cubicBezTo>
                    <a:pt x="44" y="110"/>
                    <a:pt x="34" y="132"/>
                    <a:pt x="23" y="200"/>
                  </a:cubicBezTo>
                  <a:cubicBezTo>
                    <a:pt x="14" y="255"/>
                    <a:pt x="0" y="348"/>
                    <a:pt x="34" y="389"/>
                  </a:cubicBezTo>
                  <a:cubicBezTo>
                    <a:pt x="60" y="418"/>
                    <a:pt x="112" y="424"/>
                    <a:pt x="159" y="424"/>
                  </a:cubicBezTo>
                  <a:cubicBezTo>
                    <a:pt x="177" y="424"/>
                    <a:pt x="194" y="423"/>
                    <a:pt x="209" y="422"/>
                  </a:cubicBezTo>
                  <a:cubicBezTo>
                    <a:pt x="271" y="420"/>
                    <a:pt x="348" y="366"/>
                    <a:pt x="395" y="326"/>
                  </a:cubicBezTo>
                  <a:cubicBezTo>
                    <a:pt x="461" y="271"/>
                    <a:pt x="459" y="100"/>
                    <a:pt x="389" y="52"/>
                  </a:cubicBezTo>
                  <a:cubicBezTo>
                    <a:pt x="354" y="28"/>
                    <a:pt x="303" y="7"/>
                    <a:pt x="261" y="4"/>
                  </a:cubicBezTo>
                  <a:cubicBezTo>
                    <a:pt x="245" y="3"/>
                    <a:pt x="224" y="1"/>
                    <a:pt x="20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1"/>
            <p:cNvSpPr/>
            <p:nvPr/>
          </p:nvSpPr>
          <p:spPr>
            <a:xfrm>
              <a:off x="-2747304" y="3747332"/>
              <a:ext cx="81353" cy="64356"/>
            </a:xfrm>
            <a:custGeom>
              <a:avLst/>
              <a:gdLst/>
              <a:ahLst/>
              <a:cxnLst/>
              <a:rect l="l" t="t" r="r" b="b"/>
              <a:pathLst>
                <a:path w="560" h="443" extrusionOk="0">
                  <a:moveTo>
                    <a:pt x="295" y="1"/>
                  </a:moveTo>
                  <a:cubicBezTo>
                    <a:pt x="260" y="1"/>
                    <a:pt x="223" y="4"/>
                    <a:pt x="199" y="11"/>
                  </a:cubicBezTo>
                  <a:cubicBezTo>
                    <a:pt x="163" y="21"/>
                    <a:pt x="142" y="60"/>
                    <a:pt x="108" y="75"/>
                  </a:cubicBezTo>
                  <a:lnTo>
                    <a:pt x="119" y="62"/>
                  </a:lnTo>
                  <a:lnTo>
                    <a:pt x="80" y="102"/>
                  </a:lnTo>
                  <a:cubicBezTo>
                    <a:pt x="33" y="153"/>
                    <a:pt x="24" y="160"/>
                    <a:pt x="20" y="218"/>
                  </a:cubicBezTo>
                  <a:cubicBezTo>
                    <a:pt x="13" y="278"/>
                    <a:pt x="0" y="282"/>
                    <a:pt x="42" y="329"/>
                  </a:cubicBezTo>
                  <a:cubicBezTo>
                    <a:pt x="100" y="392"/>
                    <a:pt x="159" y="440"/>
                    <a:pt x="246" y="443"/>
                  </a:cubicBezTo>
                  <a:cubicBezTo>
                    <a:pt x="251" y="443"/>
                    <a:pt x="255" y="443"/>
                    <a:pt x="260" y="443"/>
                  </a:cubicBezTo>
                  <a:cubicBezTo>
                    <a:pt x="295" y="443"/>
                    <a:pt x="327" y="439"/>
                    <a:pt x="360" y="428"/>
                  </a:cubicBezTo>
                  <a:cubicBezTo>
                    <a:pt x="389" y="419"/>
                    <a:pt x="435" y="414"/>
                    <a:pt x="460" y="401"/>
                  </a:cubicBezTo>
                  <a:cubicBezTo>
                    <a:pt x="518" y="370"/>
                    <a:pt x="548" y="253"/>
                    <a:pt x="555" y="195"/>
                  </a:cubicBezTo>
                  <a:cubicBezTo>
                    <a:pt x="557" y="168"/>
                    <a:pt x="560" y="125"/>
                    <a:pt x="555" y="101"/>
                  </a:cubicBezTo>
                  <a:cubicBezTo>
                    <a:pt x="545" y="61"/>
                    <a:pt x="555" y="77"/>
                    <a:pt x="520" y="59"/>
                  </a:cubicBezTo>
                  <a:cubicBezTo>
                    <a:pt x="474" y="34"/>
                    <a:pt x="414" y="16"/>
                    <a:pt x="362" y="5"/>
                  </a:cubicBezTo>
                  <a:cubicBezTo>
                    <a:pt x="345" y="2"/>
                    <a:pt x="321" y="1"/>
                    <a:pt x="29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1"/>
            <p:cNvSpPr/>
            <p:nvPr/>
          </p:nvSpPr>
          <p:spPr>
            <a:xfrm>
              <a:off x="-2895336" y="1420805"/>
              <a:ext cx="1020539" cy="1613396"/>
            </a:xfrm>
            <a:custGeom>
              <a:avLst/>
              <a:gdLst/>
              <a:ahLst/>
              <a:cxnLst/>
              <a:rect l="l" t="t" r="r" b="b"/>
              <a:pathLst>
                <a:path w="7025" h="11106" extrusionOk="0">
                  <a:moveTo>
                    <a:pt x="2798" y="0"/>
                  </a:moveTo>
                  <a:lnTo>
                    <a:pt x="2798" y="0"/>
                  </a:lnTo>
                  <a:cubicBezTo>
                    <a:pt x="2798" y="0"/>
                    <a:pt x="2798" y="0"/>
                    <a:pt x="2798" y="0"/>
                  </a:cubicBezTo>
                  <a:lnTo>
                    <a:pt x="2798" y="0"/>
                  </a:lnTo>
                  <a:lnTo>
                    <a:pt x="2798" y="0"/>
                  </a:lnTo>
                  <a:close/>
                  <a:moveTo>
                    <a:pt x="2798" y="0"/>
                  </a:moveTo>
                  <a:lnTo>
                    <a:pt x="1" y="11105"/>
                  </a:lnTo>
                  <a:lnTo>
                    <a:pt x="2721" y="11000"/>
                  </a:lnTo>
                  <a:lnTo>
                    <a:pt x="3947" y="10953"/>
                  </a:lnTo>
                  <a:lnTo>
                    <a:pt x="6499" y="10854"/>
                  </a:lnTo>
                  <a:lnTo>
                    <a:pt x="7024" y="10834"/>
                  </a:lnTo>
                  <a:lnTo>
                    <a:pt x="7024" y="10790"/>
                  </a:lnTo>
                  <a:cubicBezTo>
                    <a:pt x="7011" y="1656"/>
                    <a:pt x="2799" y="1"/>
                    <a:pt x="2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1"/>
            <p:cNvSpPr/>
            <p:nvPr/>
          </p:nvSpPr>
          <p:spPr>
            <a:xfrm>
              <a:off x="-4736803" y="2086004"/>
              <a:ext cx="39805" cy="937008"/>
            </a:xfrm>
            <a:custGeom>
              <a:avLst/>
              <a:gdLst/>
              <a:ahLst/>
              <a:cxnLst/>
              <a:rect l="l" t="t" r="r" b="b"/>
              <a:pathLst>
                <a:path w="274" h="6450" extrusionOk="0">
                  <a:moveTo>
                    <a:pt x="60" y="1"/>
                  </a:moveTo>
                  <a:cubicBezTo>
                    <a:pt x="26" y="2"/>
                    <a:pt x="0" y="29"/>
                    <a:pt x="2" y="62"/>
                  </a:cubicBezTo>
                  <a:lnTo>
                    <a:pt x="153" y="6390"/>
                  </a:lnTo>
                  <a:cubicBezTo>
                    <a:pt x="154" y="6424"/>
                    <a:pt x="180" y="6449"/>
                    <a:pt x="212" y="6449"/>
                  </a:cubicBezTo>
                  <a:lnTo>
                    <a:pt x="215" y="6449"/>
                  </a:lnTo>
                  <a:cubicBezTo>
                    <a:pt x="248" y="6447"/>
                    <a:pt x="274" y="6420"/>
                    <a:pt x="273" y="6388"/>
                  </a:cubicBezTo>
                  <a:lnTo>
                    <a:pt x="121" y="59"/>
                  </a:lnTo>
                  <a:cubicBezTo>
                    <a:pt x="119" y="26"/>
                    <a:pt x="92" y="3"/>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1"/>
            <p:cNvSpPr/>
            <p:nvPr/>
          </p:nvSpPr>
          <p:spPr>
            <a:xfrm>
              <a:off x="-2559613" y="2032689"/>
              <a:ext cx="50410" cy="996424"/>
            </a:xfrm>
            <a:custGeom>
              <a:avLst/>
              <a:gdLst/>
              <a:ahLst/>
              <a:cxnLst/>
              <a:rect l="l" t="t" r="r" b="b"/>
              <a:pathLst>
                <a:path w="347" h="6859" extrusionOk="0">
                  <a:moveTo>
                    <a:pt x="60" y="1"/>
                  </a:moveTo>
                  <a:cubicBezTo>
                    <a:pt x="59" y="1"/>
                    <a:pt x="59" y="1"/>
                    <a:pt x="58" y="1"/>
                  </a:cubicBezTo>
                  <a:cubicBezTo>
                    <a:pt x="26" y="2"/>
                    <a:pt x="0" y="30"/>
                    <a:pt x="1" y="62"/>
                  </a:cubicBezTo>
                  <a:cubicBezTo>
                    <a:pt x="14" y="450"/>
                    <a:pt x="74" y="2261"/>
                    <a:pt x="124" y="3711"/>
                  </a:cubicBezTo>
                  <a:cubicBezTo>
                    <a:pt x="200" y="5938"/>
                    <a:pt x="222" y="6578"/>
                    <a:pt x="239" y="6768"/>
                  </a:cubicBezTo>
                  <a:cubicBezTo>
                    <a:pt x="232" y="6777"/>
                    <a:pt x="230" y="6791"/>
                    <a:pt x="230" y="6802"/>
                  </a:cubicBezTo>
                  <a:lnTo>
                    <a:pt x="243" y="6802"/>
                  </a:lnTo>
                  <a:cubicBezTo>
                    <a:pt x="248" y="6845"/>
                    <a:pt x="253" y="6849"/>
                    <a:pt x="261" y="6853"/>
                  </a:cubicBezTo>
                  <a:cubicBezTo>
                    <a:pt x="270" y="6856"/>
                    <a:pt x="280" y="6859"/>
                    <a:pt x="289" y="6859"/>
                  </a:cubicBezTo>
                  <a:cubicBezTo>
                    <a:pt x="300" y="6859"/>
                    <a:pt x="310" y="6855"/>
                    <a:pt x="319" y="6850"/>
                  </a:cubicBezTo>
                  <a:cubicBezTo>
                    <a:pt x="335" y="6839"/>
                    <a:pt x="345" y="6816"/>
                    <a:pt x="346" y="6797"/>
                  </a:cubicBezTo>
                  <a:lnTo>
                    <a:pt x="346" y="6792"/>
                  </a:lnTo>
                  <a:lnTo>
                    <a:pt x="346" y="6791"/>
                  </a:lnTo>
                  <a:lnTo>
                    <a:pt x="346" y="6788"/>
                  </a:lnTo>
                  <a:cubicBezTo>
                    <a:pt x="338" y="6548"/>
                    <a:pt x="139" y="764"/>
                    <a:pt x="119" y="58"/>
                  </a:cubicBezTo>
                  <a:cubicBezTo>
                    <a:pt x="118" y="26"/>
                    <a:pt x="90"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1"/>
            <p:cNvSpPr/>
            <p:nvPr/>
          </p:nvSpPr>
          <p:spPr>
            <a:xfrm>
              <a:off x="-3433424" y="253401"/>
              <a:ext cx="261200" cy="316549"/>
            </a:xfrm>
            <a:custGeom>
              <a:avLst/>
              <a:gdLst/>
              <a:ahLst/>
              <a:cxnLst/>
              <a:rect l="l" t="t" r="r" b="b"/>
              <a:pathLst>
                <a:path w="1798" h="2179" extrusionOk="0">
                  <a:moveTo>
                    <a:pt x="1444" y="1"/>
                  </a:moveTo>
                  <a:cubicBezTo>
                    <a:pt x="1415" y="1"/>
                    <a:pt x="1386" y="2"/>
                    <a:pt x="1357" y="2"/>
                  </a:cubicBezTo>
                  <a:cubicBezTo>
                    <a:pt x="1289" y="2"/>
                    <a:pt x="1212" y="2"/>
                    <a:pt x="1160" y="54"/>
                  </a:cubicBezTo>
                  <a:cubicBezTo>
                    <a:pt x="1133" y="81"/>
                    <a:pt x="1105" y="117"/>
                    <a:pt x="1086" y="150"/>
                  </a:cubicBezTo>
                  <a:cubicBezTo>
                    <a:pt x="1055" y="197"/>
                    <a:pt x="1042" y="250"/>
                    <a:pt x="1010" y="297"/>
                  </a:cubicBezTo>
                  <a:cubicBezTo>
                    <a:pt x="987" y="330"/>
                    <a:pt x="953" y="354"/>
                    <a:pt x="918" y="374"/>
                  </a:cubicBezTo>
                  <a:cubicBezTo>
                    <a:pt x="819" y="433"/>
                    <a:pt x="697" y="474"/>
                    <a:pt x="647" y="587"/>
                  </a:cubicBezTo>
                  <a:cubicBezTo>
                    <a:pt x="631" y="623"/>
                    <a:pt x="612" y="651"/>
                    <a:pt x="615" y="692"/>
                  </a:cubicBezTo>
                  <a:cubicBezTo>
                    <a:pt x="620" y="746"/>
                    <a:pt x="631" y="795"/>
                    <a:pt x="615" y="847"/>
                  </a:cubicBezTo>
                  <a:cubicBezTo>
                    <a:pt x="591" y="923"/>
                    <a:pt x="497" y="970"/>
                    <a:pt x="436" y="1010"/>
                  </a:cubicBezTo>
                  <a:cubicBezTo>
                    <a:pt x="382" y="1047"/>
                    <a:pt x="331" y="1080"/>
                    <a:pt x="286" y="1126"/>
                  </a:cubicBezTo>
                  <a:cubicBezTo>
                    <a:pt x="140" y="1282"/>
                    <a:pt x="115" y="1536"/>
                    <a:pt x="58" y="1732"/>
                  </a:cubicBezTo>
                  <a:cubicBezTo>
                    <a:pt x="29" y="1834"/>
                    <a:pt x="1" y="1930"/>
                    <a:pt x="34" y="2039"/>
                  </a:cubicBezTo>
                  <a:cubicBezTo>
                    <a:pt x="51" y="2098"/>
                    <a:pt x="83" y="2145"/>
                    <a:pt x="125" y="2178"/>
                  </a:cubicBezTo>
                  <a:cubicBezTo>
                    <a:pt x="342" y="2059"/>
                    <a:pt x="538" y="1914"/>
                    <a:pt x="716" y="1752"/>
                  </a:cubicBezTo>
                  <a:cubicBezTo>
                    <a:pt x="1194" y="1317"/>
                    <a:pt x="1542" y="744"/>
                    <a:pt x="1797" y="120"/>
                  </a:cubicBezTo>
                  <a:cubicBezTo>
                    <a:pt x="1757" y="109"/>
                    <a:pt x="1721" y="85"/>
                    <a:pt x="1679" y="69"/>
                  </a:cubicBezTo>
                  <a:cubicBezTo>
                    <a:pt x="1626" y="39"/>
                    <a:pt x="1575" y="13"/>
                    <a:pt x="1513" y="5"/>
                  </a:cubicBezTo>
                  <a:cubicBezTo>
                    <a:pt x="1490" y="2"/>
                    <a:pt x="1467" y="1"/>
                    <a:pt x="144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1"/>
            <p:cNvSpPr/>
            <p:nvPr/>
          </p:nvSpPr>
          <p:spPr>
            <a:xfrm>
              <a:off x="-4089181" y="49004"/>
              <a:ext cx="232000" cy="226770"/>
            </a:xfrm>
            <a:custGeom>
              <a:avLst/>
              <a:gdLst/>
              <a:ahLst/>
              <a:cxnLst/>
              <a:rect l="l" t="t" r="r" b="b"/>
              <a:pathLst>
                <a:path w="1597" h="1561" extrusionOk="0">
                  <a:moveTo>
                    <a:pt x="962" y="0"/>
                  </a:moveTo>
                  <a:cubicBezTo>
                    <a:pt x="886" y="0"/>
                    <a:pt x="833" y="26"/>
                    <a:pt x="763" y="53"/>
                  </a:cubicBezTo>
                  <a:cubicBezTo>
                    <a:pt x="705" y="74"/>
                    <a:pt x="653" y="74"/>
                    <a:pt x="550" y="85"/>
                  </a:cubicBezTo>
                  <a:cubicBezTo>
                    <a:pt x="412" y="137"/>
                    <a:pt x="289" y="199"/>
                    <a:pt x="186" y="307"/>
                  </a:cubicBezTo>
                  <a:cubicBezTo>
                    <a:pt x="88" y="408"/>
                    <a:pt x="0" y="593"/>
                    <a:pt x="103" y="721"/>
                  </a:cubicBezTo>
                  <a:cubicBezTo>
                    <a:pt x="147" y="776"/>
                    <a:pt x="205" y="820"/>
                    <a:pt x="255" y="867"/>
                  </a:cubicBezTo>
                  <a:cubicBezTo>
                    <a:pt x="307" y="917"/>
                    <a:pt x="352" y="968"/>
                    <a:pt x="389" y="1027"/>
                  </a:cubicBezTo>
                  <a:cubicBezTo>
                    <a:pt x="452" y="1130"/>
                    <a:pt x="500" y="1227"/>
                    <a:pt x="539" y="1341"/>
                  </a:cubicBezTo>
                  <a:cubicBezTo>
                    <a:pt x="571" y="1434"/>
                    <a:pt x="612" y="1533"/>
                    <a:pt x="717" y="1551"/>
                  </a:cubicBezTo>
                  <a:cubicBezTo>
                    <a:pt x="752" y="1558"/>
                    <a:pt x="784" y="1561"/>
                    <a:pt x="816" y="1561"/>
                  </a:cubicBezTo>
                  <a:cubicBezTo>
                    <a:pt x="904" y="1561"/>
                    <a:pt x="986" y="1539"/>
                    <a:pt x="1073" y="1508"/>
                  </a:cubicBezTo>
                  <a:cubicBezTo>
                    <a:pt x="1130" y="1487"/>
                    <a:pt x="1203" y="1461"/>
                    <a:pt x="1253" y="1422"/>
                  </a:cubicBezTo>
                  <a:cubicBezTo>
                    <a:pt x="1297" y="1385"/>
                    <a:pt x="1328" y="1341"/>
                    <a:pt x="1354" y="1290"/>
                  </a:cubicBezTo>
                  <a:cubicBezTo>
                    <a:pt x="1404" y="1188"/>
                    <a:pt x="1456" y="1089"/>
                    <a:pt x="1493" y="981"/>
                  </a:cubicBezTo>
                  <a:cubicBezTo>
                    <a:pt x="1519" y="904"/>
                    <a:pt x="1529" y="820"/>
                    <a:pt x="1546" y="740"/>
                  </a:cubicBezTo>
                  <a:cubicBezTo>
                    <a:pt x="1563" y="664"/>
                    <a:pt x="1596" y="596"/>
                    <a:pt x="1569" y="519"/>
                  </a:cubicBezTo>
                  <a:cubicBezTo>
                    <a:pt x="1540" y="442"/>
                    <a:pt x="1481" y="365"/>
                    <a:pt x="1435" y="296"/>
                  </a:cubicBezTo>
                  <a:cubicBezTo>
                    <a:pt x="1401" y="245"/>
                    <a:pt x="1347" y="214"/>
                    <a:pt x="1302" y="177"/>
                  </a:cubicBezTo>
                  <a:cubicBezTo>
                    <a:pt x="1246" y="132"/>
                    <a:pt x="1206" y="74"/>
                    <a:pt x="1144" y="38"/>
                  </a:cubicBezTo>
                  <a:cubicBezTo>
                    <a:pt x="1088" y="4"/>
                    <a:pt x="1031" y="0"/>
                    <a:pt x="966" y="0"/>
                  </a:cubicBezTo>
                  <a:cubicBezTo>
                    <a:pt x="965" y="0"/>
                    <a:pt x="963" y="0"/>
                    <a:pt x="96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1"/>
            <p:cNvSpPr/>
            <p:nvPr/>
          </p:nvSpPr>
          <p:spPr>
            <a:xfrm>
              <a:off x="-3467562" y="81835"/>
              <a:ext cx="100093" cy="90214"/>
            </a:xfrm>
            <a:custGeom>
              <a:avLst/>
              <a:gdLst/>
              <a:ahLst/>
              <a:cxnLst/>
              <a:rect l="l" t="t" r="r" b="b"/>
              <a:pathLst>
                <a:path w="689" h="621" extrusionOk="0">
                  <a:moveTo>
                    <a:pt x="468" y="0"/>
                  </a:moveTo>
                  <a:cubicBezTo>
                    <a:pt x="449" y="0"/>
                    <a:pt x="430" y="1"/>
                    <a:pt x="412" y="2"/>
                  </a:cubicBezTo>
                  <a:cubicBezTo>
                    <a:pt x="394" y="3"/>
                    <a:pt x="376" y="10"/>
                    <a:pt x="358" y="14"/>
                  </a:cubicBezTo>
                  <a:cubicBezTo>
                    <a:pt x="343" y="17"/>
                    <a:pt x="332" y="26"/>
                    <a:pt x="317" y="27"/>
                  </a:cubicBezTo>
                  <a:cubicBezTo>
                    <a:pt x="316" y="28"/>
                    <a:pt x="316" y="29"/>
                    <a:pt x="314" y="29"/>
                  </a:cubicBezTo>
                  <a:cubicBezTo>
                    <a:pt x="312" y="29"/>
                    <a:pt x="309" y="28"/>
                    <a:pt x="303" y="23"/>
                  </a:cubicBezTo>
                  <a:cubicBezTo>
                    <a:pt x="174" y="93"/>
                    <a:pt x="43" y="166"/>
                    <a:pt x="13" y="324"/>
                  </a:cubicBezTo>
                  <a:cubicBezTo>
                    <a:pt x="1" y="395"/>
                    <a:pt x="10" y="452"/>
                    <a:pt x="51" y="511"/>
                  </a:cubicBezTo>
                  <a:cubicBezTo>
                    <a:pt x="85" y="560"/>
                    <a:pt x="121" y="592"/>
                    <a:pt x="178" y="607"/>
                  </a:cubicBezTo>
                  <a:cubicBezTo>
                    <a:pt x="211" y="617"/>
                    <a:pt x="242" y="621"/>
                    <a:pt x="274" y="621"/>
                  </a:cubicBezTo>
                  <a:cubicBezTo>
                    <a:pt x="299" y="621"/>
                    <a:pt x="325" y="618"/>
                    <a:pt x="352" y="613"/>
                  </a:cubicBezTo>
                  <a:cubicBezTo>
                    <a:pt x="404" y="604"/>
                    <a:pt x="452" y="599"/>
                    <a:pt x="499" y="571"/>
                  </a:cubicBezTo>
                  <a:cubicBezTo>
                    <a:pt x="540" y="546"/>
                    <a:pt x="576" y="509"/>
                    <a:pt x="611" y="477"/>
                  </a:cubicBezTo>
                  <a:cubicBezTo>
                    <a:pt x="659" y="431"/>
                    <a:pt x="654" y="373"/>
                    <a:pt x="665" y="309"/>
                  </a:cubicBezTo>
                  <a:cubicBezTo>
                    <a:pt x="673" y="265"/>
                    <a:pt x="685" y="220"/>
                    <a:pt x="686" y="176"/>
                  </a:cubicBezTo>
                  <a:cubicBezTo>
                    <a:pt x="688" y="145"/>
                    <a:pt x="678" y="122"/>
                    <a:pt x="665" y="95"/>
                  </a:cubicBezTo>
                  <a:cubicBezTo>
                    <a:pt x="639" y="43"/>
                    <a:pt x="587" y="16"/>
                    <a:pt x="530" y="5"/>
                  </a:cubicBezTo>
                  <a:cubicBezTo>
                    <a:pt x="511" y="1"/>
                    <a:pt x="490" y="0"/>
                    <a:pt x="46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1"/>
            <p:cNvSpPr/>
            <p:nvPr/>
          </p:nvSpPr>
          <p:spPr>
            <a:xfrm>
              <a:off x="-3873307" y="324875"/>
              <a:ext cx="74670" cy="76413"/>
            </a:xfrm>
            <a:custGeom>
              <a:avLst/>
              <a:gdLst/>
              <a:ahLst/>
              <a:cxnLst/>
              <a:rect l="l" t="t" r="r" b="b"/>
              <a:pathLst>
                <a:path w="514" h="526" extrusionOk="0">
                  <a:moveTo>
                    <a:pt x="208" y="0"/>
                  </a:moveTo>
                  <a:cubicBezTo>
                    <a:pt x="86" y="0"/>
                    <a:pt x="0" y="105"/>
                    <a:pt x="3" y="225"/>
                  </a:cubicBezTo>
                  <a:cubicBezTo>
                    <a:pt x="5" y="286"/>
                    <a:pt x="29" y="353"/>
                    <a:pt x="73" y="397"/>
                  </a:cubicBezTo>
                  <a:cubicBezTo>
                    <a:pt x="120" y="449"/>
                    <a:pt x="204" y="526"/>
                    <a:pt x="280" y="526"/>
                  </a:cubicBezTo>
                  <a:cubicBezTo>
                    <a:pt x="281" y="526"/>
                    <a:pt x="282" y="526"/>
                    <a:pt x="282" y="526"/>
                  </a:cubicBezTo>
                  <a:cubicBezTo>
                    <a:pt x="345" y="525"/>
                    <a:pt x="427" y="496"/>
                    <a:pt x="462" y="442"/>
                  </a:cubicBezTo>
                  <a:cubicBezTo>
                    <a:pt x="484" y="406"/>
                    <a:pt x="506" y="349"/>
                    <a:pt x="509" y="307"/>
                  </a:cubicBezTo>
                  <a:cubicBezTo>
                    <a:pt x="509" y="273"/>
                    <a:pt x="513" y="226"/>
                    <a:pt x="505" y="194"/>
                  </a:cubicBezTo>
                  <a:cubicBezTo>
                    <a:pt x="498" y="164"/>
                    <a:pt x="474" y="137"/>
                    <a:pt x="452" y="116"/>
                  </a:cubicBezTo>
                  <a:cubicBezTo>
                    <a:pt x="426" y="92"/>
                    <a:pt x="405" y="66"/>
                    <a:pt x="374" y="49"/>
                  </a:cubicBezTo>
                  <a:cubicBezTo>
                    <a:pt x="328" y="24"/>
                    <a:pt x="272" y="2"/>
                    <a:pt x="220" y="0"/>
                  </a:cubicBezTo>
                  <a:cubicBezTo>
                    <a:pt x="216" y="0"/>
                    <a:pt x="212" y="0"/>
                    <a:pt x="20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1"/>
            <p:cNvSpPr/>
            <p:nvPr/>
          </p:nvSpPr>
          <p:spPr>
            <a:xfrm>
              <a:off x="-3262003" y="-513053"/>
              <a:ext cx="115056" cy="140043"/>
            </a:xfrm>
            <a:custGeom>
              <a:avLst/>
              <a:gdLst/>
              <a:ahLst/>
              <a:cxnLst/>
              <a:rect l="l" t="t" r="r" b="b"/>
              <a:pathLst>
                <a:path w="792" h="964" extrusionOk="0">
                  <a:moveTo>
                    <a:pt x="131" y="0"/>
                  </a:moveTo>
                  <a:cubicBezTo>
                    <a:pt x="106" y="0"/>
                    <a:pt x="90" y="4"/>
                    <a:pt x="67" y="23"/>
                  </a:cubicBezTo>
                  <a:cubicBezTo>
                    <a:pt x="43" y="42"/>
                    <a:pt x="32" y="49"/>
                    <a:pt x="25" y="77"/>
                  </a:cubicBezTo>
                  <a:cubicBezTo>
                    <a:pt x="17" y="97"/>
                    <a:pt x="6" y="116"/>
                    <a:pt x="5" y="137"/>
                  </a:cubicBezTo>
                  <a:cubicBezTo>
                    <a:pt x="1" y="151"/>
                    <a:pt x="11" y="186"/>
                    <a:pt x="46" y="218"/>
                  </a:cubicBezTo>
                  <a:cubicBezTo>
                    <a:pt x="28" y="233"/>
                    <a:pt x="35" y="238"/>
                    <a:pt x="40" y="256"/>
                  </a:cubicBezTo>
                  <a:cubicBezTo>
                    <a:pt x="61" y="285"/>
                    <a:pt x="79" y="315"/>
                    <a:pt x="98" y="345"/>
                  </a:cubicBezTo>
                  <a:cubicBezTo>
                    <a:pt x="108" y="363"/>
                    <a:pt x="116" y="381"/>
                    <a:pt x="126" y="398"/>
                  </a:cubicBezTo>
                  <a:cubicBezTo>
                    <a:pt x="170" y="482"/>
                    <a:pt x="203" y="559"/>
                    <a:pt x="265" y="630"/>
                  </a:cubicBezTo>
                  <a:cubicBezTo>
                    <a:pt x="292" y="662"/>
                    <a:pt x="322" y="688"/>
                    <a:pt x="346" y="725"/>
                  </a:cubicBezTo>
                  <a:cubicBezTo>
                    <a:pt x="375" y="770"/>
                    <a:pt x="394" y="813"/>
                    <a:pt x="431" y="853"/>
                  </a:cubicBezTo>
                  <a:cubicBezTo>
                    <a:pt x="469" y="894"/>
                    <a:pt x="497" y="963"/>
                    <a:pt x="558" y="963"/>
                  </a:cubicBezTo>
                  <a:cubicBezTo>
                    <a:pt x="560" y="963"/>
                    <a:pt x="562" y="963"/>
                    <a:pt x="563" y="963"/>
                  </a:cubicBezTo>
                  <a:cubicBezTo>
                    <a:pt x="617" y="959"/>
                    <a:pt x="696" y="922"/>
                    <a:pt x="732" y="880"/>
                  </a:cubicBezTo>
                  <a:cubicBezTo>
                    <a:pt x="763" y="845"/>
                    <a:pt x="776" y="780"/>
                    <a:pt x="779" y="733"/>
                  </a:cubicBezTo>
                  <a:cubicBezTo>
                    <a:pt x="791" y="593"/>
                    <a:pt x="732" y="464"/>
                    <a:pt x="648" y="356"/>
                  </a:cubicBezTo>
                  <a:cubicBezTo>
                    <a:pt x="633" y="335"/>
                    <a:pt x="620" y="311"/>
                    <a:pt x="606" y="289"/>
                  </a:cubicBezTo>
                  <a:cubicBezTo>
                    <a:pt x="585" y="259"/>
                    <a:pt x="556" y="238"/>
                    <a:pt x="533" y="211"/>
                  </a:cubicBezTo>
                  <a:cubicBezTo>
                    <a:pt x="497" y="168"/>
                    <a:pt x="472" y="130"/>
                    <a:pt x="424" y="102"/>
                  </a:cubicBezTo>
                  <a:cubicBezTo>
                    <a:pt x="378" y="74"/>
                    <a:pt x="335" y="42"/>
                    <a:pt x="284" y="30"/>
                  </a:cubicBezTo>
                  <a:cubicBezTo>
                    <a:pt x="235" y="20"/>
                    <a:pt x="194" y="1"/>
                    <a:pt x="145" y="0"/>
                  </a:cubicBezTo>
                  <a:cubicBezTo>
                    <a:pt x="140" y="0"/>
                    <a:pt x="135" y="0"/>
                    <a:pt x="13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1"/>
            <p:cNvSpPr/>
            <p:nvPr/>
          </p:nvSpPr>
          <p:spPr>
            <a:xfrm>
              <a:off x="-3981244" y="-553003"/>
              <a:ext cx="91231" cy="67116"/>
            </a:xfrm>
            <a:custGeom>
              <a:avLst/>
              <a:gdLst/>
              <a:ahLst/>
              <a:cxnLst/>
              <a:rect l="l" t="t" r="r" b="b"/>
              <a:pathLst>
                <a:path w="628" h="462" extrusionOk="0">
                  <a:moveTo>
                    <a:pt x="271" y="1"/>
                  </a:moveTo>
                  <a:cubicBezTo>
                    <a:pt x="245" y="1"/>
                    <a:pt x="223" y="16"/>
                    <a:pt x="168" y="24"/>
                  </a:cubicBezTo>
                  <a:cubicBezTo>
                    <a:pt x="132" y="35"/>
                    <a:pt x="90" y="41"/>
                    <a:pt x="58" y="67"/>
                  </a:cubicBezTo>
                  <a:cubicBezTo>
                    <a:pt x="24" y="97"/>
                    <a:pt x="0" y="145"/>
                    <a:pt x="1" y="190"/>
                  </a:cubicBezTo>
                  <a:cubicBezTo>
                    <a:pt x="1" y="236"/>
                    <a:pt x="26" y="274"/>
                    <a:pt x="66" y="297"/>
                  </a:cubicBezTo>
                  <a:cubicBezTo>
                    <a:pt x="104" y="322"/>
                    <a:pt x="150" y="305"/>
                    <a:pt x="187" y="323"/>
                  </a:cubicBezTo>
                  <a:cubicBezTo>
                    <a:pt x="230" y="344"/>
                    <a:pt x="243" y="405"/>
                    <a:pt x="277" y="436"/>
                  </a:cubicBezTo>
                  <a:cubicBezTo>
                    <a:pt x="297" y="455"/>
                    <a:pt x="320" y="461"/>
                    <a:pt x="344" y="461"/>
                  </a:cubicBezTo>
                  <a:cubicBezTo>
                    <a:pt x="365" y="461"/>
                    <a:pt x="388" y="456"/>
                    <a:pt x="410" y="449"/>
                  </a:cubicBezTo>
                  <a:cubicBezTo>
                    <a:pt x="492" y="424"/>
                    <a:pt x="578" y="389"/>
                    <a:pt x="609" y="301"/>
                  </a:cubicBezTo>
                  <a:cubicBezTo>
                    <a:pt x="624" y="254"/>
                    <a:pt x="627" y="187"/>
                    <a:pt x="596" y="146"/>
                  </a:cubicBezTo>
                  <a:cubicBezTo>
                    <a:pt x="565" y="104"/>
                    <a:pt x="509" y="63"/>
                    <a:pt x="459" y="47"/>
                  </a:cubicBezTo>
                  <a:cubicBezTo>
                    <a:pt x="435" y="40"/>
                    <a:pt x="410" y="41"/>
                    <a:pt x="388" y="32"/>
                  </a:cubicBezTo>
                  <a:cubicBezTo>
                    <a:pt x="372" y="26"/>
                    <a:pt x="366" y="16"/>
                    <a:pt x="351" y="12"/>
                  </a:cubicBezTo>
                  <a:cubicBezTo>
                    <a:pt x="328" y="6"/>
                    <a:pt x="298" y="1"/>
                    <a:pt x="274" y="1"/>
                  </a:cubicBezTo>
                  <a:cubicBezTo>
                    <a:pt x="273" y="1"/>
                    <a:pt x="272" y="1"/>
                    <a:pt x="271"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1"/>
            <p:cNvSpPr/>
            <p:nvPr/>
          </p:nvSpPr>
          <p:spPr>
            <a:xfrm>
              <a:off x="-3885074" y="675851"/>
              <a:ext cx="91667" cy="232581"/>
            </a:xfrm>
            <a:custGeom>
              <a:avLst/>
              <a:gdLst/>
              <a:ahLst/>
              <a:cxnLst/>
              <a:rect l="l" t="t" r="r" b="b"/>
              <a:pathLst>
                <a:path w="631" h="1601" extrusionOk="0">
                  <a:moveTo>
                    <a:pt x="152" y="0"/>
                  </a:moveTo>
                  <a:cubicBezTo>
                    <a:pt x="149" y="0"/>
                    <a:pt x="146" y="0"/>
                    <a:pt x="143" y="1"/>
                  </a:cubicBezTo>
                  <a:lnTo>
                    <a:pt x="126" y="187"/>
                  </a:lnTo>
                  <a:lnTo>
                    <a:pt x="126" y="188"/>
                  </a:lnTo>
                  <a:lnTo>
                    <a:pt x="0" y="1600"/>
                  </a:lnTo>
                  <a:cubicBezTo>
                    <a:pt x="10" y="1600"/>
                    <a:pt x="17" y="1599"/>
                    <a:pt x="25" y="1599"/>
                  </a:cubicBezTo>
                  <a:cubicBezTo>
                    <a:pt x="159" y="1589"/>
                    <a:pt x="264" y="1563"/>
                    <a:pt x="376" y="1487"/>
                  </a:cubicBezTo>
                  <a:cubicBezTo>
                    <a:pt x="475" y="1423"/>
                    <a:pt x="533" y="1361"/>
                    <a:pt x="570" y="1248"/>
                  </a:cubicBezTo>
                  <a:cubicBezTo>
                    <a:pt x="594" y="1183"/>
                    <a:pt x="613" y="1113"/>
                    <a:pt x="620" y="1045"/>
                  </a:cubicBezTo>
                  <a:cubicBezTo>
                    <a:pt x="630" y="934"/>
                    <a:pt x="558" y="843"/>
                    <a:pt x="550" y="733"/>
                  </a:cubicBezTo>
                  <a:cubicBezTo>
                    <a:pt x="540" y="627"/>
                    <a:pt x="605" y="529"/>
                    <a:pt x="615" y="424"/>
                  </a:cubicBezTo>
                  <a:cubicBezTo>
                    <a:pt x="625" y="295"/>
                    <a:pt x="571" y="209"/>
                    <a:pt x="472" y="131"/>
                  </a:cubicBezTo>
                  <a:cubicBezTo>
                    <a:pt x="381" y="60"/>
                    <a:pt x="266" y="0"/>
                    <a:pt x="15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1"/>
            <p:cNvSpPr/>
            <p:nvPr/>
          </p:nvSpPr>
          <p:spPr>
            <a:xfrm>
              <a:off x="-3730359" y="763886"/>
              <a:ext cx="189871" cy="142948"/>
            </a:xfrm>
            <a:custGeom>
              <a:avLst/>
              <a:gdLst/>
              <a:ahLst/>
              <a:cxnLst/>
              <a:rect l="l" t="t" r="r" b="b"/>
              <a:pathLst>
                <a:path w="1307" h="984" extrusionOk="0">
                  <a:moveTo>
                    <a:pt x="357" y="0"/>
                  </a:moveTo>
                  <a:cubicBezTo>
                    <a:pt x="346" y="0"/>
                    <a:pt x="335" y="1"/>
                    <a:pt x="324" y="2"/>
                  </a:cubicBezTo>
                  <a:cubicBezTo>
                    <a:pt x="273" y="6"/>
                    <a:pt x="220" y="42"/>
                    <a:pt x="169" y="90"/>
                  </a:cubicBezTo>
                  <a:cubicBezTo>
                    <a:pt x="138" y="109"/>
                    <a:pt x="92" y="128"/>
                    <a:pt x="74" y="162"/>
                  </a:cubicBezTo>
                  <a:cubicBezTo>
                    <a:pt x="60" y="191"/>
                    <a:pt x="54" y="237"/>
                    <a:pt x="47" y="268"/>
                  </a:cubicBezTo>
                  <a:cubicBezTo>
                    <a:pt x="26" y="361"/>
                    <a:pt x="0" y="484"/>
                    <a:pt x="18" y="579"/>
                  </a:cubicBezTo>
                  <a:cubicBezTo>
                    <a:pt x="35" y="668"/>
                    <a:pt x="118" y="701"/>
                    <a:pt x="189" y="743"/>
                  </a:cubicBezTo>
                  <a:cubicBezTo>
                    <a:pt x="257" y="782"/>
                    <a:pt x="308" y="833"/>
                    <a:pt x="364" y="887"/>
                  </a:cubicBezTo>
                  <a:cubicBezTo>
                    <a:pt x="392" y="913"/>
                    <a:pt x="421" y="939"/>
                    <a:pt x="454" y="960"/>
                  </a:cubicBezTo>
                  <a:cubicBezTo>
                    <a:pt x="486" y="979"/>
                    <a:pt x="516" y="984"/>
                    <a:pt x="550" y="984"/>
                  </a:cubicBezTo>
                  <a:cubicBezTo>
                    <a:pt x="559" y="984"/>
                    <a:pt x="568" y="983"/>
                    <a:pt x="577" y="983"/>
                  </a:cubicBezTo>
                  <a:cubicBezTo>
                    <a:pt x="691" y="976"/>
                    <a:pt x="803" y="943"/>
                    <a:pt x="914" y="918"/>
                  </a:cubicBezTo>
                  <a:cubicBezTo>
                    <a:pt x="1057" y="886"/>
                    <a:pt x="1236" y="846"/>
                    <a:pt x="1286" y="690"/>
                  </a:cubicBezTo>
                  <a:cubicBezTo>
                    <a:pt x="1303" y="638"/>
                    <a:pt x="1307" y="585"/>
                    <a:pt x="1275" y="539"/>
                  </a:cubicBezTo>
                  <a:cubicBezTo>
                    <a:pt x="1230" y="477"/>
                    <a:pt x="1181" y="416"/>
                    <a:pt x="1131" y="358"/>
                  </a:cubicBezTo>
                  <a:cubicBezTo>
                    <a:pt x="1044" y="258"/>
                    <a:pt x="938" y="168"/>
                    <a:pt x="817" y="111"/>
                  </a:cubicBezTo>
                  <a:cubicBezTo>
                    <a:pt x="766" y="88"/>
                    <a:pt x="719" y="56"/>
                    <a:pt x="666" y="38"/>
                  </a:cubicBezTo>
                  <a:cubicBezTo>
                    <a:pt x="593" y="15"/>
                    <a:pt x="520" y="16"/>
                    <a:pt x="446" y="7"/>
                  </a:cubicBezTo>
                  <a:cubicBezTo>
                    <a:pt x="415" y="3"/>
                    <a:pt x="387" y="0"/>
                    <a:pt x="357"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1"/>
            <p:cNvSpPr/>
            <p:nvPr/>
          </p:nvSpPr>
          <p:spPr>
            <a:xfrm>
              <a:off x="-3690845" y="1030750"/>
              <a:ext cx="174327" cy="131036"/>
            </a:xfrm>
            <a:custGeom>
              <a:avLst/>
              <a:gdLst/>
              <a:ahLst/>
              <a:cxnLst/>
              <a:rect l="l" t="t" r="r" b="b"/>
              <a:pathLst>
                <a:path w="1200" h="902" extrusionOk="0">
                  <a:moveTo>
                    <a:pt x="300" y="1"/>
                  </a:moveTo>
                  <a:cubicBezTo>
                    <a:pt x="279" y="1"/>
                    <a:pt x="258" y="3"/>
                    <a:pt x="236" y="9"/>
                  </a:cubicBezTo>
                  <a:cubicBezTo>
                    <a:pt x="93" y="96"/>
                    <a:pt x="1" y="239"/>
                    <a:pt x="24" y="413"/>
                  </a:cubicBezTo>
                  <a:cubicBezTo>
                    <a:pt x="35" y="505"/>
                    <a:pt x="92" y="550"/>
                    <a:pt x="153" y="613"/>
                  </a:cubicBezTo>
                  <a:cubicBezTo>
                    <a:pt x="222" y="686"/>
                    <a:pt x="284" y="762"/>
                    <a:pt x="378" y="800"/>
                  </a:cubicBezTo>
                  <a:cubicBezTo>
                    <a:pt x="461" y="832"/>
                    <a:pt x="554" y="832"/>
                    <a:pt x="638" y="864"/>
                  </a:cubicBezTo>
                  <a:cubicBezTo>
                    <a:pt x="696" y="885"/>
                    <a:pt x="753" y="901"/>
                    <a:pt x="813" y="901"/>
                  </a:cubicBezTo>
                  <a:cubicBezTo>
                    <a:pt x="826" y="901"/>
                    <a:pt x="839" y="901"/>
                    <a:pt x="853" y="899"/>
                  </a:cubicBezTo>
                  <a:cubicBezTo>
                    <a:pt x="879" y="896"/>
                    <a:pt x="903" y="893"/>
                    <a:pt x="926" y="893"/>
                  </a:cubicBezTo>
                  <a:cubicBezTo>
                    <a:pt x="941" y="893"/>
                    <a:pt x="956" y="894"/>
                    <a:pt x="973" y="897"/>
                  </a:cubicBezTo>
                  <a:cubicBezTo>
                    <a:pt x="988" y="899"/>
                    <a:pt x="998" y="902"/>
                    <a:pt x="1008" y="902"/>
                  </a:cubicBezTo>
                  <a:cubicBezTo>
                    <a:pt x="1020" y="902"/>
                    <a:pt x="1031" y="898"/>
                    <a:pt x="1050" y="887"/>
                  </a:cubicBezTo>
                  <a:cubicBezTo>
                    <a:pt x="1083" y="866"/>
                    <a:pt x="1146" y="828"/>
                    <a:pt x="1170" y="794"/>
                  </a:cubicBezTo>
                  <a:cubicBezTo>
                    <a:pt x="1200" y="750"/>
                    <a:pt x="1159" y="659"/>
                    <a:pt x="1125" y="628"/>
                  </a:cubicBezTo>
                  <a:cubicBezTo>
                    <a:pt x="1060" y="567"/>
                    <a:pt x="971" y="541"/>
                    <a:pt x="904" y="480"/>
                  </a:cubicBezTo>
                  <a:cubicBezTo>
                    <a:pt x="786" y="376"/>
                    <a:pt x="653" y="286"/>
                    <a:pt x="555" y="162"/>
                  </a:cubicBezTo>
                  <a:cubicBezTo>
                    <a:pt x="491" y="79"/>
                    <a:pt x="409" y="1"/>
                    <a:pt x="30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31"/>
            <p:cNvSpPr/>
            <p:nvPr/>
          </p:nvSpPr>
          <p:spPr>
            <a:xfrm>
              <a:off x="-3414538" y="1064889"/>
              <a:ext cx="99947" cy="61886"/>
            </a:xfrm>
            <a:custGeom>
              <a:avLst/>
              <a:gdLst/>
              <a:ahLst/>
              <a:cxnLst/>
              <a:rect l="l" t="t" r="r" b="b"/>
              <a:pathLst>
                <a:path w="688" h="426" extrusionOk="0">
                  <a:moveTo>
                    <a:pt x="116" y="1"/>
                  </a:moveTo>
                  <a:lnTo>
                    <a:pt x="38" y="11"/>
                  </a:lnTo>
                  <a:lnTo>
                    <a:pt x="38" y="11"/>
                  </a:lnTo>
                  <a:cubicBezTo>
                    <a:pt x="38" y="9"/>
                    <a:pt x="37" y="7"/>
                    <a:pt x="36" y="5"/>
                  </a:cubicBezTo>
                  <a:lnTo>
                    <a:pt x="36" y="5"/>
                  </a:lnTo>
                  <a:cubicBezTo>
                    <a:pt x="29" y="7"/>
                    <a:pt x="23" y="10"/>
                    <a:pt x="15" y="14"/>
                  </a:cubicBezTo>
                  <a:lnTo>
                    <a:pt x="38" y="11"/>
                  </a:lnTo>
                  <a:lnTo>
                    <a:pt x="38" y="11"/>
                  </a:lnTo>
                  <a:cubicBezTo>
                    <a:pt x="37" y="32"/>
                    <a:pt x="1" y="60"/>
                    <a:pt x="4" y="87"/>
                  </a:cubicBezTo>
                  <a:cubicBezTo>
                    <a:pt x="9" y="111"/>
                    <a:pt x="24" y="144"/>
                    <a:pt x="34" y="166"/>
                  </a:cubicBezTo>
                  <a:cubicBezTo>
                    <a:pt x="61" y="224"/>
                    <a:pt x="98" y="276"/>
                    <a:pt x="159" y="302"/>
                  </a:cubicBezTo>
                  <a:cubicBezTo>
                    <a:pt x="221" y="330"/>
                    <a:pt x="280" y="361"/>
                    <a:pt x="342" y="389"/>
                  </a:cubicBezTo>
                  <a:cubicBezTo>
                    <a:pt x="396" y="413"/>
                    <a:pt x="454" y="426"/>
                    <a:pt x="511" y="426"/>
                  </a:cubicBezTo>
                  <a:cubicBezTo>
                    <a:pt x="540" y="426"/>
                    <a:pt x="568" y="423"/>
                    <a:pt x="595" y="416"/>
                  </a:cubicBezTo>
                  <a:cubicBezTo>
                    <a:pt x="631" y="409"/>
                    <a:pt x="660" y="404"/>
                    <a:pt x="676" y="370"/>
                  </a:cubicBezTo>
                  <a:cubicBezTo>
                    <a:pt x="687" y="344"/>
                    <a:pt x="684" y="313"/>
                    <a:pt x="671" y="289"/>
                  </a:cubicBezTo>
                  <a:cubicBezTo>
                    <a:pt x="564" y="103"/>
                    <a:pt x="299" y="73"/>
                    <a:pt x="11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5" name="Google Shape;4705;p31"/>
            <p:cNvGrpSpPr/>
            <p:nvPr/>
          </p:nvGrpSpPr>
          <p:grpSpPr>
            <a:xfrm>
              <a:off x="-4376093" y="1980973"/>
              <a:ext cx="1553252" cy="1318638"/>
              <a:chOff x="-4376093" y="1980973"/>
              <a:chExt cx="1553252" cy="1318638"/>
            </a:xfrm>
          </p:grpSpPr>
          <p:sp>
            <p:nvSpPr>
              <p:cNvPr id="4706" name="Google Shape;4706;p31"/>
              <p:cNvSpPr/>
              <p:nvPr/>
            </p:nvSpPr>
            <p:spPr>
              <a:xfrm>
                <a:off x="-3959598" y="1980973"/>
                <a:ext cx="1136757" cy="1318638"/>
              </a:xfrm>
              <a:custGeom>
                <a:avLst/>
                <a:gdLst/>
                <a:ahLst/>
                <a:cxnLst/>
                <a:rect l="l" t="t" r="r" b="b"/>
                <a:pathLst>
                  <a:path w="7825" h="9077" extrusionOk="0">
                    <a:moveTo>
                      <a:pt x="5008" y="1"/>
                    </a:moveTo>
                    <a:cubicBezTo>
                      <a:pt x="3648" y="1"/>
                      <a:pt x="2879" y="916"/>
                      <a:pt x="2499" y="1585"/>
                    </a:cubicBezTo>
                    <a:cubicBezTo>
                      <a:pt x="3026" y="1216"/>
                      <a:pt x="3509" y="1055"/>
                      <a:pt x="3932" y="1055"/>
                    </a:cubicBezTo>
                    <a:cubicBezTo>
                      <a:pt x="6165" y="1055"/>
                      <a:pt x="6747" y="5524"/>
                      <a:pt x="3620" y="7349"/>
                    </a:cubicBezTo>
                    <a:cubicBezTo>
                      <a:pt x="2711" y="7802"/>
                      <a:pt x="1720" y="8004"/>
                      <a:pt x="717" y="8004"/>
                    </a:cubicBezTo>
                    <a:cubicBezTo>
                      <a:pt x="478" y="8004"/>
                      <a:pt x="239" y="7992"/>
                      <a:pt x="1" y="7970"/>
                    </a:cubicBezTo>
                    <a:lnTo>
                      <a:pt x="1" y="7970"/>
                    </a:lnTo>
                    <a:cubicBezTo>
                      <a:pt x="628" y="8361"/>
                      <a:pt x="1354" y="8733"/>
                      <a:pt x="2191" y="9077"/>
                    </a:cubicBezTo>
                    <a:cubicBezTo>
                      <a:pt x="6399" y="7350"/>
                      <a:pt x="7823" y="4895"/>
                      <a:pt x="7823" y="3073"/>
                    </a:cubicBezTo>
                    <a:cubicBezTo>
                      <a:pt x="7824" y="1423"/>
                      <a:pt x="6676" y="1"/>
                      <a:pt x="5008"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1"/>
              <p:cNvSpPr/>
              <p:nvPr/>
            </p:nvSpPr>
            <p:spPr>
              <a:xfrm>
                <a:off x="-4223557" y="2043875"/>
                <a:ext cx="194956" cy="93701"/>
              </a:xfrm>
              <a:custGeom>
                <a:avLst/>
                <a:gdLst/>
                <a:ahLst/>
                <a:cxnLst/>
                <a:rect l="l" t="t" r="r" b="b"/>
                <a:pathLst>
                  <a:path w="1342" h="645" extrusionOk="0">
                    <a:moveTo>
                      <a:pt x="902" y="1"/>
                    </a:moveTo>
                    <a:cubicBezTo>
                      <a:pt x="661" y="1"/>
                      <a:pt x="423" y="46"/>
                      <a:pt x="200" y="136"/>
                    </a:cubicBezTo>
                    <a:cubicBezTo>
                      <a:pt x="65" y="191"/>
                      <a:pt x="0" y="345"/>
                      <a:pt x="55" y="479"/>
                    </a:cubicBezTo>
                    <a:cubicBezTo>
                      <a:pt x="97" y="582"/>
                      <a:pt x="195" y="644"/>
                      <a:pt x="300" y="644"/>
                    </a:cubicBezTo>
                    <a:cubicBezTo>
                      <a:pt x="334" y="644"/>
                      <a:pt x="367" y="638"/>
                      <a:pt x="398" y="626"/>
                    </a:cubicBezTo>
                    <a:cubicBezTo>
                      <a:pt x="558" y="562"/>
                      <a:pt x="725" y="529"/>
                      <a:pt x="901" y="529"/>
                    </a:cubicBezTo>
                    <a:cubicBezTo>
                      <a:pt x="947" y="529"/>
                      <a:pt x="993" y="531"/>
                      <a:pt x="1039" y="535"/>
                    </a:cubicBezTo>
                    <a:cubicBezTo>
                      <a:pt x="1049" y="536"/>
                      <a:pt x="1058" y="537"/>
                      <a:pt x="1067" y="537"/>
                    </a:cubicBezTo>
                    <a:cubicBezTo>
                      <a:pt x="1201" y="537"/>
                      <a:pt x="1315" y="434"/>
                      <a:pt x="1328" y="298"/>
                    </a:cubicBezTo>
                    <a:cubicBezTo>
                      <a:pt x="1342" y="153"/>
                      <a:pt x="1236" y="23"/>
                      <a:pt x="1091" y="10"/>
                    </a:cubicBezTo>
                    <a:cubicBezTo>
                      <a:pt x="1028" y="4"/>
                      <a:pt x="965" y="1"/>
                      <a:pt x="902"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1"/>
              <p:cNvSpPr/>
              <p:nvPr/>
            </p:nvSpPr>
            <p:spPr>
              <a:xfrm>
                <a:off x="-4376093" y="2118109"/>
                <a:ext cx="154134" cy="220233"/>
              </a:xfrm>
              <a:custGeom>
                <a:avLst/>
                <a:gdLst/>
                <a:ahLst/>
                <a:cxnLst/>
                <a:rect l="l" t="t" r="r" b="b"/>
                <a:pathLst>
                  <a:path w="1061" h="1516" extrusionOk="0">
                    <a:moveTo>
                      <a:pt x="770" y="0"/>
                    </a:moveTo>
                    <a:cubicBezTo>
                      <a:pt x="701" y="0"/>
                      <a:pt x="631" y="27"/>
                      <a:pt x="579" y="81"/>
                    </a:cubicBezTo>
                    <a:cubicBezTo>
                      <a:pt x="283" y="389"/>
                      <a:pt x="92" y="780"/>
                      <a:pt x="23" y="1210"/>
                    </a:cubicBezTo>
                    <a:cubicBezTo>
                      <a:pt x="1" y="1353"/>
                      <a:pt x="99" y="1487"/>
                      <a:pt x="242" y="1511"/>
                    </a:cubicBezTo>
                    <a:cubicBezTo>
                      <a:pt x="257" y="1514"/>
                      <a:pt x="270" y="1515"/>
                      <a:pt x="283" y="1515"/>
                    </a:cubicBezTo>
                    <a:cubicBezTo>
                      <a:pt x="412" y="1515"/>
                      <a:pt x="524" y="1423"/>
                      <a:pt x="545" y="1292"/>
                    </a:cubicBezTo>
                    <a:cubicBezTo>
                      <a:pt x="594" y="973"/>
                      <a:pt x="742" y="673"/>
                      <a:pt x="960" y="446"/>
                    </a:cubicBezTo>
                    <a:cubicBezTo>
                      <a:pt x="1061" y="341"/>
                      <a:pt x="1056" y="175"/>
                      <a:pt x="952" y="73"/>
                    </a:cubicBezTo>
                    <a:cubicBezTo>
                      <a:pt x="901" y="24"/>
                      <a:pt x="836" y="0"/>
                      <a:pt x="770"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09" name="Google Shape;4709;p31"/>
          <p:cNvGrpSpPr/>
          <p:nvPr/>
        </p:nvGrpSpPr>
        <p:grpSpPr>
          <a:xfrm>
            <a:off x="1270274" y="2204995"/>
            <a:ext cx="733578" cy="733512"/>
            <a:chOff x="-6827175" y="-1757175"/>
            <a:chExt cx="5507346" cy="5506847"/>
          </a:xfrm>
        </p:grpSpPr>
        <p:sp>
          <p:nvSpPr>
            <p:cNvPr id="4710" name="Google Shape;4710;p31"/>
            <p:cNvSpPr/>
            <p:nvPr/>
          </p:nvSpPr>
          <p:spPr>
            <a:xfrm>
              <a:off x="-6827175" y="-1757175"/>
              <a:ext cx="5506847" cy="5506847"/>
            </a:xfrm>
            <a:custGeom>
              <a:avLst/>
              <a:gdLst/>
              <a:ahLst/>
              <a:cxnLst/>
              <a:rect l="l" t="t" r="r" b="b"/>
              <a:pathLst>
                <a:path w="22010" h="22010" extrusionOk="0">
                  <a:moveTo>
                    <a:pt x="11005" y="1"/>
                  </a:moveTo>
                  <a:cubicBezTo>
                    <a:pt x="8086" y="1"/>
                    <a:pt x="5288" y="1160"/>
                    <a:pt x="3224" y="3224"/>
                  </a:cubicBezTo>
                  <a:cubicBezTo>
                    <a:pt x="1160" y="5288"/>
                    <a:pt x="0" y="8086"/>
                    <a:pt x="0" y="11005"/>
                  </a:cubicBezTo>
                  <a:cubicBezTo>
                    <a:pt x="0" y="13924"/>
                    <a:pt x="1160" y="16723"/>
                    <a:pt x="3224" y="18786"/>
                  </a:cubicBezTo>
                  <a:cubicBezTo>
                    <a:pt x="5288" y="20850"/>
                    <a:pt x="8086" y="22009"/>
                    <a:pt x="11005" y="22009"/>
                  </a:cubicBezTo>
                  <a:cubicBezTo>
                    <a:pt x="13924" y="22009"/>
                    <a:pt x="16722" y="20850"/>
                    <a:pt x="18786" y="18786"/>
                  </a:cubicBezTo>
                  <a:cubicBezTo>
                    <a:pt x="20850" y="16723"/>
                    <a:pt x="22009" y="13924"/>
                    <a:pt x="22009" y="11005"/>
                  </a:cubicBezTo>
                  <a:cubicBezTo>
                    <a:pt x="22009" y="8086"/>
                    <a:pt x="20850" y="5288"/>
                    <a:pt x="18786" y="3224"/>
                  </a:cubicBezTo>
                  <a:cubicBezTo>
                    <a:pt x="16722" y="1160"/>
                    <a:pt x="13924" y="1"/>
                    <a:pt x="1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1"/>
            <p:cNvSpPr/>
            <p:nvPr/>
          </p:nvSpPr>
          <p:spPr>
            <a:xfrm>
              <a:off x="-5695286" y="-275011"/>
              <a:ext cx="210666" cy="191401"/>
            </a:xfrm>
            <a:custGeom>
              <a:avLst/>
              <a:gdLst/>
              <a:ahLst/>
              <a:cxnLst/>
              <a:rect l="l" t="t" r="r" b="b"/>
              <a:pathLst>
                <a:path w="842" h="765" extrusionOk="0">
                  <a:moveTo>
                    <a:pt x="770" y="1"/>
                  </a:moveTo>
                  <a:cubicBezTo>
                    <a:pt x="684" y="1"/>
                    <a:pt x="553" y="39"/>
                    <a:pt x="506" y="71"/>
                  </a:cubicBezTo>
                  <a:cubicBezTo>
                    <a:pt x="461" y="102"/>
                    <a:pt x="431" y="178"/>
                    <a:pt x="384" y="235"/>
                  </a:cubicBezTo>
                  <a:cubicBezTo>
                    <a:pt x="337" y="293"/>
                    <a:pt x="283" y="337"/>
                    <a:pt x="242" y="387"/>
                  </a:cubicBezTo>
                  <a:cubicBezTo>
                    <a:pt x="205" y="433"/>
                    <a:pt x="0" y="729"/>
                    <a:pt x="161" y="764"/>
                  </a:cubicBezTo>
                  <a:cubicBezTo>
                    <a:pt x="164" y="764"/>
                    <a:pt x="167" y="764"/>
                    <a:pt x="170" y="764"/>
                  </a:cubicBezTo>
                  <a:cubicBezTo>
                    <a:pt x="241" y="764"/>
                    <a:pt x="371" y="633"/>
                    <a:pt x="384" y="580"/>
                  </a:cubicBezTo>
                  <a:cubicBezTo>
                    <a:pt x="430" y="394"/>
                    <a:pt x="514" y="262"/>
                    <a:pt x="659" y="174"/>
                  </a:cubicBezTo>
                  <a:cubicBezTo>
                    <a:pt x="743" y="123"/>
                    <a:pt x="829" y="129"/>
                    <a:pt x="841" y="21"/>
                  </a:cubicBezTo>
                  <a:cubicBezTo>
                    <a:pt x="829" y="7"/>
                    <a:pt x="803" y="1"/>
                    <a:pt x="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1"/>
            <p:cNvSpPr/>
            <p:nvPr/>
          </p:nvSpPr>
          <p:spPr>
            <a:xfrm>
              <a:off x="-5486372" y="-121390"/>
              <a:ext cx="149368" cy="53792"/>
            </a:xfrm>
            <a:custGeom>
              <a:avLst/>
              <a:gdLst/>
              <a:ahLst/>
              <a:cxnLst/>
              <a:rect l="l" t="t" r="r" b="b"/>
              <a:pathLst>
                <a:path w="597" h="215" extrusionOk="0">
                  <a:moveTo>
                    <a:pt x="500" y="0"/>
                  </a:moveTo>
                  <a:cubicBezTo>
                    <a:pt x="391" y="0"/>
                    <a:pt x="290" y="55"/>
                    <a:pt x="199" y="67"/>
                  </a:cubicBezTo>
                  <a:cubicBezTo>
                    <a:pt x="130" y="75"/>
                    <a:pt x="0" y="52"/>
                    <a:pt x="17" y="158"/>
                  </a:cubicBezTo>
                  <a:cubicBezTo>
                    <a:pt x="23" y="201"/>
                    <a:pt x="60" y="215"/>
                    <a:pt x="104" y="215"/>
                  </a:cubicBezTo>
                  <a:cubicBezTo>
                    <a:pt x="149" y="215"/>
                    <a:pt x="202" y="201"/>
                    <a:pt x="241" y="189"/>
                  </a:cubicBezTo>
                  <a:cubicBezTo>
                    <a:pt x="401" y="139"/>
                    <a:pt x="503" y="95"/>
                    <a:pt x="597" y="17"/>
                  </a:cubicBezTo>
                  <a:cubicBezTo>
                    <a:pt x="564" y="5"/>
                    <a:pt x="531"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1"/>
            <p:cNvSpPr/>
            <p:nvPr/>
          </p:nvSpPr>
          <p:spPr>
            <a:xfrm>
              <a:off x="-5448592" y="-283017"/>
              <a:ext cx="166632" cy="130103"/>
            </a:xfrm>
            <a:custGeom>
              <a:avLst/>
              <a:gdLst/>
              <a:ahLst/>
              <a:cxnLst/>
              <a:rect l="l" t="t" r="r" b="b"/>
              <a:pathLst>
                <a:path w="666" h="520" extrusionOk="0">
                  <a:moveTo>
                    <a:pt x="234" y="0"/>
                  </a:moveTo>
                  <a:cubicBezTo>
                    <a:pt x="159" y="0"/>
                    <a:pt x="86" y="38"/>
                    <a:pt x="58" y="72"/>
                  </a:cubicBezTo>
                  <a:cubicBezTo>
                    <a:pt x="55" y="133"/>
                    <a:pt x="103" y="144"/>
                    <a:pt x="99" y="205"/>
                  </a:cubicBezTo>
                  <a:cubicBezTo>
                    <a:pt x="0" y="274"/>
                    <a:pt x="52" y="512"/>
                    <a:pt x="150" y="519"/>
                  </a:cubicBezTo>
                  <a:cubicBezTo>
                    <a:pt x="151" y="519"/>
                    <a:pt x="153" y="519"/>
                    <a:pt x="155" y="519"/>
                  </a:cubicBezTo>
                  <a:cubicBezTo>
                    <a:pt x="255" y="519"/>
                    <a:pt x="308" y="258"/>
                    <a:pt x="443" y="234"/>
                  </a:cubicBezTo>
                  <a:cubicBezTo>
                    <a:pt x="448" y="233"/>
                    <a:pt x="453" y="233"/>
                    <a:pt x="458" y="233"/>
                  </a:cubicBezTo>
                  <a:cubicBezTo>
                    <a:pt x="494" y="233"/>
                    <a:pt x="519" y="256"/>
                    <a:pt x="567" y="256"/>
                  </a:cubicBezTo>
                  <a:cubicBezTo>
                    <a:pt x="573" y="256"/>
                    <a:pt x="579" y="256"/>
                    <a:pt x="586" y="255"/>
                  </a:cubicBezTo>
                  <a:cubicBezTo>
                    <a:pt x="666" y="191"/>
                    <a:pt x="629" y="63"/>
                    <a:pt x="545" y="41"/>
                  </a:cubicBezTo>
                  <a:cubicBezTo>
                    <a:pt x="541" y="40"/>
                    <a:pt x="537" y="40"/>
                    <a:pt x="533" y="40"/>
                  </a:cubicBezTo>
                  <a:cubicBezTo>
                    <a:pt x="503" y="40"/>
                    <a:pt x="466" y="62"/>
                    <a:pt x="423" y="62"/>
                  </a:cubicBezTo>
                  <a:cubicBezTo>
                    <a:pt x="420" y="62"/>
                    <a:pt x="417" y="62"/>
                    <a:pt x="414" y="62"/>
                  </a:cubicBezTo>
                  <a:cubicBezTo>
                    <a:pt x="357" y="58"/>
                    <a:pt x="298" y="5"/>
                    <a:pt x="251" y="1"/>
                  </a:cubicBezTo>
                  <a:cubicBezTo>
                    <a:pt x="246" y="0"/>
                    <a:pt x="240" y="0"/>
                    <a:pt x="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1"/>
            <p:cNvSpPr/>
            <p:nvPr/>
          </p:nvSpPr>
          <p:spPr>
            <a:xfrm>
              <a:off x="-5276457" y="-183189"/>
              <a:ext cx="107085" cy="31024"/>
            </a:xfrm>
            <a:custGeom>
              <a:avLst/>
              <a:gdLst/>
              <a:ahLst/>
              <a:cxnLst/>
              <a:rect l="l" t="t" r="r" b="b"/>
              <a:pathLst>
                <a:path w="428" h="124" extrusionOk="0">
                  <a:moveTo>
                    <a:pt x="295" y="0"/>
                  </a:moveTo>
                  <a:cubicBezTo>
                    <a:pt x="247" y="0"/>
                    <a:pt x="196" y="5"/>
                    <a:pt x="153" y="9"/>
                  </a:cubicBezTo>
                  <a:cubicBezTo>
                    <a:pt x="87" y="15"/>
                    <a:pt x="8" y="30"/>
                    <a:pt x="0" y="79"/>
                  </a:cubicBezTo>
                  <a:cubicBezTo>
                    <a:pt x="51" y="103"/>
                    <a:pt x="144" y="123"/>
                    <a:pt x="230" y="123"/>
                  </a:cubicBezTo>
                  <a:cubicBezTo>
                    <a:pt x="324" y="123"/>
                    <a:pt x="410" y="99"/>
                    <a:pt x="427" y="30"/>
                  </a:cubicBezTo>
                  <a:cubicBezTo>
                    <a:pt x="404" y="7"/>
                    <a:pt x="352"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1"/>
            <p:cNvSpPr/>
            <p:nvPr/>
          </p:nvSpPr>
          <p:spPr>
            <a:xfrm>
              <a:off x="-4350980" y="-1193232"/>
              <a:ext cx="27272" cy="18515"/>
            </a:xfrm>
            <a:custGeom>
              <a:avLst/>
              <a:gdLst/>
              <a:ahLst/>
              <a:cxnLst/>
              <a:rect l="l" t="t" r="r" b="b"/>
              <a:pathLst>
                <a:path w="109" h="74" extrusionOk="0">
                  <a:moveTo>
                    <a:pt x="68" y="0"/>
                  </a:moveTo>
                  <a:cubicBezTo>
                    <a:pt x="32" y="0"/>
                    <a:pt x="1" y="34"/>
                    <a:pt x="31" y="73"/>
                  </a:cubicBezTo>
                  <a:cubicBezTo>
                    <a:pt x="38" y="73"/>
                    <a:pt x="44" y="74"/>
                    <a:pt x="50" y="74"/>
                  </a:cubicBezTo>
                  <a:cubicBezTo>
                    <a:pt x="87" y="74"/>
                    <a:pt x="108" y="56"/>
                    <a:pt x="103" y="11"/>
                  </a:cubicBezTo>
                  <a:cubicBezTo>
                    <a:pt x="92" y="4"/>
                    <a:pt x="80"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1"/>
            <p:cNvSpPr/>
            <p:nvPr/>
          </p:nvSpPr>
          <p:spPr>
            <a:xfrm>
              <a:off x="-5688030" y="-406865"/>
              <a:ext cx="289729" cy="104332"/>
            </a:xfrm>
            <a:custGeom>
              <a:avLst/>
              <a:gdLst/>
              <a:ahLst/>
              <a:cxnLst/>
              <a:rect l="l" t="t" r="r" b="b"/>
              <a:pathLst>
                <a:path w="1158" h="417" extrusionOk="0">
                  <a:moveTo>
                    <a:pt x="764" y="1"/>
                  </a:moveTo>
                  <a:cubicBezTo>
                    <a:pt x="605" y="1"/>
                    <a:pt x="402" y="134"/>
                    <a:pt x="233" y="180"/>
                  </a:cubicBezTo>
                  <a:cubicBezTo>
                    <a:pt x="127" y="210"/>
                    <a:pt x="24" y="213"/>
                    <a:pt x="0" y="302"/>
                  </a:cubicBezTo>
                  <a:cubicBezTo>
                    <a:pt x="28" y="350"/>
                    <a:pt x="65" y="366"/>
                    <a:pt x="107" y="366"/>
                  </a:cubicBezTo>
                  <a:cubicBezTo>
                    <a:pt x="196" y="366"/>
                    <a:pt x="306" y="291"/>
                    <a:pt x="400" y="291"/>
                  </a:cubicBezTo>
                  <a:cubicBezTo>
                    <a:pt x="409" y="291"/>
                    <a:pt x="418" y="291"/>
                    <a:pt x="427" y="293"/>
                  </a:cubicBezTo>
                  <a:cubicBezTo>
                    <a:pt x="497" y="306"/>
                    <a:pt x="539" y="403"/>
                    <a:pt x="609" y="415"/>
                  </a:cubicBezTo>
                  <a:cubicBezTo>
                    <a:pt x="614" y="416"/>
                    <a:pt x="622" y="416"/>
                    <a:pt x="632" y="416"/>
                  </a:cubicBezTo>
                  <a:cubicBezTo>
                    <a:pt x="713" y="416"/>
                    <a:pt x="938" y="391"/>
                    <a:pt x="955" y="384"/>
                  </a:cubicBezTo>
                  <a:cubicBezTo>
                    <a:pt x="1157" y="298"/>
                    <a:pt x="915" y="32"/>
                    <a:pt x="823" y="8"/>
                  </a:cubicBezTo>
                  <a:cubicBezTo>
                    <a:pt x="804" y="3"/>
                    <a:pt x="784" y="1"/>
                    <a:pt x="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1"/>
            <p:cNvSpPr/>
            <p:nvPr/>
          </p:nvSpPr>
          <p:spPr>
            <a:xfrm>
              <a:off x="-5334753" y="1408561"/>
              <a:ext cx="46036" cy="40282"/>
            </a:xfrm>
            <a:custGeom>
              <a:avLst/>
              <a:gdLst/>
              <a:ahLst/>
              <a:cxnLst/>
              <a:rect l="l" t="t" r="r" b="b"/>
              <a:pathLst>
                <a:path w="184" h="161" extrusionOk="0">
                  <a:moveTo>
                    <a:pt x="100" y="1"/>
                  </a:moveTo>
                  <a:cubicBezTo>
                    <a:pt x="92" y="1"/>
                    <a:pt x="82" y="3"/>
                    <a:pt x="72" y="8"/>
                  </a:cubicBezTo>
                  <a:cubicBezTo>
                    <a:pt x="0" y="39"/>
                    <a:pt x="33" y="161"/>
                    <a:pt x="102" y="161"/>
                  </a:cubicBezTo>
                  <a:cubicBezTo>
                    <a:pt x="105" y="161"/>
                    <a:pt x="108" y="160"/>
                    <a:pt x="111" y="160"/>
                  </a:cubicBezTo>
                  <a:cubicBezTo>
                    <a:pt x="183" y="149"/>
                    <a:pt x="172"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1"/>
            <p:cNvSpPr/>
            <p:nvPr/>
          </p:nvSpPr>
          <p:spPr>
            <a:xfrm>
              <a:off x="-5842151" y="-629539"/>
              <a:ext cx="85067" cy="75309"/>
            </a:xfrm>
            <a:custGeom>
              <a:avLst/>
              <a:gdLst/>
              <a:ahLst/>
              <a:cxnLst/>
              <a:rect l="l" t="t" r="r" b="b"/>
              <a:pathLst>
                <a:path w="340" h="301" extrusionOk="0">
                  <a:moveTo>
                    <a:pt x="191" y="1"/>
                  </a:moveTo>
                  <a:cubicBezTo>
                    <a:pt x="181" y="1"/>
                    <a:pt x="170" y="2"/>
                    <a:pt x="158" y="5"/>
                  </a:cubicBezTo>
                  <a:cubicBezTo>
                    <a:pt x="32" y="33"/>
                    <a:pt x="0" y="300"/>
                    <a:pt x="154" y="300"/>
                  </a:cubicBezTo>
                  <a:cubicBezTo>
                    <a:pt x="155" y="300"/>
                    <a:pt x="157" y="300"/>
                    <a:pt x="158" y="300"/>
                  </a:cubicBezTo>
                  <a:cubicBezTo>
                    <a:pt x="265" y="296"/>
                    <a:pt x="339" y="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1"/>
            <p:cNvSpPr/>
            <p:nvPr/>
          </p:nvSpPr>
          <p:spPr>
            <a:xfrm>
              <a:off x="-3260874" y="-799423"/>
              <a:ext cx="1940782" cy="3528535"/>
            </a:xfrm>
            <a:custGeom>
              <a:avLst/>
              <a:gdLst/>
              <a:ahLst/>
              <a:cxnLst/>
              <a:rect l="l" t="t" r="r" b="b"/>
              <a:pathLst>
                <a:path w="7757" h="14103" extrusionOk="0">
                  <a:moveTo>
                    <a:pt x="5022" y="1"/>
                  </a:moveTo>
                  <a:cubicBezTo>
                    <a:pt x="4868" y="73"/>
                    <a:pt x="4761" y="53"/>
                    <a:pt x="4717" y="173"/>
                  </a:cubicBezTo>
                  <a:cubicBezTo>
                    <a:pt x="4664" y="325"/>
                    <a:pt x="4811" y="437"/>
                    <a:pt x="4789" y="579"/>
                  </a:cubicBezTo>
                  <a:cubicBezTo>
                    <a:pt x="4766" y="728"/>
                    <a:pt x="4457" y="676"/>
                    <a:pt x="4322" y="701"/>
                  </a:cubicBezTo>
                  <a:cubicBezTo>
                    <a:pt x="4219" y="719"/>
                    <a:pt x="4182" y="845"/>
                    <a:pt x="4098" y="945"/>
                  </a:cubicBezTo>
                  <a:cubicBezTo>
                    <a:pt x="4039" y="1014"/>
                    <a:pt x="3930" y="1091"/>
                    <a:pt x="3844" y="1127"/>
                  </a:cubicBezTo>
                  <a:cubicBezTo>
                    <a:pt x="3801" y="1146"/>
                    <a:pt x="3751" y="1143"/>
                    <a:pt x="3711" y="1168"/>
                  </a:cubicBezTo>
                  <a:cubicBezTo>
                    <a:pt x="3654" y="1205"/>
                    <a:pt x="3634" y="1296"/>
                    <a:pt x="3569" y="1340"/>
                  </a:cubicBezTo>
                  <a:cubicBezTo>
                    <a:pt x="3523" y="1371"/>
                    <a:pt x="3344" y="1460"/>
                    <a:pt x="3295" y="1462"/>
                  </a:cubicBezTo>
                  <a:cubicBezTo>
                    <a:pt x="3294" y="1462"/>
                    <a:pt x="3294" y="1462"/>
                    <a:pt x="3293" y="1462"/>
                  </a:cubicBezTo>
                  <a:cubicBezTo>
                    <a:pt x="3241" y="1462"/>
                    <a:pt x="3194" y="1418"/>
                    <a:pt x="3155" y="1418"/>
                  </a:cubicBezTo>
                  <a:cubicBezTo>
                    <a:pt x="3151" y="1418"/>
                    <a:pt x="3146" y="1419"/>
                    <a:pt x="3142" y="1420"/>
                  </a:cubicBezTo>
                  <a:cubicBezTo>
                    <a:pt x="3080" y="1439"/>
                    <a:pt x="3089" y="1558"/>
                    <a:pt x="3020" y="1583"/>
                  </a:cubicBezTo>
                  <a:cubicBezTo>
                    <a:pt x="3002" y="1590"/>
                    <a:pt x="2982" y="1592"/>
                    <a:pt x="2961" y="1592"/>
                  </a:cubicBezTo>
                  <a:cubicBezTo>
                    <a:pt x="2889" y="1592"/>
                    <a:pt x="2806" y="1563"/>
                    <a:pt x="2738" y="1563"/>
                  </a:cubicBezTo>
                  <a:cubicBezTo>
                    <a:pt x="2679" y="1563"/>
                    <a:pt x="2632" y="1585"/>
                    <a:pt x="2613" y="1665"/>
                  </a:cubicBezTo>
                  <a:cubicBezTo>
                    <a:pt x="2671" y="1781"/>
                    <a:pt x="2818" y="1753"/>
                    <a:pt x="2918" y="1817"/>
                  </a:cubicBezTo>
                  <a:cubicBezTo>
                    <a:pt x="2981" y="1858"/>
                    <a:pt x="3115" y="2034"/>
                    <a:pt x="3131" y="2102"/>
                  </a:cubicBezTo>
                  <a:cubicBezTo>
                    <a:pt x="3146" y="2159"/>
                    <a:pt x="3125" y="2387"/>
                    <a:pt x="3100" y="2448"/>
                  </a:cubicBezTo>
                  <a:cubicBezTo>
                    <a:pt x="3063" y="2542"/>
                    <a:pt x="2999" y="2563"/>
                    <a:pt x="2915" y="2563"/>
                  </a:cubicBezTo>
                  <a:cubicBezTo>
                    <a:pt x="2854" y="2563"/>
                    <a:pt x="2783" y="2552"/>
                    <a:pt x="2704" y="2550"/>
                  </a:cubicBezTo>
                  <a:cubicBezTo>
                    <a:pt x="2701" y="2550"/>
                    <a:pt x="2697" y="2550"/>
                    <a:pt x="2694" y="2550"/>
                  </a:cubicBezTo>
                  <a:cubicBezTo>
                    <a:pt x="2650" y="2550"/>
                    <a:pt x="2603" y="2560"/>
                    <a:pt x="2561" y="2560"/>
                  </a:cubicBezTo>
                  <a:cubicBezTo>
                    <a:pt x="2557" y="2560"/>
                    <a:pt x="2554" y="2560"/>
                    <a:pt x="2551" y="2560"/>
                  </a:cubicBezTo>
                  <a:cubicBezTo>
                    <a:pt x="2387" y="2549"/>
                    <a:pt x="2223" y="2514"/>
                    <a:pt x="2083" y="2514"/>
                  </a:cubicBezTo>
                  <a:cubicBezTo>
                    <a:pt x="1954" y="2514"/>
                    <a:pt x="1847" y="2544"/>
                    <a:pt x="1779" y="2651"/>
                  </a:cubicBezTo>
                  <a:cubicBezTo>
                    <a:pt x="1790" y="2824"/>
                    <a:pt x="1827" y="2939"/>
                    <a:pt x="1789" y="3088"/>
                  </a:cubicBezTo>
                  <a:cubicBezTo>
                    <a:pt x="1761" y="3198"/>
                    <a:pt x="1663" y="3298"/>
                    <a:pt x="1668" y="3392"/>
                  </a:cubicBezTo>
                  <a:cubicBezTo>
                    <a:pt x="1670" y="3442"/>
                    <a:pt x="1727" y="3488"/>
                    <a:pt x="1739" y="3555"/>
                  </a:cubicBezTo>
                  <a:cubicBezTo>
                    <a:pt x="1746" y="3589"/>
                    <a:pt x="1722" y="3665"/>
                    <a:pt x="1739" y="3697"/>
                  </a:cubicBezTo>
                  <a:cubicBezTo>
                    <a:pt x="1759" y="3735"/>
                    <a:pt x="1792" y="3746"/>
                    <a:pt x="1831" y="3746"/>
                  </a:cubicBezTo>
                  <a:cubicBezTo>
                    <a:pt x="1884" y="3746"/>
                    <a:pt x="1947" y="3725"/>
                    <a:pt x="2000" y="3725"/>
                  </a:cubicBezTo>
                  <a:cubicBezTo>
                    <a:pt x="2008" y="3725"/>
                    <a:pt x="2016" y="3726"/>
                    <a:pt x="2024" y="3727"/>
                  </a:cubicBezTo>
                  <a:cubicBezTo>
                    <a:pt x="2114" y="3741"/>
                    <a:pt x="2218" y="3871"/>
                    <a:pt x="2217" y="3971"/>
                  </a:cubicBezTo>
                  <a:cubicBezTo>
                    <a:pt x="2215" y="4042"/>
                    <a:pt x="2150" y="4158"/>
                    <a:pt x="2105" y="4225"/>
                  </a:cubicBezTo>
                  <a:cubicBezTo>
                    <a:pt x="2016" y="4360"/>
                    <a:pt x="1897" y="4366"/>
                    <a:pt x="1770" y="4439"/>
                  </a:cubicBezTo>
                  <a:cubicBezTo>
                    <a:pt x="1664" y="4499"/>
                    <a:pt x="1618" y="4598"/>
                    <a:pt x="1556" y="4703"/>
                  </a:cubicBezTo>
                  <a:cubicBezTo>
                    <a:pt x="1489" y="4816"/>
                    <a:pt x="1448" y="4886"/>
                    <a:pt x="1474" y="5049"/>
                  </a:cubicBezTo>
                  <a:cubicBezTo>
                    <a:pt x="1384" y="5229"/>
                    <a:pt x="1247" y="5339"/>
                    <a:pt x="1058" y="5426"/>
                  </a:cubicBezTo>
                  <a:cubicBezTo>
                    <a:pt x="1002" y="5451"/>
                    <a:pt x="925" y="5459"/>
                    <a:pt x="876" y="5497"/>
                  </a:cubicBezTo>
                  <a:cubicBezTo>
                    <a:pt x="835" y="5526"/>
                    <a:pt x="811" y="5604"/>
                    <a:pt x="753" y="5669"/>
                  </a:cubicBezTo>
                  <a:cubicBezTo>
                    <a:pt x="682" y="5748"/>
                    <a:pt x="608" y="5782"/>
                    <a:pt x="571" y="5841"/>
                  </a:cubicBezTo>
                  <a:cubicBezTo>
                    <a:pt x="542" y="5889"/>
                    <a:pt x="532" y="5981"/>
                    <a:pt x="499" y="6044"/>
                  </a:cubicBezTo>
                  <a:cubicBezTo>
                    <a:pt x="457" y="6130"/>
                    <a:pt x="364" y="6172"/>
                    <a:pt x="307" y="6259"/>
                  </a:cubicBezTo>
                  <a:cubicBezTo>
                    <a:pt x="281" y="6298"/>
                    <a:pt x="265" y="6379"/>
                    <a:pt x="235" y="6431"/>
                  </a:cubicBezTo>
                  <a:cubicBezTo>
                    <a:pt x="171" y="6547"/>
                    <a:pt x="60" y="6633"/>
                    <a:pt x="73" y="6736"/>
                  </a:cubicBezTo>
                  <a:cubicBezTo>
                    <a:pt x="84" y="6835"/>
                    <a:pt x="197" y="6852"/>
                    <a:pt x="204" y="6939"/>
                  </a:cubicBezTo>
                  <a:cubicBezTo>
                    <a:pt x="209" y="6987"/>
                    <a:pt x="172" y="7017"/>
                    <a:pt x="174" y="7070"/>
                  </a:cubicBezTo>
                  <a:cubicBezTo>
                    <a:pt x="177" y="7148"/>
                    <a:pt x="229" y="7204"/>
                    <a:pt x="235" y="7264"/>
                  </a:cubicBezTo>
                  <a:cubicBezTo>
                    <a:pt x="251" y="7414"/>
                    <a:pt x="182" y="7476"/>
                    <a:pt x="153" y="7578"/>
                  </a:cubicBezTo>
                  <a:cubicBezTo>
                    <a:pt x="140" y="7628"/>
                    <a:pt x="146" y="7682"/>
                    <a:pt x="133" y="7721"/>
                  </a:cubicBezTo>
                  <a:cubicBezTo>
                    <a:pt x="109" y="7795"/>
                    <a:pt x="3" y="7865"/>
                    <a:pt x="1" y="7954"/>
                  </a:cubicBezTo>
                  <a:cubicBezTo>
                    <a:pt x="0" y="8017"/>
                    <a:pt x="67" y="8068"/>
                    <a:pt x="73" y="8157"/>
                  </a:cubicBezTo>
                  <a:cubicBezTo>
                    <a:pt x="76" y="8218"/>
                    <a:pt x="42" y="8285"/>
                    <a:pt x="52" y="8339"/>
                  </a:cubicBezTo>
                  <a:cubicBezTo>
                    <a:pt x="74" y="8451"/>
                    <a:pt x="271" y="8580"/>
                    <a:pt x="355" y="8665"/>
                  </a:cubicBezTo>
                  <a:cubicBezTo>
                    <a:pt x="472" y="8780"/>
                    <a:pt x="622" y="8868"/>
                    <a:pt x="670" y="8990"/>
                  </a:cubicBezTo>
                  <a:cubicBezTo>
                    <a:pt x="712" y="9093"/>
                    <a:pt x="712" y="9227"/>
                    <a:pt x="793" y="9305"/>
                  </a:cubicBezTo>
                  <a:cubicBezTo>
                    <a:pt x="852" y="9362"/>
                    <a:pt x="950" y="9398"/>
                    <a:pt x="1026" y="9457"/>
                  </a:cubicBezTo>
                  <a:cubicBezTo>
                    <a:pt x="1096" y="9513"/>
                    <a:pt x="1173" y="9561"/>
                    <a:pt x="1250" y="9621"/>
                  </a:cubicBezTo>
                  <a:cubicBezTo>
                    <a:pt x="1370" y="9713"/>
                    <a:pt x="1547" y="9896"/>
                    <a:pt x="1736" y="9896"/>
                  </a:cubicBezTo>
                  <a:cubicBezTo>
                    <a:pt x="1743" y="9896"/>
                    <a:pt x="1750" y="9896"/>
                    <a:pt x="1757" y="9896"/>
                  </a:cubicBezTo>
                  <a:cubicBezTo>
                    <a:pt x="1860" y="9887"/>
                    <a:pt x="1966" y="9804"/>
                    <a:pt x="2083" y="9784"/>
                  </a:cubicBezTo>
                  <a:cubicBezTo>
                    <a:pt x="2169" y="9769"/>
                    <a:pt x="2272" y="9759"/>
                    <a:pt x="2368" y="9759"/>
                  </a:cubicBezTo>
                  <a:cubicBezTo>
                    <a:pt x="2407" y="9759"/>
                    <a:pt x="2444" y="9761"/>
                    <a:pt x="2478" y="9764"/>
                  </a:cubicBezTo>
                  <a:cubicBezTo>
                    <a:pt x="2568" y="9773"/>
                    <a:pt x="2659" y="9825"/>
                    <a:pt x="2752" y="9825"/>
                  </a:cubicBezTo>
                  <a:cubicBezTo>
                    <a:pt x="2755" y="9825"/>
                    <a:pt x="2759" y="9825"/>
                    <a:pt x="2762" y="9825"/>
                  </a:cubicBezTo>
                  <a:cubicBezTo>
                    <a:pt x="2865" y="9820"/>
                    <a:pt x="2982" y="9743"/>
                    <a:pt x="3098" y="9694"/>
                  </a:cubicBezTo>
                  <a:cubicBezTo>
                    <a:pt x="3269" y="9619"/>
                    <a:pt x="3512" y="9522"/>
                    <a:pt x="3762" y="9522"/>
                  </a:cubicBezTo>
                  <a:cubicBezTo>
                    <a:pt x="3805" y="9522"/>
                    <a:pt x="3848" y="9525"/>
                    <a:pt x="3891" y="9531"/>
                  </a:cubicBezTo>
                  <a:cubicBezTo>
                    <a:pt x="4113" y="9564"/>
                    <a:pt x="4101" y="9820"/>
                    <a:pt x="4255" y="9917"/>
                  </a:cubicBezTo>
                  <a:cubicBezTo>
                    <a:pt x="4270" y="9919"/>
                    <a:pt x="4285" y="9919"/>
                    <a:pt x="4300" y="9919"/>
                  </a:cubicBezTo>
                  <a:cubicBezTo>
                    <a:pt x="4427" y="9919"/>
                    <a:pt x="4539" y="9877"/>
                    <a:pt x="4645" y="9877"/>
                  </a:cubicBezTo>
                  <a:cubicBezTo>
                    <a:pt x="4671" y="9877"/>
                    <a:pt x="4697" y="9880"/>
                    <a:pt x="4723" y="9886"/>
                  </a:cubicBezTo>
                  <a:cubicBezTo>
                    <a:pt x="4830" y="9912"/>
                    <a:pt x="4958" y="10076"/>
                    <a:pt x="4966" y="10161"/>
                  </a:cubicBezTo>
                  <a:cubicBezTo>
                    <a:pt x="4976" y="10249"/>
                    <a:pt x="4918" y="10381"/>
                    <a:pt x="4906" y="10435"/>
                  </a:cubicBezTo>
                  <a:cubicBezTo>
                    <a:pt x="4877" y="10555"/>
                    <a:pt x="4876" y="10696"/>
                    <a:pt x="4855" y="10771"/>
                  </a:cubicBezTo>
                  <a:cubicBezTo>
                    <a:pt x="4839" y="10829"/>
                    <a:pt x="4793" y="10865"/>
                    <a:pt x="4794" y="10923"/>
                  </a:cubicBezTo>
                  <a:cubicBezTo>
                    <a:pt x="4795" y="10976"/>
                    <a:pt x="4861" y="11108"/>
                    <a:pt x="4916" y="11177"/>
                  </a:cubicBezTo>
                  <a:cubicBezTo>
                    <a:pt x="4984" y="11263"/>
                    <a:pt x="5089" y="11329"/>
                    <a:pt x="5170" y="11422"/>
                  </a:cubicBezTo>
                  <a:cubicBezTo>
                    <a:pt x="5318" y="11592"/>
                    <a:pt x="5383" y="11798"/>
                    <a:pt x="5484" y="12022"/>
                  </a:cubicBezTo>
                  <a:cubicBezTo>
                    <a:pt x="5522" y="12104"/>
                    <a:pt x="5595" y="12230"/>
                    <a:pt x="5596" y="12317"/>
                  </a:cubicBezTo>
                  <a:cubicBezTo>
                    <a:pt x="5597" y="12380"/>
                    <a:pt x="5560" y="12436"/>
                    <a:pt x="5565" y="12500"/>
                  </a:cubicBezTo>
                  <a:cubicBezTo>
                    <a:pt x="5577" y="12636"/>
                    <a:pt x="5662" y="12695"/>
                    <a:pt x="5676" y="12814"/>
                  </a:cubicBezTo>
                  <a:cubicBezTo>
                    <a:pt x="5710" y="13097"/>
                    <a:pt x="5453" y="13182"/>
                    <a:pt x="5401" y="13414"/>
                  </a:cubicBezTo>
                  <a:cubicBezTo>
                    <a:pt x="5389" y="13470"/>
                    <a:pt x="5403" y="13527"/>
                    <a:pt x="5391" y="13578"/>
                  </a:cubicBezTo>
                  <a:cubicBezTo>
                    <a:pt x="5374" y="13653"/>
                    <a:pt x="5321" y="13710"/>
                    <a:pt x="5310" y="13781"/>
                  </a:cubicBezTo>
                  <a:cubicBezTo>
                    <a:pt x="5298" y="13854"/>
                    <a:pt x="5282" y="13992"/>
                    <a:pt x="5289" y="14066"/>
                  </a:cubicBezTo>
                  <a:cubicBezTo>
                    <a:pt x="5290" y="14078"/>
                    <a:pt x="5292" y="14091"/>
                    <a:pt x="5297" y="14102"/>
                  </a:cubicBezTo>
                  <a:cubicBezTo>
                    <a:pt x="6830" y="12211"/>
                    <a:pt x="7750" y="9801"/>
                    <a:pt x="7750" y="7176"/>
                  </a:cubicBezTo>
                  <a:cubicBezTo>
                    <a:pt x="7756" y="6310"/>
                    <a:pt x="7657" y="5466"/>
                    <a:pt x="7466" y="4657"/>
                  </a:cubicBezTo>
                  <a:cubicBezTo>
                    <a:pt x="7444" y="4655"/>
                    <a:pt x="7423" y="4653"/>
                    <a:pt x="7399" y="4647"/>
                  </a:cubicBezTo>
                  <a:cubicBezTo>
                    <a:pt x="7352" y="4565"/>
                    <a:pt x="7217" y="4518"/>
                    <a:pt x="7082" y="4518"/>
                  </a:cubicBezTo>
                  <a:cubicBezTo>
                    <a:pt x="6927" y="4518"/>
                    <a:pt x="6771" y="4579"/>
                    <a:pt x="6748" y="4717"/>
                  </a:cubicBezTo>
                  <a:cubicBezTo>
                    <a:pt x="6730" y="4831"/>
                    <a:pt x="6807" y="4992"/>
                    <a:pt x="6637" y="5011"/>
                  </a:cubicBezTo>
                  <a:cubicBezTo>
                    <a:pt x="6632" y="5012"/>
                    <a:pt x="6626" y="5013"/>
                    <a:pt x="6621" y="5013"/>
                  </a:cubicBezTo>
                  <a:cubicBezTo>
                    <a:pt x="6518" y="5013"/>
                    <a:pt x="6412" y="4900"/>
                    <a:pt x="6271" y="4870"/>
                  </a:cubicBezTo>
                  <a:cubicBezTo>
                    <a:pt x="6209" y="4856"/>
                    <a:pt x="6124" y="4865"/>
                    <a:pt x="6078" y="4848"/>
                  </a:cubicBezTo>
                  <a:cubicBezTo>
                    <a:pt x="5966" y="4809"/>
                    <a:pt x="5980" y="4702"/>
                    <a:pt x="5885" y="4634"/>
                  </a:cubicBezTo>
                  <a:cubicBezTo>
                    <a:pt x="5829" y="4596"/>
                    <a:pt x="5688" y="4542"/>
                    <a:pt x="5600" y="4534"/>
                  </a:cubicBezTo>
                  <a:cubicBezTo>
                    <a:pt x="5593" y="4533"/>
                    <a:pt x="5586" y="4532"/>
                    <a:pt x="5578" y="4532"/>
                  </a:cubicBezTo>
                  <a:cubicBezTo>
                    <a:pt x="5538" y="4532"/>
                    <a:pt x="5499" y="4545"/>
                    <a:pt x="5457" y="4545"/>
                  </a:cubicBezTo>
                  <a:cubicBezTo>
                    <a:pt x="5450" y="4545"/>
                    <a:pt x="5443" y="4545"/>
                    <a:pt x="5437" y="4544"/>
                  </a:cubicBezTo>
                  <a:cubicBezTo>
                    <a:pt x="5368" y="4536"/>
                    <a:pt x="5271" y="4488"/>
                    <a:pt x="5213" y="4453"/>
                  </a:cubicBezTo>
                  <a:cubicBezTo>
                    <a:pt x="5157" y="4420"/>
                    <a:pt x="5045" y="4369"/>
                    <a:pt x="5030" y="4321"/>
                  </a:cubicBezTo>
                  <a:cubicBezTo>
                    <a:pt x="5008" y="4246"/>
                    <a:pt x="5167" y="4161"/>
                    <a:pt x="5172" y="4097"/>
                  </a:cubicBezTo>
                  <a:cubicBezTo>
                    <a:pt x="5176" y="4049"/>
                    <a:pt x="5113" y="4018"/>
                    <a:pt x="5101" y="3944"/>
                  </a:cubicBezTo>
                  <a:cubicBezTo>
                    <a:pt x="5095" y="3901"/>
                    <a:pt x="5119" y="3852"/>
                    <a:pt x="5111" y="3823"/>
                  </a:cubicBezTo>
                  <a:cubicBezTo>
                    <a:pt x="5098" y="3771"/>
                    <a:pt x="5011" y="3712"/>
                    <a:pt x="4929" y="3711"/>
                  </a:cubicBezTo>
                  <a:cubicBezTo>
                    <a:pt x="4928" y="3711"/>
                    <a:pt x="4928" y="3711"/>
                    <a:pt x="4927" y="3711"/>
                  </a:cubicBezTo>
                  <a:cubicBezTo>
                    <a:pt x="4855" y="3711"/>
                    <a:pt x="4787" y="3771"/>
                    <a:pt x="4726" y="3772"/>
                  </a:cubicBezTo>
                  <a:cubicBezTo>
                    <a:pt x="4724" y="3772"/>
                    <a:pt x="4722" y="3772"/>
                    <a:pt x="4720" y="3772"/>
                  </a:cubicBezTo>
                  <a:cubicBezTo>
                    <a:pt x="4638" y="3772"/>
                    <a:pt x="4511" y="3730"/>
                    <a:pt x="4405" y="3730"/>
                  </a:cubicBezTo>
                  <a:cubicBezTo>
                    <a:pt x="4396" y="3730"/>
                    <a:pt x="4388" y="3730"/>
                    <a:pt x="4380" y="3731"/>
                  </a:cubicBezTo>
                  <a:cubicBezTo>
                    <a:pt x="4312" y="3736"/>
                    <a:pt x="4249" y="3778"/>
                    <a:pt x="4187" y="3781"/>
                  </a:cubicBezTo>
                  <a:cubicBezTo>
                    <a:pt x="4141" y="3784"/>
                    <a:pt x="4097" y="3786"/>
                    <a:pt x="4054" y="3786"/>
                  </a:cubicBezTo>
                  <a:cubicBezTo>
                    <a:pt x="3960" y="3786"/>
                    <a:pt x="3874" y="3779"/>
                    <a:pt x="3792" y="3779"/>
                  </a:cubicBezTo>
                  <a:cubicBezTo>
                    <a:pt x="3771" y="3779"/>
                    <a:pt x="3751" y="3780"/>
                    <a:pt x="3730" y="3781"/>
                  </a:cubicBezTo>
                  <a:cubicBezTo>
                    <a:pt x="3630" y="3788"/>
                    <a:pt x="3457" y="3820"/>
                    <a:pt x="3364" y="3862"/>
                  </a:cubicBezTo>
                  <a:cubicBezTo>
                    <a:pt x="3318" y="3884"/>
                    <a:pt x="3282" y="3934"/>
                    <a:pt x="3222" y="3964"/>
                  </a:cubicBezTo>
                  <a:cubicBezTo>
                    <a:pt x="3194" y="3979"/>
                    <a:pt x="3157" y="3979"/>
                    <a:pt x="3121" y="3995"/>
                  </a:cubicBezTo>
                  <a:cubicBezTo>
                    <a:pt x="3063" y="4021"/>
                    <a:pt x="3003" y="4083"/>
                    <a:pt x="2949" y="4096"/>
                  </a:cubicBezTo>
                  <a:cubicBezTo>
                    <a:pt x="2931" y="4100"/>
                    <a:pt x="2911" y="4102"/>
                    <a:pt x="2889" y="4102"/>
                  </a:cubicBezTo>
                  <a:cubicBezTo>
                    <a:pt x="2820" y="4102"/>
                    <a:pt x="2731" y="4085"/>
                    <a:pt x="2632" y="4085"/>
                  </a:cubicBezTo>
                  <a:cubicBezTo>
                    <a:pt x="2622" y="4085"/>
                    <a:pt x="2613" y="4085"/>
                    <a:pt x="2603" y="4085"/>
                  </a:cubicBezTo>
                  <a:cubicBezTo>
                    <a:pt x="2587" y="4086"/>
                    <a:pt x="2569" y="4086"/>
                    <a:pt x="2551" y="4086"/>
                  </a:cubicBezTo>
                  <a:cubicBezTo>
                    <a:pt x="2451" y="4086"/>
                    <a:pt x="2329" y="4070"/>
                    <a:pt x="2328" y="3964"/>
                  </a:cubicBezTo>
                  <a:cubicBezTo>
                    <a:pt x="2326" y="3775"/>
                    <a:pt x="2648" y="3845"/>
                    <a:pt x="2826" y="3811"/>
                  </a:cubicBezTo>
                  <a:cubicBezTo>
                    <a:pt x="2893" y="3798"/>
                    <a:pt x="2928" y="3737"/>
                    <a:pt x="3008" y="3689"/>
                  </a:cubicBezTo>
                  <a:cubicBezTo>
                    <a:pt x="3047" y="3666"/>
                    <a:pt x="3094" y="3664"/>
                    <a:pt x="3130" y="3639"/>
                  </a:cubicBezTo>
                  <a:cubicBezTo>
                    <a:pt x="3192" y="3596"/>
                    <a:pt x="3285" y="3495"/>
                    <a:pt x="3293" y="3446"/>
                  </a:cubicBezTo>
                  <a:cubicBezTo>
                    <a:pt x="3301" y="3400"/>
                    <a:pt x="3267" y="3337"/>
                    <a:pt x="3272" y="3303"/>
                  </a:cubicBezTo>
                  <a:cubicBezTo>
                    <a:pt x="3279" y="3260"/>
                    <a:pt x="3329" y="3215"/>
                    <a:pt x="3384" y="3161"/>
                  </a:cubicBezTo>
                  <a:cubicBezTo>
                    <a:pt x="3469" y="3077"/>
                    <a:pt x="3564" y="2963"/>
                    <a:pt x="3669" y="2907"/>
                  </a:cubicBezTo>
                  <a:cubicBezTo>
                    <a:pt x="3741" y="2870"/>
                    <a:pt x="3839" y="2872"/>
                    <a:pt x="3872" y="2815"/>
                  </a:cubicBezTo>
                  <a:cubicBezTo>
                    <a:pt x="3880" y="2750"/>
                    <a:pt x="3861" y="2711"/>
                    <a:pt x="3862" y="2653"/>
                  </a:cubicBezTo>
                  <a:cubicBezTo>
                    <a:pt x="3906" y="2613"/>
                    <a:pt x="3937" y="2580"/>
                    <a:pt x="3974" y="2571"/>
                  </a:cubicBezTo>
                  <a:cubicBezTo>
                    <a:pt x="3985" y="2569"/>
                    <a:pt x="3997" y="2568"/>
                    <a:pt x="4009" y="2568"/>
                  </a:cubicBezTo>
                  <a:cubicBezTo>
                    <a:pt x="4104" y="2568"/>
                    <a:pt x="4199" y="2643"/>
                    <a:pt x="4310" y="2643"/>
                  </a:cubicBezTo>
                  <a:cubicBezTo>
                    <a:pt x="4313" y="2643"/>
                    <a:pt x="4316" y="2643"/>
                    <a:pt x="4320" y="2643"/>
                  </a:cubicBezTo>
                  <a:cubicBezTo>
                    <a:pt x="4375" y="2640"/>
                    <a:pt x="4423" y="2602"/>
                    <a:pt x="4482" y="2561"/>
                  </a:cubicBezTo>
                  <a:cubicBezTo>
                    <a:pt x="4531" y="2527"/>
                    <a:pt x="4586" y="2505"/>
                    <a:pt x="4635" y="2479"/>
                  </a:cubicBezTo>
                  <a:cubicBezTo>
                    <a:pt x="4688" y="2452"/>
                    <a:pt x="4742" y="2391"/>
                    <a:pt x="4808" y="2387"/>
                  </a:cubicBezTo>
                  <a:cubicBezTo>
                    <a:pt x="4812" y="2387"/>
                    <a:pt x="4816" y="2387"/>
                    <a:pt x="4821" y="2387"/>
                  </a:cubicBezTo>
                  <a:cubicBezTo>
                    <a:pt x="4972" y="2387"/>
                    <a:pt x="5030" y="2559"/>
                    <a:pt x="5101" y="2651"/>
                  </a:cubicBezTo>
                  <a:cubicBezTo>
                    <a:pt x="5162" y="2732"/>
                    <a:pt x="5337" y="2869"/>
                    <a:pt x="5437" y="2926"/>
                  </a:cubicBezTo>
                  <a:cubicBezTo>
                    <a:pt x="5492" y="2957"/>
                    <a:pt x="5567" y="2960"/>
                    <a:pt x="5629" y="2987"/>
                  </a:cubicBezTo>
                  <a:cubicBezTo>
                    <a:pt x="5762" y="3047"/>
                    <a:pt x="6021" y="3244"/>
                    <a:pt x="6026" y="3373"/>
                  </a:cubicBezTo>
                  <a:cubicBezTo>
                    <a:pt x="6029" y="3438"/>
                    <a:pt x="5965" y="3487"/>
                    <a:pt x="5975" y="3546"/>
                  </a:cubicBezTo>
                  <a:cubicBezTo>
                    <a:pt x="5982" y="3548"/>
                    <a:pt x="5989" y="3548"/>
                    <a:pt x="5996" y="3548"/>
                  </a:cubicBezTo>
                  <a:cubicBezTo>
                    <a:pt x="6090" y="3548"/>
                    <a:pt x="6187" y="3446"/>
                    <a:pt x="6189" y="3354"/>
                  </a:cubicBezTo>
                  <a:cubicBezTo>
                    <a:pt x="6191" y="3292"/>
                    <a:pt x="6126" y="3257"/>
                    <a:pt x="6139" y="3192"/>
                  </a:cubicBezTo>
                  <a:cubicBezTo>
                    <a:pt x="6156" y="3156"/>
                    <a:pt x="6184" y="3145"/>
                    <a:pt x="6217" y="3145"/>
                  </a:cubicBezTo>
                  <a:cubicBezTo>
                    <a:pt x="6258" y="3145"/>
                    <a:pt x="6305" y="3162"/>
                    <a:pt x="6343" y="3162"/>
                  </a:cubicBezTo>
                  <a:cubicBezTo>
                    <a:pt x="6358" y="3162"/>
                    <a:pt x="6371" y="3159"/>
                    <a:pt x="6382" y="3152"/>
                  </a:cubicBezTo>
                  <a:cubicBezTo>
                    <a:pt x="6370" y="3038"/>
                    <a:pt x="6215" y="3027"/>
                    <a:pt x="6118" y="2969"/>
                  </a:cubicBezTo>
                  <a:cubicBezTo>
                    <a:pt x="6066" y="2938"/>
                    <a:pt x="6030" y="2869"/>
                    <a:pt x="5975" y="2847"/>
                  </a:cubicBezTo>
                  <a:cubicBezTo>
                    <a:pt x="5897" y="2815"/>
                    <a:pt x="5814" y="2824"/>
                    <a:pt x="5753" y="2776"/>
                  </a:cubicBezTo>
                  <a:cubicBezTo>
                    <a:pt x="5696" y="2732"/>
                    <a:pt x="5668" y="2630"/>
                    <a:pt x="5611" y="2562"/>
                  </a:cubicBezTo>
                  <a:cubicBezTo>
                    <a:pt x="5528" y="2464"/>
                    <a:pt x="5347" y="2448"/>
                    <a:pt x="5396" y="2226"/>
                  </a:cubicBezTo>
                  <a:cubicBezTo>
                    <a:pt x="5418" y="2197"/>
                    <a:pt x="5467" y="2154"/>
                    <a:pt x="5504" y="2154"/>
                  </a:cubicBezTo>
                  <a:cubicBezTo>
                    <a:pt x="5509" y="2154"/>
                    <a:pt x="5514" y="2154"/>
                    <a:pt x="5518" y="2156"/>
                  </a:cubicBezTo>
                  <a:cubicBezTo>
                    <a:pt x="5593" y="2174"/>
                    <a:pt x="5585" y="2239"/>
                    <a:pt x="5640" y="2277"/>
                  </a:cubicBezTo>
                  <a:cubicBezTo>
                    <a:pt x="5680" y="2306"/>
                    <a:pt x="5737" y="2299"/>
                    <a:pt x="5783" y="2328"/>
                  </a:cubicBezTo>
                  <a:cubicBezTo>
                    <a:pt x="5835" y="2361"/>
                    <a:pt x="5864" y="2449"/>
                    <a:pt x="5925" y="2500"/>
                  </a:cubicBezTo>
                  <a:cubicBezTo>
                    <a:pt x="6011" y="2571"/>
                    <a:pt x="6161" y="2625"/>
                    <a:pt x="6281" y="2682"/>
                  </a:cubicBezTo>
                  <a:cubicBezTo>
                    <a:pt x="6394" y="2736"/>
                    <a:pt x="6574" y="2810"/>
                    <a:pt x="6596" y="2905"/>
                  </a:cubicBezTo>
                  <a:cubicBezTo>
                    <a:pt x="6608" y="2960"/>
                    <a:pt x="6579" y="3021"/>
                    <a:pt x="6586" y="3068"/>
                  </a:cubicBezTo>
                  <a:cubicBezTo>
                    <a:pt x="6595" y="3128"/>
                    <a:pt x="6637" y="3190"/>
                    <a:pt x="6667" y="3230"/>
                  </a:cubicBezTo>
                  <a:cubicBezTo>
                    <a:pt x="6746" y="3339"/>
                    <a:pt x="6855" y="3436"/>
                    <a:pt x="6942" y="3566"/>
                  </a:cubicBezTo>
                  <a:cubicBezTo>
                    <a:pt x="6939" y="3729"/>
                    <a:pt x="6994" y="3833"/>
                    <a:pt x="7156" y="3833"/>
                  </a:cubicBezTo>
                  <a:cubicBezTo>
                    <a:pt x="7172" y="3833"/>
                    <a:pt x="7188" y="3832"/>
                    <a:pt x="7206" y="3830"/>
                  </a:cubicBezTo>
                  <a:cubicBezTo>
                    <a:pt x="7218" y="3824"/>
                    <a:pt x="7225" y="3817"/>
                    <a:pt x="7232" y="3811"/>
                  </a:cubicBezTo>
                  <a:cubicBezTo>
                    <a:pt x="6851" y="2623"/>
                    <a:pt x="6275" y="1524"/>
                    <a:pt x="5539" y="550"/>
                  </a:cubicBezTo>
                  <a:cubicBezTo>
                    <a:pt x="5508" y="538"/>
                    <a:pt x="5476" y="529"/>
                    <a:pt x="5438" y="529"/>
                  </a:cubicBezTo>
                  <a:cubicBezTo>
                    <a:pt x="5375" y="530"/>
                    <a:pt x="5329" y="574"/>
                    <a:pt x="5266" y="579"/>
                  </a:cubicBezTo>
                  <a:cubicBezTo>
                    <a:pt x="5258" y="580"/>
                    <a:pt x="5250" y="580"/>
                    <a:pt x="5241" y="580"/>
                  </a:cubicBezTo>
                  <a:cubicBezTo>
                    <a:pt x="5162" y="580"/>
                    <a:pt x="5058" y="546"/>
                    <a:pt x="5062" y="489"/>
                  </a:cubicBezTo>
                  <a:cubicBezTo>
                    <a:pt x="5066" y="450"/>
                    <a:pt x="5089" y="438"/>
                    <a:pt x="5119" y="438"/>
                  </a:cubicBezTo>
                  <a:cubicBezTo>
                    <a:pt x="5162" y="438"/>
                    <a:pt x="5220" y="460"/>
                    <a:pt x="5266" y="460"/>
                  </a:cubicBezTo>
                  <a:cubicBezTo>
                    <a:pt x="5273" y="460"/>
                    <a:pt x="5280" y="459"/>
                    <a:pt x="5286" y="458"/>
                  </a:cubicBezTo>
                  <a:cubicBezTo>
                    <a:pt x="5363" y="443"/>
                    <a:pt x="5367" y="392"/>
                    <a:pt x="5396" y="364"/>
                  </a:cubicBezTo>
                  <a:cubicBezTo>
                    <a:pt x="5368" y="327"/>
                    <a:pt x="5338" y="292"/>
                    <a:pt x="5310" y="256"/>
                  </a:cubicBezTo>
                  <a:cubicBezTo>
                    <a:pt x="5241" y="286"/>
                    <a:pt x="5142" y="296"/>
                    <a:pt x="5083" y="296"/>
                  </a:cubicBezTo>
                  <a:cubicBezTo>
                    <a:pt x="5074" y="204"/>
                    <a:pt x="5096" y="54"/>
                    <a:pt x="5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1"/>
            <p:cNvSpPr/>
            <p:nvPr/>
          </p:nvSpPr>
          <p:spPr>
            <a:xfrm>
              <a:off x="-2203294" y="-1000581"/>
              <a:ext cx="167632" cy="181894"/>
            </a:xfrm>
            <a:custGeom>
              <a:avLst/>
              <a:gdLst/>
              <a:ahLst/>
              <a:cxnLst/>
              <a:rect l="l" t="t" r="r" b="b"/>
              <a:pathLst>
                <a:path w="670" h="727" extrusionOk="0">
                  <a:moveTo>
                    <a:pt x="103" y="1"/>
                  </a:moveTo>
                  <a:cubicBezTo>
                    <a:pt x="71" y="23"/>
                    <a:pt x="43" y="50"/>
                    <a:pt x="22" y="86"/>
                  </a:cubicBezTo>
                  <a:cubicBezTo>
                    <a:pt x="0" y="201"/>
                    <a:pt x="51" y="287"/>
                    <a:pt x="63" y="370"/>
                  </a:cubicBezTo>
                  <a:cubicBezTo>
                    <a:pt x="72" y="427"/>
                    <a:pt x="53" y="479"/>
                    <a:pt x="73" y="532"/>
                  </a:cubicBezTo>
                  <a:cubicBezTo>
                    <a:pt x="106" y="628"/>
                    <a:pt x="241" y="726"/>
                    <a:pt x="367" y="726"/>
                  </a:cubicBezTo>
                  <a:cubicBezTo>
                    <a:pt x="479" y="726"/>
                    <a:pt x="576" y="644"/>
                    <a:pt x="670" y="581"/>
                  </a:cubicBezTo>
                  <a:cubicBezTo>
                    <a:pt x="487" y="380"/>
                    <a:pt x="298" y="187"/>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1"/>
            <p:cNvSpPr/>
            <p:nvPr/>
          </p:nvSpPr>
          <p:spPr>
            <a:xfrm>
              <a:off x="-1897804" y="89275"/>
              <a:ext cx="122347" cy="60548"/>
            </a:xfrm>
            <a:custGeom>
              <a:avLst/>
              <a:gdLst/>
              <a:ahLst/>
              <a:cxnLst/>
              <a:rect l="l" t="t" r="r" b="b"/>
              <a:pathLst>
                <a:path w="489" h="242" extrusionOk="0">
                  <a:moveTo>
                    <a:pt x="193" y="1"/>
                  </a:moveTo>
                  <a:cubicBezTo>
                    <a:pt x="117" y="1"/>
                    <a:pt x="47" y="11"/>
                    <a:pt x="1" y="48"/>
                  </a:cubicBezTo>
                  <a:cubicBezTo>
                    <a:pt x="74" y="170"/>
                    <a:pt x="230" y="211"/>
                    <a:pt x="397" y="241"/>
                  </a:cubicBezTo>
                  <a:cubicBezTo>
                    <a:pt x="457" y="195"/>
                    <a:pt x="462" y="94"/>
                    <a:pt x="489" y="16"/>
                  </a:cubicBezTo>
                  <a:lnTo>
                    <a:pt x="489" y="16"/>
                  </a:lnTo>
                  <a:cubicBezTo>
                    <a:pt x="484" y="16"/>
                    <a:pt x="478" y="16"/>
                    <a:pt x="473" y="16"/>
                  </a:cubicBezTo>
                  <a:cubicBezTo>
                    <a:pt x="392" y="16"/>
                    <a:pt x="288"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1"/>
            <p:cNvSpPr/>
            <p:nvPr/>
          </p:nvSpPr>
          <p:spPr>
            <a:xfrm>
              <a:off x="-2085701" y="-51586"/>
              <a:ext cx="70055" cy="103582"/>
            </a:xfrm>
            <a:custGeom>
              <a:avLst/>
              <a:gdLst/>
              <a:ahLst/>
              <a:cxnLst/>
              <a:rect l="l" t="t" r="r" b="b"/>
              <a:pathLst>
                <a:path w="280" h="414" extrusionOk="0">
                  <a:moveTo>
                    <a:pt x="144" y="1"/>
                  </a:moveTo>
                  <a:cubicBezTo>
                    <a:pt x="104" y="1"/>
                    <a:pt x="57" y="24"/>
                    <a:pt x="11" y="73"/>
                  </a:cubicBezTo>
                  <a:cubicBezTo>
                    <a:pt x="13" y="187"/>
                    <a:pt x="23" y="259"/>
                    <a:pt x="1" y="357"/>
                  </a:cubicBezTo>
                  <a:cubicBezTo>
                    <a:pt x="21" y="398"/>
                    <a:pt x="50" y="413"/>
                    <a:pt x="81" y="413"/>
                  </a:cubicBezTo>
                  <a:cubicBezTo>
                    <a:pt x="147" y="413"/>
                    <a:pt x="221" y="343"/>
                    <a:pt x="244" y="286"/>
                  </a:cubicBezTo>
                  <a:cubicBezTo>
                    <a:pt x="280" y="97"/>
                    <a:pt x="225"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1"/>
            <p:cNvSpPr/>
            <p:nvPr/>
          </p:nvSpPr>
          <p:spPr>
            <a:xfrm>
              <a:off x="-2077445" y="-122391"/>
              <a:ext cx="48038" cy="45786"/>
            </a:xfrm>
            <a:custGeom>
              <a:avLst/>
              <a:gdLst/>
              <a:ahLst/>
              <a:cxnLst/>
              <a:rect l="l" t="t" r="r" b="b"/>
              <a:pathLst>
                <a:path w="192" h="183" extrusionOk="0">
                  <a:moveTo>
                    <a:pt x="124" y="1"/>
                  </a:moveTo>
                  <a:cubicBezTo>
                    <a:pt x="47" y="1"/>
                    <a:pt x="0" y="163"/>
                    <a:pt x="109" y="183"/>
                  </a:cubicBezTo>
                  <a:cubicBezTo>
                    <a:pt x="155" y="155"/>
                    <a:pt x="192" y="117"/>
                    <a:pt x="180" y="30"/>
                  </a:cubicBezTo>
                  <a:cubicBezTo>
                    <a:pt x="161" y="9"/>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1"/>
            <p:cNvSpPr/>
            <p:nvPr/>
          </p:nvSpPr>
          <p:spPr>
            <a:xfrm>
              <a:off x="-2634883" y="-860221"/>
              <a:ext cx="295984" cy="382552"/>
            </a:xfrm>
            <a:custGeom>
              <a:avLst/>
              <a:gdLst/>
              <a:ahLst/>
              <a:cxnLst/>
              <a:rect l="l" t="t" r="r" b="b"/>
              <a:pathLst>
                <a:path w="1183" h="1529" extrusionOk="0">
                  <a:moveTo>
                    <a:pt x="501" y="1"/>
                  </a:moveTo>
                  <a:cubicBezTo>
                    <a:pt x="497" y="1"/>
                    <a:pt x="493" y="1"/>
                    <a:pt x="488" y="1"/>
                  </a:cubicBezTo>
                  <a:cubicBezTo>
                    <a:pt x="436" y="69"/>
                    <a:pt x="343" y="42"/>
                    <a:pt x="254" y="73"/>
                  </a:cubicBezTo>
                  <a:cubicBezTo>
                    <a:pt x="183" y="97"/>
                    <a:pt x="49" y="221"/>
                    <a:pt x="31" y="266"/>
                  </a:cubicBezTo>
                  <a:cubicBezTo>
                    <a:pt x="0" y="338"/>
                    <a:pt x="39" y="418"/>
                    <a:pt x="31" y="530"/>
                  </a:cubicBezTo>
                  <a:cubicBezTo>
                    <a:pt x="89" y="555"/>
                    <a:pt x="125" y="669"/>
                    <a:pt x="224" y="723"/>
                  </a:cubicBezTo>
                  <a:cubicBezTo>
                    <a:pt x="261" y="743"/>
                    <a:pt x="312" y="734"/>
                    <a:pt x="345" y="753"/>
                  </a:cubicBezTo>
                  <a:cubicBezTo>
                    <a:pt x="404" y="785"/>
                    <a:pt x="449" y="857"/>
                    <a:pt x="438" y="915"/>
                  </a:cubicBezTo>
                  <a:cubicBezTo>
                    <a:pt x="421" y="998"/>
                    <a:pt x="311" y="975"/>
                    <a:pt x="255" y="1038"/>
                  </a:cubicBezTo>
                  <a:cubicBezTo>
                    <a:pt x="266" y="1156"/>
                    <a:pt x="172" y="1172"/>
                    <a:pt x="143" y="1251"/>
                  </a:cubicBezTo>
                  <a:cubicBezTo>
                    <a:pt x="162" y="1302"/>
                    <a:pt x="238" y="1292"/>
                    <a:pt x="245" y="1353"/>
                  </a:cubicBezTo>
                  <a:cubicBezTo>
                    <a:pt x="233" y="1417"/>
                    <a:pt x="117" y="1426"/>
                    <a:pt x="143" y="1494"/>
                  </a:cubicBezTo>
                  <a:cubicBezTo>
                    <a:pt x="175" y="1519"/>
                    <a:pt x="206" y="1528"/>
                    <a:pt x="238" y="1528"/>
                  </a:cubicBezTo>
                  <a:cubicBezTo>
                    <a:pt x="316" y="1528"/>
                    <a:pt x="395" y="1473"/>
                    <a:pt x="469" y="1463"/>
                  </a:cubicBezTo>
                  <a:cubicBezTo>
                    <a:pt x="534" y="1455"/>
                    <a:pt x="600" y="1454"/>
                    <a:pt x="664" y="1454"/>
                  </a:cubicBezTo>
                  <a:cubicBezTo>
                    <a:pt x="686" y="1454"/>
                    <a:pt x="707" y="1454"/>
                    <a:pt x="727" y="1454"/>
                  </a:cubicBezTo>
                  <a:cubicBezTo>
                    <a:pt x="861" y="1454"/>
                    <a:pt x="982" y="1450"/>
                    <a:pt x="1068" y="1382"/>
                  </a:cubicBezTo>
                  <a:cubicBezTo>
                    <a:pt x="1049" y="1273"/>
                    <a:pt x="1182" y="1235"/>
                    <a:pt x="1171" y="1138"/>
                  </a:cubicBezTo>
                  <a:cubicBezTo>
                    <a:pt x="1160" y="1068"/>
                    <a:pt x="1038" y="1058"/>
                    <a:pt x="986" y="1008"/>
                  </a:cubicBezTo>
                  <a:cubicBezTo>
                    <a:pt x="958" y="981"/>
                    <a:pt x="949" y="918"/>
                    <a:pt x="914" y="866"/>
                  </a:cubicBezTo>
                  <a:cubicBezTo>
                    <a:pt x="875" y="804"/>
                    <a:pt x="797" y="762"/>
                    <a:pt x="752" y="702"/>
                  </a:cubicBezTo>
                  <a:cubicBezTo>
                    <a:pt x="693" y="623"/>
                    <a:pt x="569" y="508"/>
                    <a:pt x="570" y="448"/>
                  </a:cubicBezTo>
                  <a:cubicBezTo>
                    <a:pt x="571" y="380"/>
                    <a:pt x="657" y="360"/>
                    <a:pt x="671" y="266"/>
                  </a:cubicBezTo>
                  <a:cubicBezTo>
                    <a:pt x="653" y="179"/>
                    <a:pt x="491" y="236"/>
                    <a:pt x="478" y="143"/>
                  </a:cubicBezTo>
                  <a:cubicBezTo>
                    <a:pt x="484" y="87"/>
                    <a:pt x="539" y="77"/>
                    <a:pt x="539" y="12"/>
                  </a:cubicBezTo>
                  <a:cubicBezTo>
                    <a:pt x="530" y="4"/>
                    <a:pt x="518"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1"/>
            <p:cNvSpPr/>
            <p:nvPr/>
          </p:nvSpPr>
          <p:spPr>
            <a:xfrm>
              <a:off x="-2815775" y="-701596"/>
              <a:ext cx="198907" cy="169384"/>
            </a:xfrm>
            <a:custGeom>
              <a:avLst/>
              <a:gdLst/>
              <a:ahLst/>
              <a:cxnLst/>
              <a:rect l="l" t="t" r="r" b="b"/>
              <a:pathLst>
                <a:path w="795" h="677" extrusionOk="0">
                  <a:moveTo>
                    <a:pt x="550" y="1"/>
                  </a:moveTo>
                  <a:cubicBezTo>
                    <a:pt x="496" y="1"/>
                    <a:pt x="442" y="12"/>
                    <a:pt x="398" y="39"/>
                  </a:cubicBezTo>
                  <a:cubicBezTo>
                    <a:pt x="320" y="85"/>
                    <a:pt x="295" y="157"/>
                    <a:pt x="235" y="181"/>
                  </a:cubicBezTo>
                  <a:cubicBezTo>
                    <a:pt x="152" y="212"/>
                    <a:pt x="95" y="186"/>
                    <a:pt x="82" y="263"/>
                  </a:cubicBezTo>
                  <a:cubicBezTo>
                    <a:pt x="72" y="325"/>
                    <a:pt x="135" y="356"/>
                    <a:pt x="133" y="415"/>
                  </a:cubicBezTo>
                  <a:cubicBezTo>
                    <a:pt x="103" y="491"/>
                    <a:pt x="15" y="508"/>
                    <a:pt x="0" y="598"/>
                  </a:cubicBezTo>
                  <a:cubicBezTo>
                    <a:pt x="35" y="656"/>
                    <a:pt x="88" y="676"/>
                    <a:pt x="146" y="676"/>
                  </a:cubicBezTo>
                  <a:cubicBezTo>
                    <a:pt x="259" y="676"/>
                    <a:pt x="394" y="603"/>
                    <a:pt x="478" y="578"/>
                  </a:cubicBezTo>
                  <a:cubicBezTo>
                    <a:pt x="535" y="560"/>
                    <a:pt x="621" y="563"/>
                    <a:pt x="652" y="517"/>
                  </a:cubicBezTo>
                  <a:cubicBezTo>
                    <a:pt x="687" y="464"/>
                    <a:pt x="656" y="370"/>
                    <a:pt x="682" y="293"/>
                  </a:cubicBezTo>
                  <a:cubicBezTo>
                    <a:pt x="712" y="207"/>
                    <a:pt x="795" y="196"/>
                    <a:pt x="783" y="120"/>
                  </a:cubicBezTo>
                  <a:cubicBezTo>
                    <a:pt x="775" y="52"/>
                    <a:pt x="663" y="1"/>
                    <a:pt x="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1"/>
            <p:cNvSpPr/>
            <p:nvPr/>
          </p:nvSpPr>
          <p:spPr>
            <a:xfrm>
              <a:off x="-4530621" y="-1256282"/>
              <a:ext cx="81815" cy="47788"/>
            </a:xfrm>
            <a:custGeom>
              <a:avLst/>
              <a:gdLst/>
              <a:ahLst/>
              <a:cxnLst/>
              <a:rect l="l" t="t" r="r" b="b"/>
              <a:pathLst>
                <a:path w="327" h="191" extrusionOk="0">
                  <a:moveTo>
                    <a:pt x="210" y="0"/>
                  </a:moveTo>
                  <a:cubicBezTo>
                    <a:pt x="115" y="0"/>
                    <a:pt x="1" y="77"/>
                    <a:pt x="16" y="142"/>
                  </a:cubicBezTo>
                  <a:cubicBezTo>
                    <a:pt x="24" y="177"/>
                    <a:pt x="56" y="191"/>
                    <a:pt x="95" y="191"/>
                  </a:cubicBezTo>
                  <a:cubicBezTo>
                    <a:pt x="189" y="191"/>
                    <a:pt x="326" y="113"/>
                    <a:pt x="311" y="50"/>
                  </a:cubicBezTo>
                  <a:cubicBezTo>
                    <a:pt x="289" y="14"/>
                    <a:pt x="251"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1"/>
            <p:cNvSpPr/>
            <p:nvPr/>
          </p:nvSpPr>
          <p:spPr>
            <a:xfrm>
              <a:off x="-4933938" y="-1034357"/>
              <a:ext cx="57295" cy="37530"/>
            </a:xfrm>
            <a:custGeom>
              <a:avLst/>
              <a:gdLst/>
              <a:ahLst/>
              <a:cxnLst/>
              <a:rect l="l" t="t" r="r" b="b"/>
              <a:pathLst>
                <a:path w="229" h="150" extrusionOk="0">
                  <a:moveTo>
                    <a:pt x="116" y="1"/>
                  </a:moveTo>
                  <a:cubicBezTo>
                    <a:pt x="89" y="1"/>
                    <a:pt x="63" y="6"/>
                    <a:pt x="45" y="18"/>
                  </a:cubicBezTo>
                  <a:cubicBezTo>
                    <a:pt x="4" y="43"/>
                    <a:pt x="0" y="80"/>
                    <a:pt x="4" y="100"/>
                  </a:cubicBezTo>
                  <a:cubicBezTo>
                    <a:pt x="12" y="136"/>
                    <a:pt x="39" y="149"/>
                    <a:pt x="73" y="149"/>
                  </a:cubicBezTo>
                  <a:cubicBezTo>
                    <a:pt x="140" y="149"/>
                    <a:pt x="229" y="96"/>
                    <a:pt x="228" y="59"/>
                  </a:cubicBezTo>
                  <a:cubicBezTo>
                    <a:pt x="225" y="22"/>
                    <a:pt x="169"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1"/>
            <p:cNvSpPr/>
            <p:nvPr/>
          </p:nvSpPr>
          <p:spPr>
            <a:xfrm>
              <a:off x="-6817417" y="-1495720"/>
              <a:ext cx="3206281" cy="5208862"/>
            </a:xfrm>
            <a:custGeom>
              <a:avLst/>
              <a:gdLst/>
              <a:ahLst/>
              <a:cxnLst/>
              <a:rect l="l" t="t" r="r" b="b"/>
              <a:pathLst>
                <a:path w="12815" h="20819" extrusionOk="0">
                  <a:moveTo>
                    <a:pt x="9926" y="1210"/>
                  </a:moveTo>
                  <a:cubicBezTo>
                    <a:pt x="9938" y="1210"/>
                    <a:pt x="9950" y="1213"/>
                    <a:pt x="9961" y="1220"/>
                  </a:cubicBezTo>
                  <a:cubicBezTo>
                    <a:pt x="9966" y="1265"/>
                    <a:pt x="9946" y="1283"/>
                    <a:pt x="9908" y="1283"/>
                  </a:cubicBezTo>
                  <a:cubicBezTo>
                    <a:pt x="9902" y="1283"/>
                    <a:pt x="9896" y="1282"/>
                    <a:pt x="9889" y="1282"/>
                  </a:cubicBezTo>
                  <a:cubicBezTo>
                    <a:pt x="9859" y="1243"/>
                    <a:pt x="9890" y="1210"/>
                    <a:pt x="9926" y="1210"/>
                  </a:cubicBezTo>
                  <a:close/>
                  <a:moveTo>
                    <a:pt x="4089" y="3463"/>
                  </a:moveTo>
                  <a:cubicBezTo>
                    <a:pt x="4237" y="3463"/>
                    <a:pt x="4163" y="3757"/>
                    <a:pt x="4056" y="3762"/>
                  </a:cubicBezTo>
                  <a:cubicBezTo>
                    <a:pt x="4055" y="3762"/>
                    <a:pt x="4053" y="3762"/>
                    <a:pt x="4052" y="3762"/>
                  </a:cubicBezTo>
                  <a:cubicBezTo>
                    <a:pt x="3898" y="3762"/>
                    <a:pt x="3930" y="3495"/>
                    <a:pt x="4056" y="3467"/>
                  </a:cubicBezTo>
                  <a:cubicBezTo>
                    <a:pt x="4068" y="3464"/>
                    <a:pt x="4079" y="3463"/>
                    <a:pt x="4089" y="3463"/>
                  </a:cubicBezTo>
                  <a:close/>
                  <a:moveTo>
                    <a:pt x="5278" y="4354"/>
                  </a:moveTo>
                  <a:cubicBezTo>
                    <a:pt x="5298" y="4354"/>
                    <a:pt x="5318" y="4356"/>
                    <a:pt x="5337" y="4361"/>
                  </a:cubicBezTo>
                  <a:cubicBezTo>
                    <a:pt x="5429" y="4386"/>
                    <a:pt x="5671" y="4651"/>
                    <a:pt x="5469" y="4737"/>
                  </a:cubicBezTo>
                  <a:cubicBezTo>
                    <a:pt x="5452" y="4743"/>
                    <a:pt x="5226" y="4769"/>
                    <a:pt x="5145" y="4769"/>
                  </a:cubicBezTo>
                  <a:cubicBezTo>
                    <a:pt x="5136" y="4769"/>
                    <a:pt x="5128" y="4769"/>
                    <a:pt x="5123" y="4768"/>
                  </a:cubicBezTo>
                  <a:cubicBezTo>
                    <a:pt x="5053" y="4757"/>
                    <a:pt x="5011" y="4659"/>
                    <a:pt x="4940" y="4646"/>
                  </a:cubicBezTo>
                  <a:cubicBezTo>
                    <a:pt x="4932" y="4644"/>
                    <a:pt x="4923" y="4644"/>
                    <a:pt x="4915" y="4644"/>
                  </a:cubicBezTo>
                  <a:cubicBezTo>
                    <a:pt x="4821" y="4644"/>
                    <a:pt x="4710" y="4720"/>
                    <a:pt x="4621" y="4720"/>
                  </a:cubicBezTo>
                  <a:cubicBezTo>
                    <a:pt x="4580" y="4720"/>
                    <a:pt x="4543" y="4704"/>
                    <a:pt x="4514" y="4656"/>
                  </a:cubicBezTo>
                  <a:cubicBezTo>
                    <a:pt x="4538" y="4566"/>
                    <a:pt x="4641" y="4563"/>
                    <a:pt x="4747" y="4534"/>
                  </a:cubicBezTo>
                  <a:cubicBezTo>
                    <a:pt x="4916" y="4488"/>
                    <a:pt x="5119" y="4354"/>
                    <a:pt x="5278" y="4354"/>
                  </a:cubicBezTo>
                  <a:close/>
                  <a:moveTo>
                    <a:pt x="5706" y="4847"/>
                  </a:moveTo>
                  <a:cubicBezTo>
                    <a:pt x="5712" y="4847"/>
                    <a:pt x="5718" y="4847"/>
                    <a:pt x="5723" y="4848"/>
                  </a:cubicBezTo>
                  <a:cubicBezTo>
                    <a:pt x="5771" y="4852"/>
                    <a:pt x="5828" y="4905"/>
                    <a:pt x="5885" y="4909"/>
                  </a:cubicBezTo>
                  <a:cubicBezTo>
                    <a:pt x="5888" y="4909"/>
                    <a:pt x="5891" y="4909"/>
                    <a:pt x="5894" y="4909"/>
                  </a:cubicBezTo>
                  <a:cubicBezTo>
                    <a:pt x="5937" y="4909"/>
                    <a:pt x="5974" y="4887"/>
                    <a:pt x="6004" y="4887"/>
                  </a:cubicBezTo>
                  <a:cubicBezTo>
                    <a:pt x="6008" y="4887"/>
                    <a:pt x="6012" y="4887"/>
                    <a:pt x="6016" y="4888"/>
                  </a:cubicBezTo>
                  <a:cubicBezTo>
                    <a:pt x="6102" y="4910"/>
                    <a:pt x="6138" y="5038"/>
                    <a:pt x="6057" y="5102"/>
                  </a:cubicBezTo>
                  <a:cubicBezTo>
                    <a:pt x="6050" y="5103"/>
                    <a:pt x="6044" y="5103"/>
                    <a:pt x="6037" y="5103"/>
                  </a:cubicBezTo>
                  <a:cubicBezTo>
                    <a:pt x="5990" y="5103"/>
                    <a:pt x="5965" y="5080"/>
                    <a:pt x="5928" y="5080"/>
                  </a:cubicBezTo>
                  <a:cubicBezTo>
                    <a:pt x="5924" y="5080"/>
                    <a:pt x="5919" y="5080"/>
                    <a:pt x="5915" y="5081"/>
                  </a:cubicBezTo>
                  <a:cubicBezTo>
                    <a:pt x="5778" y="5104"/>
                    <a:pt x="5725" y="5366"/>
                    <a:pt x="5626" y="5366"/>
                  </a:cubicBezTo>
                  <a:cubicBezTo>
                    <a:pt x="5624" y="5366"/>
                    <a:pt x="5622" y="5366"/>
                    <a:pt x="5621" y="5366"/>
                  </a:cubicBezTo>
                  <a:cubicBezTo>
                    <a:pt x="5523" y="5359"/>
                    <a:pt x="5470" y="5121"/>
                    <a:pt x="5570" y="5051"/>
                  </a:cubicBezTo>
                  <a:cubicBezTo>
                    <a:pt x="5574" y="4989"/>
                    <a:pt x="5526" y="4980"/>
                    <a:pt x="5528" y="4919"/>
                  </a:cubicBezTo>
                  <a:cubicBezTo>
                    <a:pt x="5557" y="4885"/>
                    <a:pt x="5630" y="4847"/>
                    <a:pt x="5706" y="4847"/>
                  </a:cubicBezTo>
                  <a:close/>
                  <a:moveTo>
                    <a:pt x="6454" y="5246"/>
                  </a:moveTo>
                  <a:cubicBezTo>
                    <a:pt x="6511" y="5246"/>
                    <a:pt x="6563" y="5253"/>
                    <a:pt x="6586" y="5276"/>
                  </a:cubicBezTo>
                  <a:cubicBezTo>
                    <a:pt x="6569" y="5346"/>
                    <a:pt x="6482" y="5370"/>
                    <a:pt x="6388" y="5370"/>
                  </a:cubicBezTo>
                  <a:cubicBezTo>
                    <a:pt x="6302" y="5370"/>
                    <a:pt x="6210" y="5350"/>
                    <a:pt x="6159" y="5327"/>
                  </a:cubicBezTo>
                  <a:cubicBezTo>
                    <a:pt x="6166" y="5276"/>
                    <a:pt x="6246" y="5261"/>
                    <a:pt x="6312" y="5255"/>
                  </a:cubicBezTo>
                  <a:cubicBezTo>
                    <a:pt x="6355" y="5251"/>
                    <a:pt x="6406" y="5246"/>
                    <a:pt x="6454" y="5246"/>
                  </a:cubicBezTo>
                  <a:close/>
                  <a:moveTo>
                    <a:pt x="5254" y="4879"/>
                  </a:moveTo>
                  <a:cubicBezTo>
                    <a:pt x="5288" y="4879"/>
                    <a:pt x="5314" y="4885"/>
                    <a:pt x="5325" y="4899"/>
                  </a:cubicBezTo>
                  <a:cubicBezTo>
                    <a:pt x="5312" y="5007"/>
                    <a:pt x="5227" y="5001"/>
                    <a:pt x="5143" y="5052"/>
                  </a:cubicBezTo>
                  <a:cubicBezTo>
                    <a:pt x="4999" y="5138"/>
                    <a:pt x="4914" y="5272"/>
                    <a:pt x="4868" y="5458"/>
                  </a:cubicBezTo>
                  <a:cubicBezTo>
                    <a:pt x="4856" y="5510"/>
                    <a:pt x="4727" y="5641"/>
                    <a:pt x="4654" y="5641"/>
                  </a:cubicBezTo>
                  <a:cubicBezTo>
                    <a:pt x="4651" y="5641"/>
                    <a:pt x="4647" y="5641"/>
                    <a:pt x="4644" y="5640"/>
                  </a:cubicBezTo>
                  <a:cubicBezTo>
                    <a:pt x="4483" y="5607"/>
                    <a:pt x="4688" y="5311"/>
                    <a:pt x="4725" y="5265"/>
                  </a:cubicBezTo>
                  <a:cubicBezTo>
                    <a:pt x="4766" y="5215"/>
                    <a:pt x="4820" y="5171"/>
                    <a:pt x="4868" y="5112"/>
                  </a:cubicBezTo>
                  <a:cubicBezTo>
                    <a:pt x="4915" y="5057"/>
                    <a:pt x="4944" y="4980"/>
                    <a:pt x="4990" y="4949"/>
                  </a:cubicBezTo>
                  <a:cubicBezTo>
                    <a:pt x="5037" y="4917"/>
                    <a:pt x="5169" y="4879"/>
                    <a:pt x="5254" y="4879"/>
                  </a:cubicBezTo>
                  <a:close/>
                  <a:moveTo>
                    <a:pt x="5819" y="5493"/>
                  </a:moveTo>
                  <a:cubicBezTo>
                    <a:pt x="5850" y="5493"/>
                    <a:pt x="5882" y="5497"/>
                    <a:pt x="5915" y="5509"/>
                  </a:cubicBezTo>
                  <a:cubicBezTo>
                    <a:pt x="5823" y="5588"/>
                    <a:pt x="5720" y="5630"/>
                    <a:pt x="5560" y="5682"/>
                  </a:cubicBezTo>
                  <a:cubicBezTo>
                    <a:pt x="5521" y="5694"/>
                    <a:pt x="5468" y="5708"/>
                    <a:pt x="5424" y="5708"/>
                  </a:cubicBezTo>
                  <a:cubicBezTo>
                    <a:pt x="5380" y="5708"/>
                    <a:pt x="5343" y="5694"/>
                    <a:pt x="5336" y="5651"/>
                  </a:cubicBezTo>
                  <a:cubicBezTo>
                    <a:pt x="5319" y="5545"/>
                    <a:pt x="5449" y="5570"/>
                    <a:pt x="5518" y="5560"/>
                  </a:cubicBezTo>
                  <a:cubicBezTo>
                    <a:pt x="5610" y="5548"/>
                    <a:pt x="5711" y="5493"/>
                    <a:pt x="5819" y="5493"/>
                  </a:cubicBezTo>
                  <a:close/>
                  <a:moveTo>
                    <a:pt x="6026" y="11609"/>
                  </a:moveTo>
                  <a:cubicBezTo>
                    <a:pt x="6098" y="11609"/>
                    <a:pt x="6109" y="11757"/>
                    <a:pt x="6037" y="11768"/>
                  </a:cubicBezTo>
                  <a:cubicBezTo>
                    <a:pt x="6034" y="11768"/>
                    <a:pt x="6031" y="11769"/>
                    <a:pt x="6028" y="11769"/>
                  </a:cubicBezTo>
                  <a:cubicBezTo>
                    <a:pt x="5959" y="11769"/>
                    <a:pt x="5926" y="11647"/>
                    <a:pt x="5998" y="11616"/>
                  </a:cubicBezTo>
                  <a:cubicBezTo>
                    <a:pt x="6008" y="11611"/>
                    <a:pt x="6018" y="11609"/>
                    <a:pt x="6026" y="11609"/>
                  </a:cubicBezTo>
                  <a:close/>
                  <a:moveTo>
                    <a:pt x="7981" y="1"/>
                  </a:moveTo>
                  <a:cubicBezTo>
                    <a:pt x="7930" y="1"/>
                    <a:pt x="7863" y="58"/>
                    <a:pt x="7802" y="82"/>
                  </a:cubicBezTo>
                  <a:cubicBezTo>
                    <a:pt x="7730" y="110"/>
                    <a:pt x="7659" y="132"/>
                    <a:pt x="7609" y="164"/>
                  </a:cubicBezTo>
                  <a:cubicBezTo>
                    <a:pt x="7505" y="231"/>
                    <a:pt x="7458" y="392"/>
                    <a:pt x="7346" y="392"/>
                  </a:cubicBezTo>
                  <a:cubicBezTo>
                    <a:pt x="7336" y="392"/>
                    <a:pt x="7325" y="390"/>
                    <a:pt x="7314" y="387"/>
                  </a:cubicBezTo>
                  <a:cubicBezTo>
                    <a:pt x="7284" y="278"/>
                    <a:pt x="7441" y="220"/>
                    <a:pt x="7425" y="123"/>
                  </a:cubicBezTo>
                  <a:cubicBezTo>
                    <a:pt x="7407" y="90"/>
                    <a:pt x="7375" y="81"/>
                    <a:pt x="7338" y="81"/>
                  </a:cubicBezTo>
                  <a:cubicBezTo>
                    <a:pt x="7303" y="81"/>
                    <a:pt x="7265" y="89"/>
                    <a:pt x="7232" y="92"/>
                  </a:cubicBezTo>
                  <a:cubicBezTo>
                    <a:pt x="7039" y="112"/>
                    <a:pt x="6900" y="152"/>
                    <a:pt x="6825" y="255"/>
                  </a:cubicBezTo>
                  <a:cubicBezTo>
                    <a:pt x="6786" y="250"/>
                    <a:pt x="6738" y="235"/>
                    <a:pt x="6696" y="235"/>
                  </a:cubicBezTo>
                  <a:cubicBezTo>
                    <a:pt x="6667" y="235"/>
                    <a:pt x="6640" y="243"/>
                    <a:pt x="6622" y="265"/>
                  </a:cubicBezTo>
                  <a:cubicBezTo>
                    <a:pt x="6666" y="343"/>
                    <a:pt x="6756" y="462"/>
                    <a:pt x="6856" y="479"/>
                  </a:cubicBezTo>
                  <a:cubicBezTo>
                    <a:pt x="6862" y="480"/>
                    <a:pt x="6867" y="480"/>
                    <a:pt x="6873" y="480"/>
                  </a:cubicBezTo>
                  <a:cubicBezTo>
                    <a:pt x="6918" y="480"/>
                    <a:pt x="6962" y="457"/>
                    <a:pt x="7006" y="457"/>
                  </a:cubicBezTo>
                  <a:cubicBezTo>
                    <a:pt x="7028" y="457"/>
                    <a:pt x="7049" y="462"/>
                    <a:pt x="7070" y="479"/>
                  </a:cubicBezTo>
                  <a:cubicBezTo>
                    <a:pt x="7087" y="587"/>
                    <a:pt x="6943" y="586"/>
                    <a:pt x="6938" y="692"/>
                  </a:cubicBezTo>
                  <a:cubicBezTo>
                    <a:pt x="6935" y="755"/>
                    <a:pt x="7018" y="792"/>
                    <a:pt x="7009" y="854"/>
                  </a:cubicBezTo>
                  <a:cubicBezTo>
                    <a:pt x="7000" y="924"/>
                    <a:pt x="6845" y="1010"/>
                    <a:pt x="6742" y="1010"/>
                  </a:cubicBezTo>
                  <a:cubicBezTo>
                    <a:pt x="6719" y="1010"/>
                    <a:pt x="6699" y="1006"/>
                    <a:pt x="6684" y="997"/>
                  </a:cubicBezTo>
                  <a:cubicBezTo>
                    <a:pt x="6685" y="897"/>
                    <a:pt x="6817" y="926"/>
                    <a:pt x="6816" y="833"/>
                  </a:cubicBezTo>
                  <a:cubicBezTo>
                    <a:pt x="6814" y="795"/>
                    <a:pt x="6750" y="739"/>
                    <a:pt x="6704" y="731"/>
                  </a:cubicBezTo>
                  <a:cubicBezTo>
                    <a:pt x="6696" y="730"/>
                    <a:pt x="6686" y="729"/>
                    <a:pt x="6676" y="729"/>
                  </a:cubicBezTo>
                  <a:cubicBezTo>
                    <a:pt x="6593" y="729"/>
                    <a:pt x="6482" y="781"/>
                    <a:pt x="6430" y="833"/>
                  </a:cubicBezTo>
                  <a:cubicBezTo>
                    <a:pt x="6382" y="882"/>
                    <a:pt x="6386" y="967"/>
                    <a:pt x="6329" y="1006"/>
                  </a:cubicBezTo>
                  <a:cubicBezTo>
                    <a:pt x="6285" y="1036"/>
                    <a:pt x="6234" y="1044"/>
                    <a:pt x="6181" y="1044"/>
                  </a:cubicBezTo>
                  <a:cubicBezTo>
                    <a:pt x="6130" y="1044"/>
                    <a:pt x="6078" y="1037"/>
                    <a:pt x="6029" y="1037"/>
                  </a:cubicBezTo>
                  <a:cubicBezTo>
                    <a:pt x="6024" y="1037"/>
                    <a:pt x="6019" y="1037"/>
                    <a:pt x="6014" y="1037"/>
                  </a:cubicBezTo>
                  <a:cubicBezTo>
                    <a:pt x="5954" y="1038"/>
                    <a:pt x="5901" y="1040"/>
                    <a:pt x="5852" y="1040"/>
                  </a:cubicBezTo>
                  <a:cubicBezTo>
                    <a:pt x="5737" y="1040"/>
                    <a:pt x="5649" y="1030"/>
                    <a:pt x="5547" y="976"/>
                  </a:cubicBezTo>
                  <a:cubicBezTo>
                    <a:pt x="5504" y="954"/>
                    <a:pt x="5418" y="914"/>
                    <a:pt x="5425" y="843"/>
                  </a:cubicBezTo>
                  <a:cubicBezTo>
                    <a:pt x="5430" y="843"/>
                    <a:pt x="5435" y="843"/>
                    <a:pt x="5440" y="843"/>
                  </a:cubicBezTo>
                  <a:cubicBezTo>
                    <a:pt x="5565" y="843"/>
                    <a:pt x="5688" y="893"/>
                    <a:pt x="5826" y="893"/>
                  </a:cubicBezTo>
                  <a:cubicBezTo>
                    <a:pt x="5857" y="893"/>
                    <a:pt x="5889" y="890"/>
                    <a:pt x="5922" y="884"/>
                  </a:cubicBezTo>
                  <a:cubicBezTo>
                    <a:pt x="5988" y="871"/>
                    <a:pt x="6011" y="811"/>
                    <a:pt x="6076" y="783"/>
                  </a:cubicBezTo>
                  <a:cubicBezTo>
                    <a:pt x="6144" y="750"/>
                    <a:pt x="6227" y="783"/>
                    <a:pt x="6248" y="712"/>
                  </a:cubicBezTo>
                  <a:cubicBezTo>
                    <a:pt x="6242" y="588"/>
                    <a:pt x="6097" y="626"/>
                    <a:pt x="6086" y="529"/>
                  </a:cubicBezTo>
                  <a:cubicBezTo>
                    <a:pt x="6079" y="475"/>
                    <a:pt x="6164" y="356"/>
                    <a:pt x="6217" y="305"/>
                  </a:cubicBezTo>
                  <a:cubicBezTo>
                    <a:pt x="6280" y="247"/>
                    <a:pt x="6389" y="236"/>
                    <a:pt x="6410" y="163"/>
                  </a:cubicBezTo>
                  <a:cubicBezTo>
                    <a:pt x="6395" y="130"/>
                    <a:pt x="6373" y="118"/>
                    <a:pt x="6348" y="118"/>
                  </a:cubicBezTo>
                  <a:cubicBezTo>
                    <a:pt x="6294" y="118"/>
                    <a:pt x="6224" y="174"/>
                    <a:pt x="6167" y="183"/>
                  </a:cubicBezTo>
                  <a:cubicBezTo>
                    <a:pt x="6158" y="185"/>
                    <a:pt x="6149" y="185"/>
                    <a:pt x="6140" y="185"/>
                  </a:cubicBezTo>
                  <a:cubicBezTo>
                    <a:pt x="6112" y="185"/>
                    <a:pt x="6085" y="180"/>
                    <a:pt x="6058" y="180"/>
                  </a:cubicBezTo>
                  <a:cubicBezTo>
                    <a:pt x="6047" y="180"/>
                    <a:pt x="6036" y="181"/>
                    <a:pt x="6025" y="183"/>
                  </a:cubicBezTo>
                  <a:cubicBezTo>
                    <a:pt x="5921" y="206"/>
                    <a:pt x="5869" y="298"/>
                    <a:pt x="5801" y="336"/>
                  </a:cubicBezTo>
                  <a:cubicBezTo>
                    <a:pt x="5765" y="329"/>
                    <a:pt x="5744" y="308"/>
                    <a:pt x="5723" y="284"/>
                  </a:cubicBezTo>
                  <a:cubicBezTo>
                    <a:pt x="5357" y="483"/>
                    <a:pt x="5006" y="701"/>
                    <a:pt x="4667" y="939"/>
                  </a:cubicBezTo>
                  <a:cubicBezTo>
                    <a:pt x="4693" y="938"/>
                    <a:pt x="4719" y="937"/>
                    <a:pt x="4743" y="937"/>
                  </a:cubicBezTo>
                  <a:cubicBezTo>
                    <a:pt x="4813" y="937"/>
                    <a:pt x="4877" y="943"/>
                    <a:pt x="4926" y="966"/>
                  </a:cubicBezTo>
                  <a:cubicBezTo>
                    <a:pt x="4951" y="1016"/>
                    <a:pt x="4900" y="1045"/>
                    <a:pt x="4865" y="1068"/>
                  </a:cubicBezTo>
                  <a:cubicBezTo>
                    <a:pt x="4814" y="1030"/>
                    <a:pt x="4755" y="1018"/>
                    <a:pt x="4693" y="1018"/>
                  </a:cubicBezTo>
                  <a:cubicBezTo>
                    <a:pt x="4641" y="1018"/>
                    <a:pt x="4587" y="1026"/>
                    <a:pt x="4533" y="1035"/>
                  </a:cubicBezTo>
                  <a:cubicBezTo>
                    <a:pt x="1980" y="2881"/>
                    <a:pt x="251" y="5795"/>
                    <a:pt x="1" y="9121"/>
                  </a:cubicBezTo>
                  <a:cubicBezTo>
                    <a:pt x="82" y="9229"/>
                    <a:pt x="147" y="9357"/>
                    <a:pt x="131" y="9512"/>
                  </a:cubicBezTo>
                  <a:cubicBezTo>
                    <a:pt x="124" y="9588"/>
                    <a:pt x="47" y="9655"/>
                    <a:pt x="51" y="9736"/>
                  </a:cubicBezTo>
                  <a:cubicBezTo>
                    <a:pt x="53" y="9805"/>
                    <a:pt x="136" y="9886"/>
                    <a:pt x="213" y="9939"/>
                  </a:cubicBezTo>
                  <a:cubicBezTo>
                    <a:pt x="294" y="9995"/>
                    <a:pt x="362" y="10061"/>
                    <a:pt x="427" y="10093"/>
                  </a:cubicBezTo>
                  <a:cubicBezTo>
                    <a:pt x="472" y="10114"/>
                    <a:pt x="554" y="10118"/>
                    <a:pt x="610" y="10142"/>
                  </a:cubicBezTo>
                  <a:cubicBezTo>
                    <a:pt x="683" y="10175"/>
                    <a:pt x="741" y="10253"/>
                    <a:pt x="824" y="10296"/>
                  </a:cubicBezTo>
                  <a:cubicBezTo>
                    <a:pt x="926" y="10348"/>
                    <a:pt x="1064" y="10380"/>
                    <a:pt x="1188" y="10438"/>
                  </a:cubicBezTo>
                  <a:cubicBezTo>
                    <a:pt x="1309" y="10494"/>
                    <a:pt x="1470" y="10570"/>
                    <a:pt x="1564" y="10570"/>
                  </a:cubicBezTo>
                  <a:cubicBezTo>
                    <a:pt x="1660" y="10570"/>
                    <a:pt x="1762" y="10472"/>
                    <a:pt x="1869" y="10469"/>
                  </a:cubicBezTo>
                  <a:cubicBezTo>
                    <a:pt x="1871" y="10469"/>
                    <a:pt x="1874" y="10469"/>
                    <a:pt x="1876" y="10469"/>
                  </a:cubicBezTo>
                  <a:cubicBezTo>
                    <a:pt x="2120" y="10469"/>
                    <a:pt x="2228" y="10786"/>
                    <a:pt x="2428" y="10886"/>
                  </a:cubicBezTo>
                  <a:cubicBezTo>
                    <a:pt x="2478" y="10912"/>
                    <a:pt x="2546" y="10912"/>
                    <a:pt x="2611" y="10928"/>
                  </a:cubicBezTo>
                  <a:cubicBezTo>
                    <a:pt x="2664" y="10939"/>
                    <a:pt x="2703" y="10961"/>
                    <a:pt x="2753" y="10978"/>
                  </a:cubicBezTo>
                  <a:cubicBezTo>
                    <a:pt x="2860" y="11015"/>
                    <a:pt x="2993" y="11011"/>
                    <a:pt x="3078" y="11049"/>
                  </a:cubicBezTo>
                  <a:cubicBezTo>
                    <a:pt x="3208" y="11106"/>
                    <a:pt x="3302" y="11349"/>
                    <a:pt x="3414" y="11415"/>
                  </a:cubicBezTo>
                  <a:cubicBezTo>
                    <a:pt x="3419" y="11481"/>
                    <a:pt x="3402" y="11569"/>
                    <a:pt x="3424" y="11618"/>
                  </a:cubicBezTo>
                  <a:cubicBezTo>
                    <a:pt x="3477" y="11689"/>
                    <a:pt x="3551" y="11674"/>
                    <a:pt x="3638" y="11719"/>
                  </a:cubicBezTo>
                  <a:cubicBezTo>
                    <a:pt x="3741" y="11774"/>
                    <a:pt x="3773" y="11918"/>
                    <a:pt x="3872" y="11963"/>
                  </a:cubicBezTo>
                  <a:cubicBezTo>
                    <a:pt x="3906" y="11978"/>
                    <a:pt x="3991" y="11976"/>
                    <a:pt x="4045" y="11994"/>
                  </a:cubicBezTo>
                  <a:cubicBezTo>
                    <a:pt x="4166" y="12029"/>
                    <a:pt x="4213" y="12161"/>
                    <a:pt x="4307" y="12161"/>
                  </a:cubicBezTo>
                  <a:cubicBezTo>
                    <a:pt x="4318" y="12161"/>
                    <a:pt x="4328" y="12159"/>
                    <a:pt x="4340" y="12155"/>
                  </a:cubicBezTo>
                  <a:cubicBezTo>
                    <a:pt x="4415" y="12134"/>
                    <a:pt x="4409" y="12054"/>
                    <a:pt x="4421" y="11983"/>
                  </a:cubicBezTo>
                  <a:cubicBezTo>
                    <a:pt x="4472" y="11929"/>
                    <a:pt x="4527" y="11844"/>
                    <a:pt x="4604" y="11840"/>
                  </a:cubicBezTo>
                  <a:cubicBezTo>
                    <a:pt x="4605" y="11840"/>
                    <a:pt x="4606" y="11840"/>
                    <a:pt x="4607" y="11840"/>
                  </a:cubicBezTo>
                  <a:cubicBezTo>
                    <a:pt x="4731" y="11840"/>
                    <a:pt x="4741" y="11974"/>
                    <a:pt x="4787" y="12094"/>
                  </a:cubicBezTo>
                  <a:cubicBezTo>
                    <a:pt x="4813" y="12165"/>
                    <a:pt x="4881" y="12225"/>
                    <a:pt x="4897" y="12297"/>
                  </a:cubicBezTo>
                  <a:cubicBezTo>
                    <a:pt x="4929" y="12425"/>
                    <a:pt x="4913" y="12802"/>
                    <a:pt x="4887" y="12877"/>
                  </a:cubicBezTo>
                  <a:cubicBezTo>
                    <a:pt x="4855" y="12970"/>
                    <a:pt x="4731" y="13007"/>
                    <a:pt x="4654" y="13111"/>
                  </a:cubicBezTo>
                  <a:cubicBezTo>
                    <a:pt x="4618" y="13159"/>
                    <a:pt x="4601" y="13229"/>
                    <a:pt x="4573" y="13264"/>
                  </a:cubicBezTo>
                  <a:cubicBezTo>
                    <a:pt x="4523" y="13325"/>
                    <a:pt x="4447" y="13341"/>
                    <a:pt x="4410" y="13396"/>
                  </a:cubicBezTo>
                  <a:cubicBezTo>
                    <a:pt x="4390" y="13427"/>
                    <a:pt x="4371" y="13496"/>
                    <a:pt x="4350" y="13539"/>
                  </a:cubicBezTo>
                  <a:cubicBezTo>
                    <a:pt x="4289" y="13668"/>
                    <a:pt x="4207" y="13758"/>
                    <a:pt x="4258" y="13916"/>
                  </a:cubicBezTo>
                  <a:cubicBezTo>
                    <a:pt x="4279" y="13979"/>
                    <a:pt x="4379" y="14022"/>
                    <a:pt x="4379" y="14098"/>
                  </a:cubicBezTo>
                  <a:cubicBezTo>
                    <a:pt x="4379" y="14186"/>
                    <a:pt x="4191" y="14265"/>
                    <a:pt x="4176" y="14362"/>
                  </a:cubicBezTo>
                  <a:cubicBezTo>
                    <a:pt x="4165" y="14434"/>
                    <a:pt x="4234" y="14563"/>
                    <a:pt x="4258" y="14657"/>
                  </a:cubicBezTo>
                  <a:cubicBezTo>
                    <a:pt x="4275" y="14727"/>
                    <a:pt x="4409" y="14772"/>
                    <a:pt x="4451" y="14819"/>
                  </a:cubicBezTo>
                  <a:cubicBezTo>
                    <a:pt x="4522" y="14900"/>
                    <a:pt x="4579" y="15014"/>
                    <a:pt x="4644" y="15114"/>
                  </a:cubicBezTo>
                  <a:cubicBezTo>
                    <a:pt x="4772" y="15311"/>
                    <a:pt x="4875" y="15551"/>
                    <a:pt x="5000" y="15742"/>
                  </a:cubicBezTo>
                  <a:cubicBezTo>
                    <a:pt x="5066" y="15844"/>
                    <a:pt x="5160" y="15933"/>
                    <a:pt x="5203" y="16038"/>
                  </a:cubicBezTo>
                  <a:cubicBezTo>
                    <a:pt x="5226" y="16092"/>
                    <a:pt x="5223" y="16154"/>
                    <a:pt x="5244" y="16201"/>
                  </a:cubicBezTo>
                  <a:cubicBezTo>
                    <a:pt x="5316" y="16364"/>
                    <a:pt x="5637" y="16537"/>
                    <a:pt x="5802" y="16617"/>
                  </a:cubicBezTo>
                  <a:cubicBezTo>
                    <a:pt x="5880" y="16656"/>
                    <a:pt x="5965" y="16669"/>
                    <a:pt x="6035" y="16709"/>
                  </a:cubicBezTo>
                  <a:cubicBezTo>
                    <a:pt x="6143" y="16768"/>
                    <a:pt x="6356" y="16929"/>
                    <a:pt x="6410" y="17024"/>
                  </a:cubicBezTo>
                  <a:cubicBezTo>
                    <a:pt x="6460" y="17108"/>
                    <a:pt x="6488" y="17315"/>
                    <a:pt x="6513" y="17450"/>
                  </a:cubicBezTo>
                  <a:cubicBezTo>
                    <a:pt x="6544" y="17628"/>
                    <a:pt x="6516" y="17765"/>
                    <a:pt x="6523" y="17958"/>
                  </a:cubicBezTo>
                  <a:cubicBezTo>
                    <a:pt x="6528" y="18062"/>
                    <a:pt x="6564" y="18167"/>
                    <a:pt x="6565" y="18273"/>
                  </a:cubicBezTo>
                  <a:cubicBezTo>
                    <a:pt x="6565" y="18309"/>
                    <a:pt x="6545" y="18337"/>
                    <a:pt x="6544" y="18373"/>
                  </a:cubicBezTo>
                  <a:cubicBezTo>
                    <a:pt x="6539" y="18501"/>
                    <a:pt x="6575" y="18642"/>
                    <a:pt x="6565" y="18770"/>
                  </a:cubicBezTo>
                  <a:cubicBezTo>
                    <a:pt x="6558" y="18839"/>
                    <a:pt x="6539" y="18895"/>
                    <a:pt x="6544" y="18952"/>
                  </a:cubicBezTo>
                  <a:cubicBezTo>
                    <a:pt x="6549" y="19015"/>
                    <a:pt x="6580" y="19070"/>
                    <a:pt x="6584" y="19124"/>
                  </a:cubicBezTo>
                  <a:cubicBezTo>
                    <a:pt x="6589" y="19184"/>
                    <a:pt x="6569" y="19262"/>
                    <a:pt x="6574" y="19309"/>
                  </a:cubicBezTo>
                  <a:cubicBezTo>
                    <a:pt x="6588" y="19436"/>
                    <a:pt x="6682" y="19537"/>
                    <a:pt x="6705" y="19653"/>
                  </a:cubicBezTo>
                  <a:cubicBezTo>
                    <a:pt x="6725" y="19746"/>
                    <a:pt x="6739" y="19938"/>
                    <a:pt x="6726" y="20049"/>
                  </a:cubicBezTo>
                  <a:cubicBezTo>
                    <a:pt x="6724" y="20068"/>
                    <a:pt x="6719" y="20088"/>
                    <a:pt x="6713" y="20107"/>
                  </a:cubicBezTo>
                  <a:cubicBezTo>
                    <a:pt x="7495" y="20436"/>
                    <a:pt x="8324" y="20677"/>
                    <a:pt x="9186" y="20818"/>
                  </a:cubicBezTo>
                  <a:cubicBezTo>
                    <a:pt x="9254" y="20804"/>
                    <a:pt x="9320" y="20785"/>
                    <a:pt x="9358" y="20760"/>
                  </a:cubicBezTo>
                  <a:cubicBezTo>
                    <a:pt x="9424" y="20718"/>
                    <a:pt x="9522" y="20590"/>
                    <a:pt x="9511" y="20466"/>
                  </a:cubicBezTo>
                  <a:cubicBezTo>
                    <a:pt x="9506" y="20407"/>
                    <a:pt x="9465" y="20387"/>
                    <a:pt x="9419" y="20334"/>
                  </a:cubicBezTo>
                  <a:cubicBezTo>
                    <a:pt x="9381" y="20290"/>
                    <a:pt x="9366" y="20234"/>
                    <a:pt x="9337" y="20191"/>
                  </a:cubicBezTo>
                  <a:cubicBezTo>
                    <a:pt x="9289" y="20120"/>
                    <a:pt x="9216" y="20130"/>
                    <a:pt x="9195" y="20029"/>
                  </a:cubicBezTo>
                  <a:cubicBezTo>
                    <a:pt x="9208" y="20026"/>
                    <a:pt x="9222" y="20025"/>
                    <a:pt x="9237" y="20025"/>
                  </a:cubicBezTo>
                  <a:cubicBezTo>
                    <a:pt x="9354" y="20025"/>
                    <a:pt x="9509" y="20103"/>
                    <a:pt x="9666" y="20103"/>
                  </a:cubicBezTo>
                  <a:cubicBezTo>
                    <a:pt x="9702" y="20103"/>
                    <a:pt x="9738" y="20099"/>
                    <a:pt x="9774" y="20089"/>
                  </a:cubicBezTo>
                  <a:cubicBezTo>
                    <a:pt x="9874" y="20061"/>
                    <a:pt x="10013" y="19847"/>
                    <a:pt x="10059" y="19754"/>
                  </a:cubicBezTo>
                  <a:cubicBezTo>
                    <a:pt x="10075" y="19724"/>
                    <a:pt x="10073" y="19678"/>
                    <a:pt x="10090" y="19642"/>
                  </a:cubicBezTo>
                  <a:cubicBezTo>
                    <a:pt x="10108" y="19604"/>
                    <a:pt x="10145" y="19571"/>
                    <a:pt x="10150" y="19550"/>
                  </a:cubicBezTo>
                  <a:cubicBezTo>
                    <a:pt x="10166" y="19495"/>
                    <a:pt x="10159" y="19454"/>
                    <a:pt x="10171" y="19418"/>
                  </a:cubicBezTo>
                  <a:cubicBezTo>
                    <a:pt x="10210" y="19316"/>
                    <a:pt x="10304" y="19281"/>
                    <a:pt x="10365" y="19205"/>
                  </a:cubicBezTo>
                  <a:cubicBezTo>
                    <a:pt x="10412" y="19148"/>
                    <a:pt x="10432" y="19079"/>
                    <a:pt x="10476" y="19022"/>
                  </a:cubicBezTo>
                  <a:cubicBezTo>
                    <a:pt x="10523" y="18960"/>
                    <a:pt x="10567" y="18905"/>
                    <a:pt x="10598" y="18850"/>
                  </a:cubicBezTo>
                  <a:cubicBezTo>
                    <a:pt x="10627" y="18664"/>
                    <a:pt x="10523" y="18535"/>
                    <a:pt x="10567" y="18372"/>
                  </a:cubicBezTo>
                  <a:cubicBezTo>
                    <a:pt x="10608" y="18191"/>
                    <a:pt x="10860" y="18079"/>
                    <a:pt x="11036" y="17996"/>
                  </a:cubicBezTo>
                  <a:cubicBezTo>
                    <a:pt x="11097" y="17968"/>
                    <a:pt x="11160" y="17922"/>
                    <a:pt x="11210" y="17905"/>
                  </a:cubicBezTo>
                  <a:cubicBezTo>
                    <a:pt x="11332" y="17861"/>
                    <a:pt x="11485" y="17884"/>
                    <a:pt x="11596" y="17844"/>
                  </a:cubicBezTo>
                  <a:cubicBezTo>
                    <a:pt x="11786" y="17773"/>
                    <a:pt x="11807" y="17570"/>
                    <a:pt x="11900" y="17397"/>
                  </a:cubicBezTo>
                  <a:cubicBezTo>
                    <a:pt x="11944" y="17315"/>
                    <a:pt x="12003" y="17232"/>
                    <a:pt x="12011" y="17174"/>
                  </a:cubicBezTo>
                  <a:cubicBezTo>
                    <a:pt x="12020" y="17120"/>
                    <a:pt x="11993" y="17073"/>
                    <a:pt x="12002" y="17012"/>
                  </a:cubicBezTo>
                  <a:cubicBezTo>
                    <a:pt x="12010" y="16952"/>
                    <a:pt x="12066" y="16897"/>
                    <a:pt x="12083" y="16829"/>
                  </a:cubicBezTo>
                  <a:cubicBezTo>
                    <a:pt x="12106" y="16741"/>
                    <a:pt x="12114" y="16613"/>
                    <a:pt x="12114" y="16514"/>
                  </a:cubicBezTo>
                  <a:cubicBezTo>
                    <a:pt x="12114" y="16435"/>
                    <a:pt x="12077" y="16363"/>
                    <a:pt x="12073" y="16291"/>
                  </a:cubicBezTo>
                  <a:cubicBezTo>
                    <a:pt x="12061" y="16026"/>
                    <a:pt x="12170" y="15996"/>
                    <a:pt x="12267" y="15854"/>
                  </a:cubicBezTo>
                  <a:cubicBezTo>
                    <a:pt x="12315" y="15783"/>
                    <a:pt x="12335" y="15701"/>
                    <a:pt x="12368" y="15651"/>
                  </a:cubicBezTo>
                  <a:cubicBezTo>
                    <a:pt x="12531" y="15408"/>
                    <a:pt x="12814" y="15289"/>
                    <a:pt x="12794" y="14919"/>
                  </a:cubicBezTo>
                  <a:cubicBezTo>
                    <a:pt x="12787" y="14797"/>
                    <a:pt x="12711" y="14522"/>
                    <a:pt x="12622" y="14483"/>
                  </a:cubicBezTo>
                  <a:cubicBezTo>
                    <a:pt x="12570" y="14461"/>
                    <a:pt x="12452" y="14480"/>
                    <a:pt x="12378" y="14451"/>
                  </a:cubicBezTo>
                  <a:cubicBezTo>
                    <a:pt x="12139" y="14362"/>
                    <a:pt x="11998" y="14064"/>
                    <a:pt x="11747" y="14045"/>
                  </a:cubicBezTo>
                  <a:cubicBezTo>
                    <a:pt x="11743" y="14045"/>
                    <a:pt x="11739" y="14045"/>
                    <a:pt x="11735" y="14045"/>
                  </a:cubicBezTo>
                  <a:cubicBezTo>
                    <a:pt x="11688" y="14045"/>
                    <a:pt x="11643" y="14066"/>
                    <a:pt x="11589" y="14066"/>
                  </a:cubicBezTo>
                  <a:cubicBezTo>
                    <a:pt x="11588" y="14066"/>
                    <a:pt x="11587" y="14066"/>
                    <a:pt x="11585" y="14066"/>
                  </a:cubicBezTo>
                  <a:cubicBezTo>
                    <a:pt x="11487" y="14063"/>
                    <a:pt x="11340" y="13997"/>
                    <a:pt x="11229" y="13984"/>
                  </a:cubicBezTo>
                  <a:cubicBezTo>
                    <a:pt x="11220" y="13983"/>
                    <a:pt x="11210" y="13983"/>
                    <a:pt x="11200" y="13983"/>
                  </a:cubicBezTo>
                  <a:cubicBezTo>
                    <a:pt x="11156" y="13983"/>
                    <a:pt x="11108" y="13991"/>
                    <a:pt x="11070" y="13991"/>
                  </a:cubicBezTo>
                  <a:cubicBezTo>
                    <a:pt x="11052" y="13991"/>
                    <a:pt x="11037" y="13989"/>
                    <a:pt x="11026" y="13984"/>
                  </a:cubicBezTo>
                  <a:cubicBezTo>
                    <a:pt x="10963" y="13953"/>
                    <a:pt x="10957" y="13836"/>
                    <a:pt x="10905" y="13802"/>
                  </a:cubicBezTo>
                  <a:cubicBezTo>
                    <a:pt x="10863" y="13773"/>
                    <a:pt x="10784" y="13763"/>
                    <a:pt x="10721" y="13741"/>
                  </a:cubicBezTo>
                  <a:cubicBezTo>
                    <a:pt x="10622" y="13701"/>
                    <a:pt x="10543" y="13658"/>
                    <a:pt x="10426" y="13648"/>
                  </a:cubicBezTo>
                  <a:cubicBezTo>
                    <a:pt x="10424" y="13648"/>
                    <a:pt x="10422" y="13648"/>
                    <a:pt x="10420" y="13648"/>
                  </a:cubicBezTo>
                  <a:cubicBezTo>
                    <a:pt x="10391" y="13648"/>
                    <a:pt x="10356" y="13660"/>
                    <a:pt x="10323" y="13660"/>
                  </a:cubicBezTo>
                  <a:cubicBezTo>
                    <a:pt x="10317" y="13660"/>
                    <a:pt x="10311" y="13660"/>
                    <a:pt x="10305" y="13659"/>
                  </a:cubicBezTo>
                  <a:cubicBezTo>
                    <a:pt x="10242" y="13648"/>
                    <a:pt x="10191" y="13574"/>
                    <a:pt x="10133" y="13538"/>
                  </a:cubicBezTo>
                  <a:cubicBezTo>
                    <a:pt x="10058" y="13493"/>
                    <a:pt x="9990" y="13470"/>
                    <a:pt x="9961" y="13405"/>
                  </a:cubicBezTo>
                  <a:cubicBezTo>
                    <a:pt x="10028" y="13186"/>
                    <a:pt x="9843" y="13125"/>
                    <a:pt x="9797" y="12999"/>
                  </a:cubicBezTo>
                  <a:cubicBezTo>
                    <a:pt x="9776" y="12939"/>
                    <a:pt x="9786" y="12867"/>
                    <a:pt x="9766" y="12815"/>
                  </a:cubicBezTo>
                  <a:cubicBezTo>
                    <a:pt x="9739" y="12741"/>
                    <a:pt x="9666" y="12696"/>
                    <a:pt x="9584" y="12633"/>
                  </a:cubicBezTo>
                  <a:cubicBezTo>
                    <a:pt x="9438" y="12519"/>
                    <a:pt x="9306" y="12414"/>
                    <a:pt x="9095" y="12389"/>
                  </a:cubicBezTo>
                  <a:cubicBezTo>
                    <a:pt x="9083" y="12387"/>
                    <a:pt x="9071" y="12386"/>
                    <a:pt x="9059" y="12386"/>
                  </a:cubicBezTo>
                  <a:cubicBezTo>
                    <a:pt x="8986" y="12386"/>
                    <a:pt x="8912" y="12410"/>
                    <a:pt x="8825" y="12410"/>
                  </a:cubicBezTo>
                  <a:cubicBezTo>
                    <a:pt x="8816" y="12410"/>
                    <a:pt x="8808" y="12410"/>
                    <a:pt x="8799" y="12409"/>
                  </a:cubicBezTo>
                  <a:cubicBezTo>
                    <a:pt x="8682" y="12401"/>
                    <a:pt x="8533" y="12296"/>
                    <a:pt x="8444" y="12196"/>
                  </a:cubicBezTo>
                  <a:cubicBezTo>
                    <a:pt x="8357" y="12097"/>
                    <a:pt x="8316" y="12009"/>
                    <a:pt x="8241" y="11961"/>
                  </a:cubicBezTo>
                  <a:cubicBezTo>
                    <a:pt x="8169" y="11916"/>
                    <a:pt x="8076" y="11916"/>
                    <a:pt x="8026" y="11869"/>
                  </a:cubicBezTo>
                  <a:cubicBezTo>
                    <a:pt x="8005" y="11849"/>
                    <a:pt x="8009" y="11815"/>
                    <a:pt x="7985" y="11768"/>
                  </a:cubicBezTo>
                  <a:cubicBezTo>
                    <a:pt x="7949" y="11694"/>
                    <a:pt x="7891" y="11653"/>
                    <a:pt x="7935" y="11565"/>
                  </a:cubicBezTo>
                  <a:cubicBezTo>
                    <a:pt x="7923" y="11559"/>
                    <a:pt x="7912" y="11556"/>
                    <a:pt x="7903" y="11556"/>
                  </a:cubicBezTo>
                  <a:cubicBezTo>
                    <a:pt x="7854" y="11556"/>
                    <a:pt x="7839" y="11627"/>
                    <a:pt x="7778" y="11627"/>
                  </a:cubicBezTo>
                  <a:cubicBezTo>
                    <a:pt x="7773" y="11627"/>
                    <a:pt x="7768" y="11627"/>
                    <a:pt x="7762" y="11626"/>
                  </a:cubicBezTo>
                  <a:cubicBezTo>
                    <a:pt x="7699" y="11535"/>
                    <a:pt x="7643" y="11484"/>
                    <a:pt x="7531" y="11484"/>
                  </a:cubicBezTo>
                  <a:cubicBezTo>
                    <a:pt x="7504" y="11484"/>
                    <a:pt x="7473" y="11487"/>
                    <a:pt x="7438" y="11493"/>
                  </a:cubicBezTo>
                  <a:cubicBezTo>
                    <a:pt x="7356" y="11509"/>
                    <a:pt x="7310" y="11613"/>
                    <a:pt x="7213" y="11616"/>
                  </a:cubicBezTo>
                  <a:cubicBezTo>
                    <a:pt x="7212" y="11616"/>
                    <a:pt x="7211" y="11616"/>
                    <a:pt x="7210" y="11616"/>
                  </a:cubicBezTo>
                  <a:cubicBezTo>
                    <a:pt x="7133" y="11616"/>
                    <a:pt x="7072" y="11528"/>
                    <a:pt x="6970" y="11514"/>
                  </a:cubicBezTo>
                  <a:cubicBezTo>
                    <a:pt x="6958" y="11512"/>
                    <a:pt x="6946" y="11512"/>
                    <a:pt x="6934" y="11512"/>
                  </a:cubicBezTo>
                  <a:cubicBezTo>
                    <a:pt x="6878" y="11512"/>
                    <a:pt x="6819" y="11527"/>
                    <a:pt x="6773" y="11527"/>
                  </a:cubicBezTo>
                  <a:cubicBezTo>
                    <a:pt x="6763" y="11527"/>
                    <a:pt x="6754" y="11526"/>
                    <a:pt x="6746" y="11524"/>
                  </a:cubicBezTo>
                  <a:cubicBezTo>
                    <a:pt x="6659" y="11508"/>
                    <a:pt x="6632" y="11434"/>
                    <a:pt x="6553" y="11383"/>
                  </a:cubicBezTo>
                  <a:cubicBezTo>
                    <a:pt x="6495" y="11343"/>
                    <a:pt x="6384" y="11281"/>
                    <a:pt x="6351" y="11281"/>
                  </a:cubicBezTo>
                  <a:cubicBezTo>
                    <a:pt x="6351" y="11281"/>
                    <a:pt x="6350" y="11281"/>
                    <a:pt x="6350" y="11281"/>
                  </a:cubicBezTo>
                  <a:cubicBezTo>
                    <a:pt x="6263" y="11284"/>
                    <a:pt x="6197" y="11440"/>
                    <a:pt x="6093" y="11440"/>
                  </a:cubicBezTo>
                  <a:cubicBezTo>
                    <a:pt x="6075" y="11440"/>
                    <a:pt x="6056" y="11435"/>
                    <a:pt x="6035" y="11424"/>
                  </a:cubicBezTo>
                  <a:cubicBezTo>
                    <a:pt x="5966" y="11337"/>
                    <a:pt x="6146" y="11291"/>
                    <a:pt x="6066" y="11209"/>
                  </a:cubicBezTo>
                  <a:cubicBezTo>
                    <a:pt x="6051" y="11195"/>
                    <a:pt x="6037" y="11189"/>
                    <a:pt x="6023" y="11189"/>
                  </a:cubicBezTo>
                  <a:cubicBezTo>
                    <a:pt x="5979" y="11189"/>
                    <a:pt x="5940" y="11246"/>
                    <a:pt x="5902" y="11271"/>
                  </a:cubicBezTo>
                  <a:cubicBezTo>
                    <a:pt x="5847" y="11310"/>
                    <a:pt x="5793" y="11349"/>
                    <a:pt x="5730" y="11372"/>
                  </a:cubicBezTo>
                  <a:cubicBezTo>
                    <a:pt x="5591" y="11424"/>
                    <a:pt x="5504" y="11396"/>
                    <a:pt x="5395" y="11453"/>
                  </a:cubicBezTo>
                  <a:cubicBezTo>
                    <a:pt x="5294" y="11505"/>
                    <a:pt x="5290" y="11593"/>
                    <a:pt x="5233" y="11696"/>
                  </a:cubicBezTo>
                  <a:cubicBezTo>
                    <a:pt x="5187" y="11782"/>
                    <a:pt x="5080" y="11906"/>
                    <a:pt x="5009" y="11911"/>
                  </a:cubicBezTo>
                  <a:cubicBezTo>
                    <a:pt x="5007" y="11911"/>
                    <a:pt x="5005" y="11911"/>
                    <a:pt x="5003" y="11911"/>
                  </a:cubicBezTo>
                  <a:cubicBezTo>
                    <a:pt x="4919" y="11911"/>
                    <a:pt x="4840" y="11791"/>
                    <a:pt x="4766" y="11758"/>
                  </a:cubicBezTo>
                  <a:cubicBezTo>
                    <a:pt x="4717" y="11737"/>
                    <a:pt x="4674" y="11728"/>
                    <a:pt x="4634" y="11728"/>
                  </a:cubicBezTo>
                  <a:cubicBezTo>
                    <a:pt x="4482" y="11728"/>
                    <a:pt x="4380" y="11847"/>
                    <a:pt x="4227" y="11850"/>
                  </a:cubicBezTo>
                  <a:cubicBezTo>
                    <a:pt x="4226" y="11850"/>
                    <a:pt x="4226" y="11850"/>
                    <a:pt x="4225" y="11850"/>
                  </a:cubicBezTo>
                  <a:cubicBezTo>
                    <a:pt x="4045" y="11850"/>
                    <a:pt x="3792" y="11560"/>
                    <a:pt x="3800" y="11393"/>
                  </a:cubicBezTo>
                  <a:cubicBezTo>
                    <a:pt x="3805" y="11290"/>
                    <a:pt x="3859" y="11134"/>
                    <a:pt x="3872" y="11006"/>
                  </a:cubicBezTo>
                  <a:cubicBezTo>
                    <a:pt x="3882" y="10906"/>
                    <a:pt x="3953" y="10845"/>
                    <a:pt x="3954" y="10753"/>
                  </a:cubicBezTo>
                  <a:cubicBezTo>
                    <a:pt x="3955" y="10629"/>
                    <a:pt x="3790" y="10534"/>
                    <a:pt x="3710" y="10518"/>
                  </a:cubicBezTo>
                  <a:cubicBezTo>
                    <a:pt x="3683" y="10513"/>
                    <a:pt x="3654" y="10511"/>
                    <a:pt x="3623" y="10511"/>
                  </a:cubicBezTo>
                  <a:cubicBezTo>
                    <a:pt x="3506" y="10511"/>
                    <a:pt x="3371" y="10542"/>
                    <a:pt x="3239" y="10542"/>
                  </a:cubicBezTo>
                  <a:cubicBezTo>
                    <a:pt x="3171" y="10542"/>
                    <a:pt x="3103" y="10534"/>
                    <a:pt x="3039" y="10508"/>
                  </a:cubicBezTo>
                  <a:cubicBezTo>
                    <a:pt x="2997" y="10440"/>
                    <a:pt x="3087" y="10391"/>
                    <a:pt x="3110" y="10325"/>
                  </a:cubicBezTo>
                  <a:cubicBezTo>
                    <a:pt x="3124" y="10287"/>
                    <a:pt x="3114" y="10235"/>
                    <a:pt x="3131" y="10193"/>
                  </a:cubicBezTo>
                  <a:cubicBezTo>
                    <a:pt x="3156" y="10129"/>
                    <a:pt x="3223" y="10079"/>
                    <a:pt x="3253" y="10011"/>
                  </a:cubicBezTo>
                  <a:cubicBezTo>
                    <a:pt x="3276" y="9959"/>
                    <a:pt x="3280" y="9882"/>
                    <a:pt x="3303" y="9818"/>
                  </a:cubicBezTo>
                  <a:cubicBezTo>
                    <a:pt x="3329" y="9743"/>
                    <a:pt x="3379" y="9697"/>
                    <a:pt x="3385" y="9645"/>
                  </a:cubicBezTo>
                  <a:cubicBezTo>
                    <a:pt x="3393" y="9577"/>
                    <a:pt x="3367" y="9498"/>
                    <a:pt x="3313" y="9452"/>
                  </a:cubicBezTo>
                  <a:cubicBezTo>
                    <a:pt x="3145" y="9462"/>
                    <a:pt x="3034" y="9470"/>
                    <a:pt x="2938" y="9513"/>
                  </a:cubicBezTo>
                  <a:cubicBezTo>
                    <a:pt x="2718" y="9613"/>
                    <a:pt x="2762" y="9910"/>
                    <a:pt x="2541" y="9981"/>
                  </a:cubicBezTo>
                  <a:cubicBezTo>
                    <a:pt x="2466" y="10006"/>
                    <a:pt x="2362" y="10007"/>
                    <a:pt x="2277" y="10021"/>
                  </a:cubicBezTo>
                  <a:cubicBezTo>
                    <a:pt x="2206" y="10033"/>
                    <a:pt x="2121" y="10072"/>
                    <a:pt x="2046" y="10072"/>
                  </a:cubicBezTo>
                  <a:cubicBezTo>
                    <a:pt x="2045" y="10072"/>
                    <a:pt x="2044" y="10072"/>
                    <a:pt x="2043" y="10072"/>
                  </a:cubicBezTo>
                  <a:cubicBezTo>
                    <a:pt x="1955" y="10070"/>
                    <a:pt x="1801" y="9986"/>
                    <a:pt x="1748" y="9929"/>
                  </a:cubicBezTo>
                  <a:cubicBezTo>
                    <a:pt x="1701" y="9878"/>
                    <a:pt x="1588" y="9628"/>
                    <a:pt x="1576" y="9583"/>
                  </a:cubicBezTo>
                  <a:cubicBezTo>
                    <a:pt x="1489" y="9284"/>
                    <a:pt x="1583" y="9008"/>
                    <a:pt x="1697" y="8801"/>
                  </a:cubicBezTo>
                  <a:cubicBezTo>
                    <a:pt x="1722" y="8757"/>
                    <a:pt x="1761" y="8716"/>
                    <a:pt x="1779" y="8669"/>
                  </a:cubicBezTo>
                  <a:cubicBezTo>
                    <a:pt x="1806" y="8599"/>
                    <a:pt x="1788" y="8492"/>
                    <a:pt x="1810" y="8415"/>
                  </a:cubicBezTo>
                  <a:cubicBezTo>
                    <a:pt x="1849" y="8274"/>
                    <a:pt x="2034" y="8188"/>
                    <a:pt x="2166" y="8120"/>
                  </a:cubicBezTo>
                  <a:cubicBezTo>
                    <a:pt x="2316" y="8042"/>
                    <a:pt x="2441" y="7918"/>
                    <a:pt x="2613" y="7906"/>
                  </a:cubicBezTo>
                  <a:cubicBezTo>
                    <a:pt x="2620" y="7906"/>
                    <a:pt x="2628" y="7906"/>
                    <a:pt x="2635" y="7906"/>
                  </a:cubicBezTo>
                  <a:cubicBezTo>
                    <a:pt x="2720" y="7906"/>
                    <a:pt x="2832" y="7931"/>
                    <a:pt x="2908" y="7946"/>
                  </a:cubicBezTo>
                  <a:cubicBezTo>
                    <a:pt x="2985" y="7961"/>
                    <a:pt x="3046" y="8012"/>
                    <a:pt x="3111" y="8017"/>
                  </a:cubicBezTo>
                  <a:cubicBezTo>
                    <a:pt x="3120" y="8018"/>
                    <a:pt x="3129" y="8018"/>
                    <a:pt x="3137" y="8018"/>
                  </a:cubicBezTo>
                  <a:cubicBezTo>
                    <a:pt x="3304" y="8018"/>
                    <a:pt x="3352" y="7883"/>
                    <a:pt x="3498" y="7804"/>
                  </a:cubicBezTo>
                  <a:cubicBezTo>
                    <a:pt x="3527" y="7808"/>
                    <a:pt x="3555" y="7810"/>
                    <a:pt x="3582" y="7810"/>
                  </a:cubicBezTo>
                  <a:cubicBezTo>
                    <a:pt x="3675" y="7810"/>
                    <a:pt x="3753" y="7790"/>
                    <a:pt x="3842" y="7790"/>
                  </a:cubicBezTo>
                  <a:cubicBezTo>
                    <a:pt x="3862" y="7790"/>
                    <a:pt x="3882" y="7791"/>
                    <a:pt x="3904" y="7793"/>
                  </a:cubicBezTo>
                  <a:cubicBezTo>
                    <a:pt x="4001" y="7805"/>
                    <a:pt x="4073" y="7910"/>
                    <a:pt x="4147" y="7915"/>
                  </a:cubicBezTo>
                  <a:cubicBezTo>
                    <a:pt x="4150" y="7915"/>
                    <a:pt x="4152" y="7915"/>
                    <a:pt x="4155" y="7915"/>
                  </a:cubicBezTo>
                  <a:cubicBezTo>
                    <a:pt x="4211" y="7915"/>
                    <a:pt x="4262" y="7864"/>
                    <a:pt x="4317" y="7864"/>
                  </a:cubicBezTo>
                  <a:cubicBezTo>
                    <a:pt x="4322" y="7864"/>
                    <a:pt x="4326" y="7864"/>
                    <a:pt x="4331" y="7865"/>
                  </a:cubicBezTo>
                  <a:cubicBezTo>
                    <a:pt x="4390" y="7873"/>
                    <a:pt x="4493" y="8005"/>
                    <a:pt x="4504" y="8078"/>
                  </a:cubicBezTo>
                  <a:cubicBezTo>
                    <a:pt x="4515" y="8171"/>
                    <a:pt x="4436" y="8251"/>
                    <a:pt x="4462" y="8353"/>
                  </a:cubicBezTo>
                  <a:cubicBezTo>
                    <a:pt x="4559" y="8450"/>
                    <a:pt x="4732" y="8469"/>
                    <a:pt x="4869" y="8525"/>
                  </a:cubicBezTo>
                  <a:cubicBezTo>
                    <a:pt x="4959" y="8451"/>
                    <a:pt x="4881" y="8317"/>
                    <a:pt x="4869" y="8210"/>
                  </a:cubicBezTo>
                  <a:cubicBezTo>
                    <a:pt x="4864" y="8163"/>
                    <a:pt x="4875" y="8121"/>
                    <a:pt x="4869" y="8078"/>
                  </a:cubicBezTo>
                  <a:cubicBezTo>
                    <a:pt x="4861" y="8006"/>
                    <a:pt x="4829" y="7937"/>
                    <a:pt x="4829" y="7875"/>
                  </a:cubicBezTo>
                  <a:cubicBezTo>
                    <a:pt x="4828" y="7586"/>
                    <a:pt x="5062" y="7451"/>
                    <a:pt x="5256" y="7337"/>
                  </a:cubicBezTo>
                  <a:cubicBezTo>
                    <a:pt x="5341" y="7287"/>
                    <a:pt x="5406" y="7200"/>
                    <a:pt x="5481" y="7164"/>
                  </a:cubicBezTo>
                  <a:cubicBezTo>
                    <a:pt x="5582" y="7112"/>
                    <a:pt x="5659" y="7100"/>
                    <a:pt x="5745" y="7053"/>
                  </a:cubicBezTo>
                  <a:cubicBezTo>
                    <a:pt x="5898" y="6966"/>
                    <a:pt x="6031" y="6897"/>
                    <a:pt x="6151" y="6799"/>
                  </a:cubicBezTo>
                  <a:cubicBezTo>
                    <a:pt x="6207" y="6667"/>
                    <a:pt x="6155" y="6491"/>
                    <a:pt x="6162" y="6362"/>
                  </a:cubicBezTo>
                  <a:cubicBezTo>
                    <a:pt x="6176" y="6353"/>
                    <a:pt x="6190" y="6350"/>
                    <a:pt x="6203" y="6350"/>
                  </a:cubicBezTo>
                  <a:cubicBezTo>
                    <a:pt x="6241" y="6350"/>
                    <a:pt x="6276" y="6373"/>
                    <a:pt x="6318" y="6373"/>
                  </a:cubicBezTo>
                  <a:cubicBezTo>
                    <a:pt x="6320" y="6373"/>
                    <a:pt x="6323" y="6373"/>
                    <a:pt x="6325" y="6373"/>
                  </a:cubicBezTo>
                  <a:cubicBezTo>
                    <a:pt x="6418" y="6353"/>
                    <a:pt x="6425" y="6222"/>
                    <a:pt x="6478" y="6169"/>
                  </a:cubicBezTo>
                  <a:cubicBezTo>
                    <a:pt x="6508" y="6140"/>
                    <a:pt x="6591" y="6117"/>
                    <a:pt x="6631" y="6088"/>
                  </a:cubicBezTo>
                  <a:cubicBezTo>
                    <a:pt x="6722" y="6014"/>
                    <a:pt x="6753" y="5907"/>
                    <a:pt x="6834" y="5874"/>
                  </a:cubicBezTo>
                  <a:cubicBezTo>
                    <a:pt x="6862" y="5862"/>
                    <a:pt x="6931" y="5866"/>
                    <a:pt x="6976" y="5853"/>
                  </a:cubicBezTo>
                  <a:cubicBezTo>
                    <a:pt x="7037" y="5836"/>
                    <a:pt x="7123" y="5765"/>
                    <a:pt x="7219" y="5732"/>
                  </a:cubicBezTo>
                  <a:cubicBezTo>
                    <a:pt x="7284" y="5710"/>
                    <a:pt x="7430" y="5706"/>
                    <a:pt x="7452" y="5681"/>
                  </a:cubicBezTo>
                  <a:cubicBezTo>
                    <a:pt x="7483" y="5650"/>
                    <a:pt x="7452" y="5565"/>
                    <a:pt x="7463" y="5519"/>
                  </a:cubicBezTo>
                  <a:cubicBezTo>
                    <a:pt x="7513" y="5290"/>
                    <a:pt x="7859" y="5241"/>
                    <a:pt x="8063" y="5163"/>
                  </a:cubicBezTo>
                  <a:cubicBezTo>
                    <a:pt x="8188" y="5116"/>
                    <a:pt x="8314" y="5036"/>
                    <a:pt x="8448" y="5036"/>
                  </a:cubicBezTo>
                  <a:cubicBezTo>
                    <a:pt x="8468" y="5036"/>
                    <a:pt x="8489" y="5037"/>
                    <a:pt x="8509" y="5042"/>
                  </a:cubicBezTo>
                  <a:cubicBezTo>
                    <a:pt x="8478" y="5150"/>
                    <a:pt x="8332" y="5112"/>
                    <a:pt x="8357" y="5245"/>
                  </a:cubicBezTo>
                  <a:cubicBezTo>
                    <a:pt x="8367" y="5295"/>
                    <a:pt x="8392" y="5313"/>
                    <a:pt x="8425" y="5313"/>
                  </a:cubicBezTo>
                  <a:cubicBezTo>
                    <a:pt x="8513" y="5313"/>
                    <a:pt x="8656" y="5182"/>
                    <a:pt x="8703" y="5163"/>
                  </a:cubicBezTo>
                  <a:cubicBezTo>
                    <a:pt x="8827" y="5111"/>
                    <a:pt x="9038" y="5080"/>
                    <a:pt x="9201" y="5021"/>
                  </a:cubicBezTo>
                  <a:cubicBezTo>
                    <a:pt x="9343" y="4969"/>
                    <a:pt x="9600" y="4889"/>
                    <a:pt x="9466" y="4727"/>
                  </a:cubicBezTo>
                  <a:cubicBezTo>
                    <a:pt x="9463" y="4726"/>
                    <a:pt x="9461" y="4726"/>
                    <a:pt x="9458" y="4726"/>
                  </a:cubicBezTo>
                  <a:cubicBezTo>
                    <a:pt x="9350" y="4726"/>
                    <a:pt x="9298" y="4858"/>
                    <a:pt x="9201" y="4899"/>
                  </a:cubicBezTo>
                  <a:cubicBezTo>
                    <a:pt x="9197" y="4899"/>
                    <a:pt x="9192" y="4900"/>
                    <a:pt x="9188" y="4900"/>
                  </a:cubicBezTo>
                  <a:cubicBezTo>
                    <a:pt x="9136" y="4900"/>
                    <a:pt x="9142" y="4842"/>
                    <a:pt x="9090" y="4837"/>
                  </a:cubicBezTo>
                  <a:cubicBezTo>
                    <a:pt x="9087" y="4837"/>
                    <a:pt x="9085" y="4837"/>
                    <a:pt x="9082" y="4837"/>
                  </a:cubicBezTo>
                  <a:cubicBezTo>
                    <a:pt x="9037" y="4837"/>
                    <a:pt x="9008" y="4879"/>
                    <a:pt x="8962" y="4879"/>
                  </a:cubicBezTo>
                  <a:cubicBezTo>
                    <a:pt x="8957" y="4879"/>
                    <a:pt x="8952" y="4879"/>
                    <a:pt x="8948" y="4878"/>
                  </a:cubicBezTo>
                  <a:cubicBezTo>
                    <a:pt x="8892" y="4869"/>
                    <a:pt x="8814" y="4780"/>
                    <a:pt x="8805" y="4715"/>
                  </a:cubicBezTo>
                  <a:cubicBezTo>
                    <a:pt x="8783" y="4545"/>
                    <a:pt x="8949" y="4475"/>
                    <a:pt x="9019" y="4349"/>
                  </a:cubicBezTo>
                  <a:cubicBezTo>
                    <a:pt x="8999" y="4282"/>
                    <a:pt x="8947" y="4268"/>
                    <a:pt x="8884" y="4268"/>
                  </a:cubicBezTo>
                  <a:cubicBezTo>
                    <a:pt x="8837" y="4268"/>
                    <a:pt x="8784" y="4276"/>
                    <a:pt x="8734" y="4276"/>
                  </a:cubicBezTo>
                  <a:cubicBezTo>
                    <a:pt x="8698" y="4276"/>
                    <a:pt x="8663" y="4272"/>
                    <a:pt x="8633" y="4257"/>
                  </a:cubicBezTo>
                  <a:cubicBezTo>
                    <a:pt x="8644" y="4166"/>
                    <a:pt x="8739" y="4102"/>
                    <a:pt x="8847" y="4085"/>
                  </a:cubicBezTo>
                  <a:cubicBezTo>
                    <a:pt x="8870" y="4081"/>
                    <a:pt x="8901" y="4079"/>
                    <a:pt x="8935" y="4079"/>
                  </a:cubicBezTo>
                  <a:cubicBezTo>
                    <a:pt x="9028" y="4079"/>
                    <a:pt x="9144" y="4094"/>
                    <a:pt x="9182" y="4126"/>
                  </a:cubicBezTo>
                  <a:cubicBezTo>
                    <a:pt x="9213" y="4152"/>
                    <a:pt x="9186" y="4215"/>
                    <a:pt x="9232" y="4257"/>
                  </a:cubicBezTo>
                  <a:cubicBezTo>
                    <a:pt x="9265" y="4286"/>
                    <a:pt x="9301" y="4295"/>
                    <a:pt x="9340" y="4295"/>
                  </a:cubicBezTo>
                  <a:cubicBezTo>
                    <a:pt x="9364" y="4295"/>
                    <a:pt x="9389" y="4292"/>
                    <a:pt x="9415" y="4287"/>
                  </a:cubicBezTo>
                  <a:cubicBezTo>
                    <a:pt x="9440" y="4172"/>
                    <a:pt x="9264" y="4202"/>
                    <a:pt x="9283" y="4126"/>
                  </a:cubicBezTo>
                  <a:cubicBezTo>
                    <a:pt x="9339" y="4089"/>
                    <a:pt x="9409" y="4080"/>
                    <a:pt x="9483" y="4080"/>
                  </a:cubicBezTo>
                  <a:cubicBezTo>
                    <a:pt x="9563" y="4080"/>
                    <a:pt x="9648" y="4091"/>
                    <a:pt x="9727" y="4091"/>
                  </a:cubicBezTo>
                  <a:cubicBezTo>
                    <a:pt x="9756" y="4091"/>
                    <a:pt x="9785" y="4089"/>
                    <a:pt x="9812" y="4085"/>
                  </a:cubicBezTo>
                  <a:cubicBezTo>
                    <a:pt x="9908" y="4071"/>
                    <a:pt x="10011" y="4001"/>
                    <a:pt x="10097" y="3954"/>
                  </a:cubicBezTo>
                  <a:cubicBezTo>
                    <a:pt x="10153" y="3921"/>
                    <a:pt x="10223" y="3871"/>
                    <a:pt x="10290" y="3871"/>
                  </a:cubicBezTo>
                  <a:cubicBezTo>
                    <a:pt x="10318" y="3871"/>
                    <a:pt x="10345" y="3880"/>
                    <a:pt x="10371" y="3903"/>
                  </a:cubicBezTo>
                  <a:cubicBezTo>
                    <a:pt x="10394" y="3986"/>
                    <a:pt x="10296" y="4014"/>
                    <a:pt x="10249" y="4055"/>
                  </a:cubicBezTo>
                  <a:cubicBezTo>
                    <a:pt x="10093" y="4194"/>
                    <a:pt x="9933" y="4353"/>
                    <a:pt x="9813" y="4513"/>
                  </a:cubicBezTo>
                  <a:cubicBezTo>
                    <a:pt x="9855" y="4555"/>
                    <a:pt x="9917" y="4561"/>
                    <a:pt x="9986" y="4561"/>
                  </a:cubicBezTo>
                  <a:cubicBezTo>
                    <a:pt x="10014" y="4561"/>
                    <a:pt x="10043" y="4560"/>
                    <a:pt x="10073" y="4560"/>
                  </a:cubicBezTo>
                  <a:cubicBezTo>
                    <a:pt x="10098" y="4560"/>
                    <a:pt x="10123" y="4560"/>
                    <a:pt x="10148" y="4563"/>
                  </a:cubicBezTo>
                  <a:cubicBezTo>
                    <a:pt x="10197" y="4570"/>
                    <a:pt x="10258" y="4584"/>
                    <a:pt x="10310" y="4594"/>
                  </a:cubicBezTo>
                  <a:cubicBezTo>
                    <a:pt x="10371" y="4604"/>
                    <a:pt x="10435" y="4603"/>
                    <a:pt x="10482" y="4615"/>
                  </a:cubicBezTo>
                  <a:cubicBezTo>
                    <a:pt x="10568" y="4635"/>
                    <a:pt x="10591" y="4727"/>
                    <a:pt x="10675" y="4727"/>
                  </a:cubicBezTo>
                  <a:cubicBezTo>
                    <a:pt x="10814" y="4727"/>
                    <a:pt x="10815" y="4576"/>
                    <a:pt x="10736" y="4483"/>
                  </a:cubicBezTo>
                  <a:cubicBezTo>
                    <a:pt x="10761" y="4387"/>
                    <a:pt x="10801" y="4337"/>
                    <a:pt x="10767" y="4270"/>
                  </a:cubicBezTo>
                  <a:cubicBezTo>
                    <a:pt x="10705" y="4143"/>
                    <a:pt x="10475" y="4267"/>
                    <a:pt x="10462" y="4106"/>
                  </a:cubicBezTo>
                  <a:cubicBezTo>
                    <a:pt x="10455" y="4005"/>
                    <a:pt x="10548" y="4009"/>
                    <a:pt x="10585" y="3934"/>
                  </a:cubicBezTo>
                  <a:cubicBezTo>
                    <a:pt x="10568" y="3738"/>
                    <a:pt x="10746" y="3723"/>
                    <a:pt x="10727" y="3548"/>
                  </a:cubicBezTo>
                  <a:cubicBezTo>
                    <a:pt x="10719" y="3474"/>
                    <a:pt x="10657" y="3474"/>
                    <a:pt x="10605" y="3406"/>
                  </a:cubicBezTo>
                  <a:cubicBezTo>
                    <a:pt x="10578" y="3370"/>
                    <a:pt x="10566" y="3301"/>
                    <a:pt x="10534" y="3273"/>
                  </a:cubicBezTo>
                  <a:cubicBezTo>
                    <a:pt x="10428" y="3184"/>
                    <a:pt x="10212" y="3200"/>
                    <a:pt x="10198" y="3029"/>
                  </a:cubicBezTo>
                  <a:cubicBezTo>
                    <a:pt x="10193" y="2929"/>
                    <a:pt x="10223" y="2845"/>
                    <a:pt x="10209" y="2734"/>
                  </a:cubicBezTo>
                  <a:cubicBezTo>
                    <a:pt x="10196" y="2633"/>
                    <a:pt x="10126" y="2348"/>
                    <a:pt x="10037" y="2328"/>
                  </a:cubicBezTo>
                  <a:cubicBezTo>
                    <a:pt x="10030" y="2327"/>
                    <a:pt x="10023" y="2326"/>
                    <a:pt x="10016" y="2326"/>
                  </a:cubicBezTo>
                  <a:cubicBezTo>
                    <a:pt x="9909" y="2326"/>
                    <a:pt x="9798" y="2502"/>
                    <a:pt x="9672" y="2561"/>
                  </a:cubicBezTo>
                  <a:cubicBezTo>
                    <a:pt x="9607" y="2592"/>
                    <a:pt x="9520" y="2625"/>
                    <a:pt x="9450" y="2625"/>
                  </a:cubicBezTo>
                  <a:cubicBezTo>
                    <a:pt x="9439" y="2625"/>
                    <a:pt x="9428" y="2624"/>
                    <a:pt x="9418" y="2622"/>
                  </a:cubicBezTo>
                  <a:cubicBezTo>
                    <a:pt x="9369" y="2613"/>
                    <a:pt x="9273" y="2541"/>
                    <a:pt x="9265" y="2449"/>
                  </a:cubicBezTo>
                  <a:cubicBezTo>
                    <a:pt x="9257" y="2344"/>
                    <a:pt x="9337" y="2339"/>
                    <a:pt x="9357" y="2225"/>
                  </a:cubicBezTo>
                  <a:cubicBezTo>
                    <a:pt x="9340" y="2158"/>
                    <a:pt x="9270" y="2175"/>
                    <a:pt x="9203" y="2125"/>
                  </a:cubicBezTo>
                  <a:cubicBezTo>
                    <a:pt x="9129" y="2068"/>
                    <a:pt x="9069" y="1946"/>
                    <a:pt x="8970" y="1931"/>
                  </a:cubicBezTo>
                  <a:cubicBezTo>
                    <a:pt x="8967" y="1931"/>
                    <a:pt x="8964" y="1931"/>
                    <a:pt x="8961" y="1931"/>
                  </a:cubicBezTo>
                  <a:cubicBezTo>
                    <a:pt x="8913" y="1931"/>
                    <a:pt x="8853" y="1970"/>
                    <a:pt x="8808" y="1972"/>
                  </a:cubicBezTo>
                  <a:cubicBezTo>
                    <a:pt x="8801" y="1972"/>
                    <a:pt x="8794" y="1972"/>
                    <a:pt x="8787" y="1972"/>
                  </a:cubicBezTo>
                  <a:cubicBezTo>
                    <a:pt x="8661" y="1972"/>
                    <a:pt x="8550" y="1896"/>
                    <a:pt x="8449" y="1896"/>
                  </a:cubicBezTo>
                  <a:cubicBezTo>
                    <a:pt x="8436" y="1896"/>
                    <a:pt x="8423" y="1897"/>
                    <a:pt x="8411" y="1900"/>
                  </a:cubicBezTo>
                  <a:cubicBezTo>
                    <a:pt x="8274" y="1931"/>
                    <a:pt x="8279" y="2144"/>
                    <a:pt x="8147" y="2185"/>
                  </a:cubicBezTo>
                  <a:cubicBezTo>
                    <a:pt x="8165" y="2286"/>
                    <a:pt x="8031" y="2351"/>
                    <a:pt x="8015" y="2429"/>
                  </a:cubicBezTo>
                  <a:cubicBezTo>
                    <a:pt x="8005" y="2482"/>
                    <a:pt x="8032" y="2545"/>
                    <a:pt x="8036" y="2592"/>
                  </a:cubicBezTo>
                  <a:cubicBezTo>
                    <a:pt x="8066" y="3065"/>
                    <a:pt x="7687" y="3293"/>
                    <a:pt x="7232" y="3293"/>
                  </a:cubicBezTo>
                  <a:cubicBezTo>
                    <a:pt x="7219" y="3293"/>
                    <a:pt x="7206" y="3293"/>
                    <a:pt x="7192" y="3293"/>
                  </a:cubicBezTo>
                  <a:cubicBezTo>
                    <a:pt x="7099" y="3382"/>
                    <a:pt x="7121" y="3546"/>
                    <a:pt x="7071" y="3669"/>
                  </a:cubicBezTo>
                  <a:cubicBezTo>
                    <a:pt x="7029" y="3766"/>
                    <a:pt x="6889" y="3872"/>
                    <a:pt x="6788" y="3872"/>
                  </a:cubicBezTo>
                  <a:cubicBezTo>
                    <a:pt x="6784" y="3872"/>
                    <a:pt x="6780" y="3872"/>
                    <a:pt x="6776" y="3872"/>
                  </a:cubicBezTo>
                  <a:cubicBezTo>
                    <a:pt x="6700" y="3866"/>
                    <a:pt x="6613" y="3759"/>
                    <a:pt x="6613" y="3689"/>
                  </a:cubicBezTo>
                  <a:cubicBezTo>
                    <a:pt x="6613" y="3602"/>
                    <a:pt x="6740" y="3555"/>
                    <a:pt x="6664" y="3456"/>
                  </a:cubicBezTo>
                  <a:cubicBezTo>
                    <a:pt x="6674" y="3389"/>
                    <a:pt x="6825" y="3350"/>
                    <a:pt x="6807" y="3242"/>
                  </a:cubicBezTo>
                  <a:cubicBezTo>
                    <a:pt x="6797" y="3182"/>
                    <a:pt x="6747" y="3172"/>
                    <a:pt x="6682" y="3172"/>
                  </a:cubicBezTo>
                  <a:cubicBezTo>
                    <a:pt x="6644" y="3172"/>
                    <a:pt x="6601" y="3175"/>
                    <a:pt x="6558" y="3175"/>
                  </a:cubicBezTo>
                  <a:cubicBezTo>
                    <a:pt x="6536" y="3175"/>
                    <a:pt x="6514" y="3174"/>
                    <a:pt x="6492" y="3171"/>
                  </a:cubicBezTo>
                  <a:cubicBezTo>
                    <a:pt x="6390" y="3158"/>
                    <a:pt x="6256" y="3099"/>
                    <a:pt x="6167" y="3049"/>
                  </a:cubicBezTo>
                  <a:cubicBezTo>
                    <a:pt x="6048" y="2983"/>
                    <a:pt x="5947" y="2855"/>
                    <a:pt x="5792" y="2836"/>
                  </a:cubicBezTo>
                  <a:cubicBezTo>
                    <a:pt x="5781" y="2834"/>
                    <a:pt x="5770" y="2834"/>
                    <a:pt x="5759" y="2834"/>
                  </a:cubicBezTo>
                  <a:cubicBezTo>
                    <a:pt x="5719" y="2834"/>
                    <a:pt x="5680" y="2841"/>
                    <a:pt x="5647" y="2841"/>
                  </a:cubicBezTo>
                  <a:cubicBezTo>
                    <a:pt x="5618" y="2841"/>
                    <a:pt x="5594" y="2836"/>
                    <a:pt x="5577" y="2815"/>
                  </a:cubicBezTo>
                  <a:cubicBezTo>
                    <a:pt x="5533" y="2760"/>
                    <a:pt x="5596" y="2680"/>
                    <a:pt x="5598" y="2643"/>
                  </a:cubicBezTo>
                  <a:cubicBezTo>
                    <a:pt x="5596" y="2581"/>
                    <a:pt x="5482" y="2561"/>
                    <a:pt x="5477" y="2500"/>
                  </a:cubicBezTo>
                  <a:cubicBezTo>
                    <a:pt x="5472" y="2458"/>
                    <a:pt x="5585" y="2324"/>
                    <a:pt x="5629" y="2287"/>
                  </a:cubicBezTo>
                  <a:cubicBezTo>
                    <a:pt x="5710" y="2216"/>
                    <a:pt x="5856" y="2143"/>
                    <a:pt x="5985" y="2073"/>
                  </a:cubicBezTo>
                  <a:cubicBezTo>
                    <a:pt x="6113" y="2004"/>
                    <a:pt x="6259" y="1930"/>
                    <a:pt x="6382" y="1890"/>
                  </a:cubicBezTo>
                  <a:cubicBezTo>
                    <a:pt x="6435" y="1873"/>
                    <a:pt x="6494" y="1878"/>
                    <a:pt x="6545" y="1861"/>
                  </a:cubicBezTo>
                  <a:cubicBezTo>
                    <a:pt x="6673" y="1812"/>
                    <a:pt x="6758" y="1723"/>
                    <a:pt x="6881" y="1688"/>
                  </a:cubicBezTo>
                  <a:cubicBezTo>
                    <a:pt x="6944" y="1670"/>
                    <a:pt x="7012" y="1673"/>
                    <a:pt x="7084" y="1659"/>
                  </a:cubicBezTo>
                  <a:cubicBezTo>
                    <a:pt x="7253" y="1620"/>
                    <a:pt x="7378" y="1499"/>
                    <a:pt x="7520" y="1475"/>
                  </a:cubicBezTo>
                  <a:lnTo>
                    <a:pt x="7520" y="1475"/>
                  </a:lnTo>
                  <a:cubicBezTo>
                    <a:pt x="7488" y="1592"/>
                    <a:pt x="7358" y="1611"/>
                    <a:pt x="7327" y="1729"/>
                  </a:cubicBezTo>
                  <a:cubicBezTo>
                    <a:pt x="7363" y="1794"/>
                    <a:pt x="7406" y="1817"/>
                    <a:pt x="7452" y="1817"/>
                  </a:cubicBezTo>
                  <a:cubicBezTo>
                    <a:pt x="7566" y="1817"/>
                    <a:pt x="7700" y="1679"/>
                    <a:pt x="7803" y="1679"/>
                  </a:cubicBezTo>
                  <a:cubicBezTo>
                    <a:pt x="7804" y="1679"/>
                    <a:pt x="7804" y="1679"/>
                    <a:pt x="7805" y="1679"/>
                  </a:cubicBezTo>
                  <a:cubicBezTo>
                    <a:pt x="7894" y="1680"/>
                    <a:pt x="7983" y="1765"/>
                    <a:pt x="8057" y="1765"/>
                  </a:cubicBezTo>
                  <a:cubicBezTo>
                    <a:pt x="8092" y="1765"/>
                    <a:pt x="8124" y="1746"/>
                    <a:pt x="8151" y="1690"/>
                  </a:cubicBezTo>
                  <a:cubicBezTo>
                    <a:pt x="8121" y="1594"/>
                    <a:pt x="8032" y="1541"/>
                    <a:pt x="7948" y="1486"/>
                  </a:cubicBezTo>
                  <a:cubicBezTo>
                    <a:pt x="7870" y="1436"/>
                    <a:pt x="7747" y="1391"/>
                    <a:pt x="7755" y="1283"/>
                  </a:cubicBezTo>
                  <a:cubicBezTo>
                    <a:pt x="7769" y="1276"/>
                    <a:pt x="7783" y="1273"/>
                    <a:pt x="7795" y="1273"/>
                  </a:cubicBezTo>
                  <a:cubicBezTo>
                    <a:pt x="7861" y="1273"/>
                    <a:pt x="7898" y="1354"/>
                    <a:pt x="7968" y="1354"/>
                  </a:cubicBezTo>
                  <a:cubicBezTo>
                    <a:pt x="8014" y="1354"/>
                    <a:pt x="8073" y="1298"/>
                    <a:pt x="8121" y="1283"/>
                  </a:cubicBezTo>
                  <a:cubicBezTo>
                    <a:pt x="8227" y="1246"/>
                    <a:pt x="8404" y="1235"/>
                    <a:pt x="8487" y="1161"/>
                  </a:cubicBezTo>
                  <a:cubicBezTo>
                    <a:pt x="8537" y="1117"/>
                    <a:pt x="8529" y="1045"/>
                    <a:pt x="8568" y="988"/>
                  </a:cubicBezTo>
                  <a:cubicBezTo>
                    <a:pt x="8602" y="940"/>
                    <a:pt x="8684" y="926"/>
                    <a:pt x="8721" y="877"/>
                  </a:cubicBezTo>
                  <a:cubicBezTo>
                    <a:pt x="8763" y="817"/>
                    <a:pt x="8726" y="768"/>
                    <a:pt x="8782" y="735"/>
                  </a:cubicBezTo>
                  <a:cubicBezTo>
                    <a:pt x="8817" y="719"/>
                    <a:pt x="8854" y="714"/>
                    <a:pt x="8893" y="714"/>
                  </a:cubicBezTo>
                  <a:cubicBezTo>
                    <a:pt x="8972" y="714"/>
                    <a:pt x="9058" y="736"/>
                    <a:pt x="9139" y="736"/>
                  </a:cubicBezTo>
                  <a:cubicBezTo>
                    <a:pt x="9152" y="736"/>
                    <a:pt x="9165" y="736"/>
                    <a:pt x="9178" y="735"/>
                  </a:cubicBezTo>
                  <a:cubicBezTo>
                    <a:pt x="9237" y="729"/>
                    <a:pt x="9277" y="684"/>
                    <a:pt x="9332" y="684"/>
                  </a:cubicBezTo>
                  <a:cubicBezTo>
                    <a:pt x="9335" y="684"/>
                    <a:pt x="9338" y="685"/>
                    <a:pt x="9341" y="685"/>
                  </a:cubicBezTo>
                  <a:cubicBezTo>
                    <a:pt x="9455" y="693"/>
                    <a:pt x="9516" y="876"/>
                    <a:pt x="9595" y="928"/>
                  </a:cubicBezTo>
                  <a:cubicBezTo>
                    <a:pt x="9653" y="967"/>
                    <a:pt x="9758" y="966"/>
                    <a:pt x="9767" y="1039"/>
                  </a:cubicBezTo>
                  <a:cubicBezTo>
                    <a:pt x="9787" y="1187"/>
                    <a:pt x="9573" y="1199"/>
                    <a:pt x="9442" y="1272"/>
                  </a:cubicBezTo>
                  <a:cubicBezTo>
                    <a:pt x="9378" y="1310"/>
                    <a:pt x="9349" y="1395"/>
                    <a:pt x="9269" y="1426"/>
                  </a:cubicBezTo>
                  <a:cubicBezTo>
                    <a:pt x="9220" y="1444"/>
                    <a:pt x="9165" y="1449"/>
                    <a:pt x="9109" y="1449"/>
                  </a:cubicBezTo>
                  <a:cubicBezTo>
                    <a:pt x="9032" y="1449"/>
                    <a:pt x="8951" y="1439"/>
                    <a:pt x="8880" y="1439"/>
                  </a:cubicBezTo>
                  <a:cubicBezTo>
                    <a:pt x="8775" y="1439"/>
                    <a:pt x="8690" y="1461"/>
                    <a:pt x="8659" y="1568"/>
                  </a:cubicBezTo>
                  <a:cubicBezTo>
                    <a:pt x="8690" y="1614"/>
                    <a:pt x="8730" y="1630"/>
                    <a:pt x="8774" y="1630"/>
                  </a:cubicBezTo>
                  <a:cubicBezTo>
                    <a:pt x="8868" y="1630"/>
                    <a:pt x="8980" y="1557"/>
                    <a:pt x="9066" y="1557"/>
                  </a:cubicBezTo>
                  <a:cubicBezTo>
                    <a:pt x="9155" y="1557"/>
                    <a:pt x="9265" y="1640"/>
                    <a:pt x="9320" y="1700"/>
                  </a:cubicBezTo>
                  <a:cubicBezTo>
                    <a:pt x="9367" y="1750"/>
                    <a:pt x="9384" y="1850"/>
                    <a:pt x="9441" y="1883"/>
                  </a:cubicBezTo>
                  <a:cubicBezTo>
                    <a:pt x="9480" y="1904"/>
                    <a:pt x="9547" y="1899"/>
                    <a:pt x="9594" y="1913"/>
                  </a:cubicBezTo>
                  <a:cubicBezTo>
                    <a:pt x="9718" y="1950"/>
                    <a:pt x="9824" y="2012"/>
                    <a:pt x="9951" y="2012"/>
                  </a:cubicBezTo>
                  <a:cubicBezTo>
                    <a:pt x="9977" y="2012"/>
                    <a:pt x="10003" y="2009"/>
                    <a:pt x="10030" y="2004"/>
                  </a:cubicBezTo>
                  <a:cubicBezTo>
                    <a:pt x="10086" y="1905"/>
                    <a:pt x="9915" y="1878"/>
                    <a:pt x="9980" y="1801"/>
                  </a:cubicBezTo>
                  <a:lnTo>
                    <a:pt x="9980" y="1801"/>
                  </a:lnTo>
                  <a:cubicBezTo>
                    <a:pt x="10088" y="1810"/>
                    <a:pt x="10160" y="1858"/>
                    <a:pt x="10244" y="1892"/>
                  </a:cubicBezTo>
                  <a:cubicBezTo>
                    <a:pt x="10362" y="1806"/>
                    <a:pt x="10441" y="1795"/>
                    <a:pt x="10436" y="1659"/>
                  </a:cubicBezTo>
                  <a:cubicBezTo>
                    <a:pt x="10434" y="1543"/>
                    <a:pt x="10283" y="1537"/>
                    <a:pt x="10284" y="1405"/>
                  </a:cubicBezTo>
                  <a:cubicBezTo>
                    <a:pt x="10285" y="1329"/>
                    <a:pt x="10338" y="1294"/>
                    <a:pt x="10395" y="1293"/>
                  </a:cubicBezTo>
                  <a:cubicBezTo>
                    <a:pt x="10397" y="1293"/>
                    <a:pt x="10398" y="1293"/>
                    <a:pt x="10400" y="1293"/>
                  </a:cubicBezTo>
                  <a:cubicBezTo>
                    <a:pt x="10528" y="1293"/>
                    <a:pt x="10565" y="1483"/>
                    <a:pt x="10659" y="1496"/>
                  </a:cubicBezTo>
                  <a:cubicBezTo>
                    <a:pt x="10662" y="1496"/>
                    <a:pt x="10665" y="1497"/>
                    <a:pt x="10668" y="1497"/>
                  </a:cubicBezTo>
                  <a:cubicBezTo>
                    <a:pt x="10734" y="1497"/>
                    <a:pt x="10891" y="1421"/>
                    <a:pt x="10923" y="1405"/>
                  </a:cubicBezTo>
                  <a:cubicBezTo>
                    <a:pt x="10973" y="1380"/>
                    <a:pt x="11122" y="1292"/>
                    <a:pt x="11128" y="1241"/>
                  </a:cubicBezTo>
                  <a:cubicBezTo>
                    <a:pt x="11135" y="1167"/>
                    <a:pt x="10970" y="1069"/>
                    <a:pt x="10892" y="1038"/>
                  </a:cubicBezTo>
                  <a:cubicBezTo>
                    <a:pt x="10783" y="993"/>
                    <a:pt x="10673" y="1001"/>
                    <a:pt x="10628" y="905"/>
                  </a:cubicBezTo>
                  <a:cubicBezTo>
                    <a:pt x="10605" y="854"/>
                    <a:pt x="10642" y="800"/>
                    <a:pt x="10597" y="764"/>
                  </a:cubicBezTo>
                  <a:cubicBezTo>
                    <a:pt x="10592" y="709"/>
                    <a:pt x="10664" y="674"/>
                    <a:pt x="10648" y="621"/>
                  </a:cubicBezTo>
                  <a:cubicBezTo>
                    <a:pt x="10631" y="567"/>
                    <a:pt x="10573" y="574"/>
                    <a:pt x="10496" y="540"/>
                  </a:cubicBezTo>
                  <a:cubicBezTo>
                    <a:pt x="10441" y="515"/>
                    <a:pt x="10390" y="459"/>
                    <a:pt x="10342" y="448"/>
                  </a:cubicBezTo>
                  <a:cubicBezTo>
                    <a:pt x="10279" y="432"/>
                    <a:pt x="10218" y="444"/>
                    <a:pt x="10170" y="427"/>
                  </a:cubicBezTo>
                  <a:cubicBezTo>
                    <a:pt x="9992" y="360"/>
                    <a:pt x="10024" y="211"/>
                    <a:pt x="9906" y="142"/>
                  </a:cubicBezTo>
                  <a:cubicBezTo>
                    <a:pt x="9887" y="144"/>
                    <a:pt x="9869" y="145"/>
                    <a:pt x="9851" y="145"/>
                  </a:cubicBezTo>
                  <a:cubicBezTo>
                    <a:pt x="9768" y="145"/>
                    <a:pt x="9692" y="125"/>
                    <a:pt x="9622" y="125"/>
                  </a:cubicBezTo>
                  <a:cubicBezTo>
                    <a:pt x="9582" y="125"/>
                    <a:pt x="9545" y="131"/>
                    <a:pt x="9510" y="152"/>
                  </a:cubicBezTo>
                  <a:cubicBezTo>
                    <a:pt x="9469" y="130"/>
                    <a:pt x="9422" y="122"/>
                    <a:pt x="9372" y="122"/>
                  </a:cubicBezTo>
                  <a:cubicBezTo>
                    <a:pt x="9268" y="122"/>
                    <a:pt x="9149" y="154"/>
                    <a:pt x="9040" y="154"/>
                  </a:cubicBezTo>
                  <a:cubicBezTo>
                    <a:pt x="9024" y="154"/>
                    <a:pt x="9008" y="154"/>
                    <a:pt x="8992" y="152"/>
                  </a:cubicBezTo>
                  <a:cubicBezTo>
                    <a:pt x="8941" y="147"/>
                    <a:pt x="8890" y="116"/>
                    <a:pt x="8839" y="111"/>
                  </a:cubicBezTo>
                  <a:cubicBezTo>
                    <a:pt x="8822" y="109"/>
                    <a:pt x="8804" y="109"/>
                    <a:pt x="8786" y="109"/>
                  </a:cubicBezTo>
                  <a:cubicBezTo>
                    <a:pt x="8527" y="109"/>
                    <a:pt x="8196" y="264"/>
                    <a:pt x="8097" y="375"/>
                  </a:cubicBezTo>
                  <a:cubicBezTo>
                    <a:pt x="8077" y="397"/>
                    <a:pt x="8000" y="529"/>
                    <a:pt x="8015" y="588"/>
                  </a:cubicBezTo>
                  <a:cubicBezTo>
                    <a:pt x="8046" y="697"/>
                    <a:pt x="8246" y="617"/>
                    <a:pt x="8299" y="721"/>
                  </a:cubicBezTo>
                  <a:cubicBezTo>
                    <a:pt x="8288" y="846"/>
                    <a:pt x="8151" y="911"/>
                    <a:pt x="8045" y="965"/>
                  </a:cubicBezTo>
                  <a:cubicBezTo>
                    <a:pt x="7965" y="1004"/>
                    <a:pt x="7867" y="1094"/>
                    <a:pt x="7775" y="1094"/>
                  </a:cubicBezTo>
                  <a:cubicBezTo>
                    <a:pt x="7753" y="1094"/>
                    <a:pt x="7731" y="1088"/>
                    <a:pt x="7709" y="1075"/>
                  </a:cubicBezTo>
                  <a:cubicBezTo>
                    <a:pt x="7668" y="966"/>
                    <a:pt x="7830" y="966"/>
                    <a:pt x="7791" y="872"/>
                  </a:cubicBezTo>
                  <a:cubicBezTo>
                    <a:pt x="7761" y="802"/>
                    <a:pt x="7635" y="847"/>
                    <a:pt x="7578" y="781"/>
                  </a:cubicBezTo>
                  <a:cubicBezTo>
                    <a:pt x="7498" y="688"/>
                    <a:pt x="7593" y="555"/>
                    <a:pt x="7567" y="416"/>
                  </a:cubicBezTo>
                  <a:cubicBezTo>
                    <a:pt x="7681" y="208"/>
                    <a:pt x="8120" y="325"/>
                    <a:pt x="8238" y="122"/>
                  </a:cubicBezTo>
                  <a:cubicBezTo>
                    <a:pt x="8221" y="58"/>
                    <a:pt x="8156" y="92"/>
                    <a:pt x="8106" y="71"/>
                  </a:cubicBezTo>
                  <a:cubicBezTo>
                    <a:pt x="8050" y="49"/>
                    <a:pt x="8040" y="2"/>
                    <a:pt x="7984" y="1"/>
                  </a:cubicBezTo>
                  <a:cubicBezTo>
                    <a:pt x="7983" y="1"/>
                    <a:pt x="7982" y="1"/>
                    <a:pt x="7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1"/>
            <p:cNvSpPr/>
            <p:nvPr/>
          </p:nvSpPr>
          <p:spPr>
            <a:xfrm>
              <a:off x="-6380824" y="-1311325"/>
              <a:ext cx="5060995" cy="5060745"/>
            </a:xfrm>
            <a:custGeom>
              <a:avLst/>
              <a:gdLst/>
              <a:ahLst/>
              <a:cxnLst/>
              <a:rect l="l" t="t" r="r" b="b"/>
              <a:pathLst>
                <a:path w="20228" h="20227" extrusionOk="0">
                  <a:moveTo>
                    <a:pt x="15228" y="1"/>
                  </a:moveTo>
                  <a:lnTo>
                    <a:pt x="15228" y="1"/>
                  </a:lnTo>
                  <a:cubicBezTo>
                    <a:pt x="16355" y="1728"/>
                    <a:pt x="17012" y="3790"/>
                    <a:pt x="17012" y="6006"/>
                  </a:cubicBezTo>
                  <a:cubicBezTo>
                    <a:pt x="17012" y="12084"/>
                    <a:pt x="12086" y="17010"/>
                    <a:pt x="6007" y="17010"/>
                  </a:cubicBezTo>
                  <a:cubicBezTo>
                    <a:pt x="3792" y="17010"/>
                    <a:pt x="1728" y="16355"/>
                    <a:pt x="1" y="15227"/>
                  </a:cubicBezTo>
                  <a:lnTo>
                    <a:pt x="1" y="15227"/>
                  </a:lnTo>
                  <a:cubicBezTo>
                    <a:pt x="1964" y="18237"/>
                    <a:pt x="5361" y="20226"/>
                    <a:pt x="9223" y="20226"/>
                  </a:cubicBezTo>
                  <a:cubicBezTo>
                    <a:pt x="15301" y="20226"/>
                    <a:pt x="20227" y="15300"/>
                    <a:pt x="20227" y="9222"/>
                  </a:cubicBezTo>
                  <a:cubicBezTo>
                    <a:pt x="20227" y="5361"/>
                    <a:pt x="18237" y="1964"/>
                    <a:pt x="15228" y="1"/>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3"/>
          <p:cNvSpPr/>
          <p:nvPr/>
        </p:nvSpPr>
        <p:spPr>
          <a:xfrm>
            <a:off x="6271650" y="2009221"/>
            <a:ext cx="4917491" cy="3336212"/>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txBox="1">
            <a:spLocks noGrp="1"/>
          </p:cNvSpPr>
          <p:nvPr>
            <p:ph type="title"/>
          </p:nvPr>
        </p:nvSpPr>
        <p:spPr>
          <a:xfrm>
            <a:off x="715100" y="2618825"/>
            <a:ext cx="5446500" cy="958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61" name="Google Shape;161;p3"/>
          <p:cNvSpPr txBox="1">
            <a:spLocks noGrp="1"/>
          </p:cNvSpPr>
          <p:nvPr>
            <p:ph type="subTitle" idx="1"/>
          </p:nvPr>
        </p:nvSpPr>
        <p:spPr>
          <a:xfrm>
            <a:off x="1177850" y="3577625"/>
            <a:ext cx="4521000" cy="3657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3"/>
          <p:cNvSpPr/>
          <p:nvPr/>
        </p:nvSpPr>
        <p:spPr>
          <a:xfrm>
            <a:off x="8769850" y="995461"/>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014920" y="38555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389318" y="161954"/>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5400000">
            <a:off x="2954755" y="4703634"/>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5400000">
            <a:off x="1778095" y="4682727"/>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5400000">
            <a:off x="2667394" y="494168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5400000">
            <a:off x="2247882" y="5021385"/>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5400000">
            <a:off x="1485568" y="5087528"/>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6300021">
            <a:off x="2499743" y="323985"/>
            <a:ext cx="431819" cy="389986"/>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6300021">
            <a:off x="2863616" y="-123170"/>
            <a:ext cx="315730" cy="315730"/>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6300021">
            <a:off x="2486880" y="244439"/>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6300021">
            <a:off x="3501699" y="105156"/>
            <a:ext cx="66094" cy="66094"/>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6300021">
            <a:off x="2971145" y="408176"/>
            <a:ext cx="100671" cy="100558"/>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3"/>
          <p:cNvGrpSpPr/>
          <p:nvPr/>
        </p:nvGrpSpPr>
        <p:grpSpPr>
          <a:xfrm rot="3266980" flipH="1">
            <a:off x="172215" y="1400621"/>
            <a:ext cx="837177" cy="621342"/>
            <a:chOff x="-1174655" y="3962921"/>
            <a:chExt cx="1590685" cy="1180586"/>
          </a:xfrm>
        </p:grpSpPr>
        <p:sp>
          <p:nvSpPr>
            <p:cNvPr id="176" name="Google Shape;176;p3"/>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3"/>
          <p:cNvGrpSpPr/>
          <p:nvPr/>
        </p:nvGrpSpPr>
        <p:grpSpPr>
          <a:xfrm rot="4251352">
            <a:off x="172218" y="-226411"/>
            <a:ext cx="837188" cy="621350"/>
            <a:chOff x="-1174655" y="3962921"/>
            <a:chExt cx="1590685" cy="1180586"/>
          </a:xfrm>
        </p:grpSpPr>
        <p:sp>
          <p:nvSpPr>
            <p:cNvPr id="197" name="Google Shape;197;p3"/>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3"/>
          <p:cNvGrpSpPr/>
          <p:nvPr/>
        </p:nvGrpSpPr>
        <p:grpSpPr>
          <a:xfrm rot="-10100290">
            <a:off x="8515857" y="-9314"/>
            <a:ext cx="745930" cy="935524"/>
            <a:chOff x="-1858145" y="1651635"/>
            <a:chExt cx="1179801" cy="1479671"/>
          </a:xfrm>
        </p:grpSpPr>
        <p:sp>
          <p:nvSpPr>
            <p:cNvPr id="218" name="Google Shape;218;p3"/>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4"/>
        <p:cNvGrpSpPr/>
        <p:nvPr/>
      </p:nvGrpSpPr>
      <p:grpSpPr>
        <a:xfrm>
          <a:off x="0" y="0"/>
          <a:ext cx="0" cy="0"/>
          <a:chOff x="0" y="0"/>
          <a:chExt cx="0" cy="0"/>
        </a:xfrm>
      </p:grpSpPr>
      <p:sp>
        <p:nvSpPr>
          <p:cNvPr id="245" name="Google Shape;24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4"/>
          <p:cNvSpPr txBox="1">
            <a:spLocks noGrp="1"/>
          </p:cNvSpPr>
          <p:nvPr>
            <p:ph type="body" idx="1"/>
          </p:nvPr>
        </p:nvSpPr>
        <p:spPr>
          <a:xfrm>
            <a:off x="720000" y="1152475"/>
            <a:ext cx="7704000" cy="352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grpSp>
        <p:nvGrpSpPr>
          <p:cNvPr id="247" name="Google Shape;247;p4"/>
          <p:cNvGrpSpPr/>
          <p:nvPr/>
        </p:nvGrpSpPr>
        <p:grpSpPr>
          <a:xfrm>
            <a:off x="-200801" y="4105113"/>
            <a:ext cx="564653" cy="708171"/>
            <a:chOff x="-1858145" y="1651635"/>
            <a:chExt cx="1179801" cy="1479671"/>
          </a:xfrm>
        </p:grpSpPr>
        <p:sp>
          <p:nvSpPr>
            <p:cNvPr id="248" name="Google Shape;248;p4"/>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4"/>
          <p:cNvGrpSpPr/>
          <p:nvPr/>
        </p:nvGrpSpPr>
        <p:grpSpPr>
          <a:xfrm rot="706520" flipH="1">
            <a:off x="5144885" y="-192555"/>
            <a:ext cx="633703" cy="470326"/>
            <a:chOff x="-1174655" y="3962921"/>
            <a:chExt cx="1590685" cy="1180586"/>
          </a:xfrm>
        </p:grpSpPr>
        <p:sp>
          <p:nvSpPr>
            <p:cNvPr id="275" name="Google Shape;275;p4"/>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4"/>
          <p:cNvSpPr/>
          <p:nvPr/>
        </p:nvSpPr>
        <p:spPr>
          <a:xfrm rot="5400000">
            <a:off x="363857" y="4611840"/>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rot="5400000">
            <a:off x="288668" y="497996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4"/>
          <p:cNvGrpSpPr/>
          <p:nvPr/>
        </p:nvGrpSpPr>
        <p:grpSpPr>
          <a:xfrm rot="-8309922">
            <a:off x="11915" y="-14572"/>
            <a:ext cx="564585" cy="708086"/>
            <a:chOff x="-1858145" y="1651635"/>
            <a:chExt cx="1179801" cy="1479671"/>
          </a:xfrm>
        </p:grpSpPr>
        <p:sp>
          <p:nvSpPr>
            <p:cNvPr id="298" name="Google Shape;298;p4"/>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4"/>
          <p:cNvSpPr/>
          <p:nvPr/>
        </p:nvSpPr>
        <p:spPr>
          <a:xfrm rot="5400000">
            <a:off x="8796167" y="16335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a:off x="8899331" y="30643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a:off x="9045132" y="24032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a:off x="8250807" y="1155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a:off x="218707" y="683740"/>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a:off x="188118" y="105186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rot="5400000">
            <a:off x="340518" y="120426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rot="5400000">
            <a:off x="4562742" y="-253016"/>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a:off x="4988268" y="-7672"/>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a:off x="8781292" y="426420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a:off x="8540194" y="430103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a:off x="8566532" y="4027885"/>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4"/>
          <p:cNvGrpSpPr/>
          <p:nvPr/>
        </p:nvGrpSpPr>
        <p:grpSpPr>
          <a:xfrm rot="4251599">
            <a:off x="8680390" y="4795128"/>
            <a:ext cx="633600" cy="470250"/>
            <a:chOff x="-1174655" y="3962921"/>
            <a:chExt cx="1590685" cy="1180586"/>
          </a:xfrm>
        </p:grpSpPr>
        <p:sp>
          <p:nvSpPr>
            <p:cNvPr id="337" name="Google Shape;337;p4"/>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8"/>
        <p:cNvGrpSpPr/>
        <p:nvPr/>
      </p:nvGrpSpPr>
      <p:grpSpPr>
        <a:xfrm>
          <a:off x="0" y="0"/>
          <a:ext cx="0" cy="0"/>
          <a:chOff x="0" y="0"/>
          <a:chExt cx="0" cy="0"/>
        </a:xfrm>
      </p:grpSpPr>
      <p:sp>
        <p:nvSpPr>
          <p:cNvPr id="679" name="Google Shape;679;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80" name="Google Shape;680;p7"/>
          <p:cNvSpPr txBox="1">
            <a:spLocks noGrp="1"/>
          </p:cNvSpPr>
          <p:nvPr>
            <p:ph type="body" idx="1"/>
          </p:nvPr>
        </p:nvSpPr>
        <p:spPr>
          <a:xfrm>
            <a:off x="715100" y="1409350"/>
            <a:ext cx="5143500" cy="29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681" name="Google Shape;681;p7"/>
          <p:cNvSpPr/>
          <p:nvPr/>
        </p:nvSpPr>
        <p:spPr>
          <a:xfrm flipH="1">
            <a:off x="6201360" y="2008296"/>
            <a:ext cx="4917491" cy="3336212"/>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7"/>
          <p:cNvGrpSpPr/>
          <p:nvPr/>
        </p:nvGrpSpPr>
        <p:grpSpPr>
          <a:xfrm rot="8309584" flipH="1">
            <a:off x="8725642" y="498088"/>
            <a:ext cx="558647" cy="700639"/>
            <a:chOff x="-1858145" y="1651635"/>
            <a:chExt cx="1179801" cy="1479671"/>
          </a:xfrm>
        </p:grpSpPr>
        <p:sp>
          <p:nvSpPr>
            <p:cNvPr id="683" name="Google Shape;683;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7"/>
          <p:cNvGrpSpPr/>
          <p:nvPr/>
        </p:nvGrpSpPr>
        <p:grpSpPr>
          <a:xfrm rot="-3175899">
            <a:off x="5011048" y="4650517"/>
            <a:ext cx="558615" cy="700599"/>
            <a:chOff x="-1858145" y="1651635"/>
            <a:chExt cx="1179801" cy="1479671"/>
          </a:xfrm>
        </p:grpSpPr>
        <p:sp>
          <p:nvSpPr>
            <p:cNvPr id="710" name="Google Shape;710;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7"/>
          <p:cNvGrpSpPr/>
          <p:nvPr/>
        </p:nvGrpSpPr>
        <p:grpSpPr>
          <a:xfrm rot="8309584" flipH="1">
            <a:off x="5601442" y="4650513"/>
            <a:ext cx="558647" cy="700639"/>
            <a:chOff x="-1858145" y="1651635"/>
            <a:chExt cx="1179801" cy="1479671"/>
          </a:xfrm>
        </p:grpSpPr>
        <p:sp>
          <p:nvSpPr>
            <p:cNvPr id="737" name="Google Shape;737;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7"/>
          <p:cNvGrpSpPr/>
          <p:nvPr/>
        </p:nvGrpSpPr>
        <p:grpSpPr>
          <a:xfrm rot="-3914556">
            <a:off x="8814209" y="1899251"/>
            <a:ext cx="558661" cy="700656"/>
            <a:chOff x="-1858145" y="1651635"/>
            <a:chExt cx="1179801" cy="1479671"/>
          </a:xfrm>
        </p:grpSpPr>
        <p:sp>
          <p:nvSpPr>
            <p:cNvPr id="764" name="Google Shape;764;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7"/>
          <p:cNvGrpSpPr/>
          <p:nvPr/>
        </p:nvGrpSpPr>
        <p:grpSpPr>
          <a:xfrm rot="-3674565">
            <a:off x="8657905" y="-260031"/>
            <a:ext cx="558634" cy="700622"/>
            <a:chOff x="-1858145" y="1651635"/>
            <a:chExt cx="1179801" cy="1479671"/>
          </a:xfrm>
        </p:grpSpPr>
        <p:sp>
          <p:nvSpPr>
            <p:cNvPr id="791" name="Google Shape;791;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7"/>
          <p:cNvGrpSpPr/>
          <p:nvPr/>
        </p:nvGrpSpPr>
        <p:grpSpPr>
          <a:xfrm rot="-8309584">
            <a:off x="5315692" y="-259850"/>
            <a:ext cx="558647" cy="700639"/>
            <a:chOff x="-1858145" y="1651635"/>
            <a:chExt cx="1179801" cy="1479671"/>
          </a:xfrm>
        </p:grpSpPr>
        <p:sp>
          <p:nvSpPr>
            <p:cNvPr id="818" name="Google Shape;818;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4"/>
        <p:cNvGrpSpPr/>
        <p:nvPr/>
      </p:nvGrpSpPr>
      <p:grpSpPr>
        <a:xfrm>
          <a:off x="0" y="0"/>
          <a:ext cx="0" cy="0"/>
          <a:chOff x="0" y="0"/>
          <a:chExt cx="0" cy="0"/>
        </a:xfrm>
      </p:grpSpPr>
      <p:sp>
        <p:nvSpPr>
          <p:cNvPr id="845" name="Google Shape;845;p8"/>
          <p:cNvSpPr txBox="1">
            <a:spLocks noGrp="1"/>
          </p:cNvSpPr>
          <p:nvPr>
            <p:ph type="title"/>
          </p:nvPr>
        </p:nvSpPr>
        <p:spPr>
          <a:xfrm>
            <a:off x="4021100" y="1660175"/>
            <a:ext cx="3641400" cy="182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846" name="Google Shape;846;p8"/>
          <p:cNvSpPr/>
          <p:nvPr/>
        </p:nvSpPr>
        <p:spPr>
          <a:xfrm>
            <a:off x="-896400" y="1807296"/>
            <a:ext cx="4917491" cy="3336212"/>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8"/>
          <p:cNvSpPr/>
          <p:nvPr/>
        </p:nvSpPr>
        <p:spPr>
          <a:xfrm>
            <a:off x="379952" y="1250650"/>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8"/>
          <p:cNvSpPr/>
          <p:nvPr/>
        </p:nvSpPr>
        <p:spPr>
          <a:xfrm>
            <a:off x="640728" y="200150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8"/>
          <p:cNvGrpSpPr/>
          <p:nvPr/>
        </p:nvGrpSpPr>
        <p:grpSpPr>
          <a:xfrm>
            <a:off x="8253854" y="7"/>
            <a:ext cx="597958" cy="681757"/>
            <a:chOff x="-1511125" y="950675"/>
            <a:chExt cx="2046401" cy="2333185"/>
          </a:xfrm>
        </p:grpSpPr>
        <p:grpSp>
          <p:nvGrpSpPr>
            <p:cNvPr id="850" name="Google Shape;850;p8"/>
            <p:cNvGrpSpPr/>
            <p:nvPr/>
          </p:nvGrpSpPr>
          <p:grpSpPr>
            <a:xfrm>
              <a:off x="-1511125" y="950675"/>
              <a:ext cx="2046401" cy="2333185"/>
              <a:chOff x="-1511125" y="950675"/>
              <a:chExt cx="2046401" cy="2333185"/>
            </a:xfrm>
          </p:grpSpPr>
          <p:sp>
            <p:nvSpPr>
              <p:cNvPr id="851" name="Google Shape;851;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8"/>
          <p:cNvSpPr/>
          <p:nvPr/>
        </p:nvSpPr>
        <p:spPr>
          <a:xfrm rot="5400000">
            <a:off x="3761870" y="465855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rot="5400000">
            <a:off x="4698182" y="478337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rot="5400000">
            <a:off x="3469343" y="506335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8"/>
          <p:cNvGrpSpPr/>
          <p:nvPr/>
        </p:nvGrpSpPr>
        <p:grpSpPr>
          <a:xfrm>
            <a:off x="8851804" y="2801807"/>
            <a:ext cx="597958" cy="681757"/>
            <a:chOff x="-1511125" y="950675"/>
            <a:chExt cx="2046401" cy="2333185"/>
          </a:xfrm>
        </p:grpSpPr>
        <p:grpSp>
          <p:nvGrpSpPr>
            <p:cNvPr id="893" name="Google Shape;893;p8"/>
            <p:cNvGrpSpPr/>
            <p:nvPr/>
          </p:nvGrpSpPr>
          <p:grpSpPr>
            <a:xfrm>
              <a:off x="-1511125" y="950675"/>
              <a:ext cx="2046401" cy="2333185"/>
              <a:chOff x="-1511125" y="950675"/>
              <a:chExt cx="2046401" cy="2333185"/>
            </a:xfrm>
          </p:grpSpPr>
          <p:sp>
            <p:nvSpPr>
              <p:cNvPr id="894" name="Google Shape;894;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1" name="Google Shape;931;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8"/>
          <p:cNvGrpSpPr/>
          <p:nvPr/>
        </p:nvGrpSpPr>
        <p:grpSpPr>
          <a:xfrm flipH="1">
            <a:off x="4273029" y="-321393"/>
            <a:ext cx="597958" cy="681757"/>
            <a:chOff x="-1511125" y="950675"/>
            <a:chExt cx="2046401" cy="2333185"/>
          </a:xfrm>
        </p:grpSpPr>
        <p:grpSp>
          <p:nvGrpSpPr>
            <p:cNvPr id="933" name="Google Shape;933;p8"/>
            <p:cNvGrpSpPr/>
            <p:nvPr/>
          </p:nvGrpSpPr>
          <p:grpSpPr>
            <a:xfrm>
              <a:off x="-1511125" y="950675"/>
              <a:ext cx="2046401" cy="2333185"/>
              <a:chOff x="-1511125" y="950675"/>
              <a:chExt cx="2046401" cy="2333185"/>
            </a:xfrm>
          </p:grpSpPr>
          <p:sp>
            <p:nvSpPr>
              <p:cNvPr id="934" name="Google Shape;934;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8"/>
          <p:cNvGrpSpPr/>
          <p:nvPr/>
        </p:nvGrpSpPr>
        <p:grpSpPr>
          <a:xfrm flipH="1">
            <a:off x="-217996" y="-138443"/>
            <a:ext cx="597958" cy="681757"/>
            <a:chOff x="-1511125" y="950675"/>
            <a:chExt cx="2046401" cy="2333185"/>
          </a:xfrm>
        </p:grpSpPr>
        <p:grpSp>
          <p:nvGrpSpPr>
            <p:cNvPr id="973" name="Google Shape;973;p8"/>
            <p:cNvGrpSpPr/>
            <p:nvPr/>
          </p:nvGrpSpPr>
          <p:grpSpPr>
            <a:xfrm>
              <a:off x="-1511125" y="950675"/>
              <a:ext cx="2046401" cy="2333185"/>
              <a:chOff x="-1511125" y="950675"/>
              <a:chExt cx="2046401" cy="2333185"/>
            </a:xfrm>
          </p:grpSpPr>
          <p:sp>
            <p:nvSpPr>
              <p:cNvPr id="974" name="Google Shape;974;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8"/>
          <p:cNvGrpSpPr/>
          <p:nvPr/>
        </p:nvGrpSpPr>
        <p:grpSpPr>
          <a:xfrm rot="10800000">
            <a:off x="6600191" y="4611857"/>
            <a:ext cx="597958" cy="681757"/>
            <a:chOff x="-1511125" y="950675"/>
            <a:chExt cx="2046401" cy="2333185"/>
          </a:xfrm>
        </p:grpSpPr>
        <p:grpSp>
          <p:nvGrpSpPr>
            <p:cNvPr id="1013" name="Google Shape;1013;p8"/>
            <p:cNvGrpSpPr/>
            <p:nvPr/>
          </p:nvGrpSpPr>
          <p:grpSpPr>
            <a:xfrm>
              <a:off x="-1511125" y="950675"/>
              <a:ext cx="2046401" cy="2333185"/>
              <a:chOff x="-1511125" y="950675"/>
              <a:chExt cx="2046401" cy="2333185"/>
            </a:xfrm>
          </p:grpSpPr>
          <p:sp>
            <p:nvSpPr>
              <p:cNvPr id="1014" name="Google Shape;1014;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8"/>
          <p:cNvSpPr/>
          <p:nvPr/>
        </p:nvSpPr>
        <p:spPr>
          <a:xfrm rot="5400000">
            <a:off x="499192" y="-175504"/>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rot="5400000">
            <a:off x="6867020" y="778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rot="5400000">
            <a:off x="9077881" y="9053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rot="5400000">
            <a:off x="7803332" y="20262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rot="5400000">
            <a:off x="6574493" y="48260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640728" y="236750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8"/>
        <p:cNvGrpSpPr/>
        <p:nvPr/>
      </p:nvGrpSpPr>
      <p:grpSpPr>
        <a:xfrm>
          <a:off x="0" y="0"/>
          <a:ext cx="0" cy="0"/>
          <a:chOff x="0" y="0"/>
          <a:chExt cx="0" cy="0"/>
        </a:xfrm>
      </p:grpSpPr>
      <p:sp>
        <p:nvSpPr>
          <p:cNvPr id="1059" name="Google Shape;1059;p9"/>
          <p:cNvSpPr/>
          <p:nvPr/>
        </p:nvSpPr>
        <p:spPr>
          <a:xfrm>
            <a:off x="-886720" y="788671"/>
            <a:ext cx="5022580" cy="4469123"/>
          </a:xfrm>
          <a:custGeom>
            <a:avLst/>
            <a:gdLst/>
            <a:ahLst/>
            <a:cxnLst/>
            <a:rect l="l" t="t" r="r" b="b"/>
            <a:pathLst>
              <a:path w="18776" h="16707" extrusionOk="0">
                <a:moveTo>
                  <a:pt x="9389" y="1"/>
                </a:moveTo>
                <a:cubicBezTo>
                  <a:pt x="2458" y="1"/>
                  <a:pt x="1" y="6283"/>
                  <a:pt x="1" y="11227"/>
                </a:cubicBezTo>
                <a:cubicBezTo>
                  <a:pt x="1" y="13665"/>
                  <a:pt x="1152" y="15924"/>
                  <a:pt x="3196" y="16707"/>
                </a:cubicBezTo>
                <a:lnTo>
                  <a:pt x="15579" y="16707"/>
                </a:lnTo>
                <a:cubicBezTo>
                  <a:pt x="17624" y="15924"/>
                  <a:pt x="18775" y="13665"/>
                  <a:pt x="18775" y="11227"/>
                </a:cubicBezTo>
                <a:cubicBezTo>
                  <a:pt x="18776" y="6283"/>
                  <a:pt x="16319" y="1"/>
                  <a:pt x="9389"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txBox="1">
            <a:spLocks noGrp="1"/>
          </p:cNvSpPr>
          <p:nvPr>
            <p:ph type="title"/>
          </p:nvPr>
        </p:nvSpPr>
        <p:spPr>
          <a:xfrm>
            <a:off x="4448198" y="1319500"/>
            <a:ext cx="36108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61" name="Google Shape;1061;p9"/>
          <p:cNvSpPr txBox="1">
            <a:spLocks noGrp="1"/>
          </p:cNvSpPr>
          <p:nvPr>
            <p:ph type="subTitle" idx="1"/>
          </p:nvPr>
        </p:nvSpPr>
        <p:spPr>
          <a:xfrm>
            <a:off x="4448200" y="2224625"/>
            <a:ext cx="3610800" cy="19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62" name="Google Shape;1062;p9"/>
          <p:cNvGrpSpPr/>
          <p:nvPr/>
        </p:nvGrpSpPr>
        <p:grpSpPr>
          <a:xfrm>
            <a:off x="8429010" y="431859"/>
            <a:ext cx="251475" cy="222931"/>
            <a:chOff x="-3722375" y="788675"/>
            <a:chExt cx="3179210" cy="2818347"/>
          </a:xfrm>
        </p:grpSpPr>
        <p:sp>
          <p:nvSpPr>
            <p:cNvPr id="1063" name="Google Shape;1063;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9"/>
          <p:cNvGrpSpPr/>
          <p:nvPr/>
        </p:nvGrpSpPr>
        <p:grpSpPr>
          <a:xfrm rot="3874066">
            <a:off x="-148819" y="229766"/>
            <a:ext cx="251705" cy="223135"/>
            <a:chOff x="-3722375" y="788675"/>
            <a:chExt cx="3179210" cy="2818347"/>
          </a:xfrm>
        </p:grpSpPr>
        <p:sp>
          <p:nvSpPr>
            <p:cNvPr id="1069" name="Google Shape;1069;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9"/>
          <p:cNvGrpSpPr/>
          <p:nvPr/>
        </p:nvGrpSpPr>
        <p:grpSpPr>
          <a:xfrm rot="-3038962">
            <a:off x="2262341" y="56319"/>
            <a:ext cx="251202" cy="222689"/>
            <a:chOff x="-3722375" y="788675"/>
            <a:chExt cx="3179210" cy="2818347"/>
          </a:xfrm>
        </p:grpSpPr>
        <p:sp>
          <p:nvSpPr>
            <p:cNvPr id="1075" name="Google Shape;1075;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0" name="Google Shape;1080;p9"/>
          <p:cNvSpPr/>
          <p:nvPr/>
        </p:nvSpPr>
        <p:spPr>
          <a:xfrm>
            <a:off x="340899" y="2344875"/>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 name="Google Shape;1081;p9"/>
          <p:cNvGrpSpPr/>
          <p:nvPr/>
        </p:nvGrpSpPr>
        <p:grpSpPr>
          <a:xfrm rot="3967548">
            <a:off x="8456071" y="4627502"/>
            <a:ext cx="251365" cy="222833"/>
            <a:chOff x="-3722375" y="788675"/>
            <a:chExt cx="3179210" cy="2818347"/>
          </a:xfrm>
        </p:grpSpPr>
        <p:sp>
          <p:nvSpPr>
            <p:cNvPr id="1082" name="Google Shape;1082;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9"/>
          <p:cNvGrpSpPr/>
          <p:nvPr/>
        </p:nvGrpSpPr>
        <p:grpSpPr>
          <a:xfrm rot="9435458">
            <a:off x="8741697" y="1245084"/>
            <a:ext cx="251647" cy="223084"/>
            <a:chOff x="-3722375" y="788675"/>
            <a:chExt cx="3179210" cy="2818347"/>
          </a:xfrm>
        </p:grpSpPr>
        <p:sp>
          <p:nvSpPr>
            <p:cNvPr id="1088" name="Google Shape;1088;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9"/>
          <p:cNvSpPr/>
          <p:nvPr/>
        </p:nvSpPr>
        <p:spPr>
          <a:xfrm>
            <a:off x="486148" y="1248800"/>
            <a:ext cx="305496" cy="305496"/>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638903" y="201255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18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88"/>
        <p:cNvGrpSpPr/>
        <p:nvPr/>
      </p:nvGrpSpPr>
      <p:grpSpPr>
        <a:xfrm>
          <a:off x="0" y="0"/>
          <a:ext cx="0" cy="0"/>
          <a:chOff x="0" y="0"/>
          <a:chExt cx="0" cy="0"/>
        </a:xfrm>
      </p:grpSpPr>
      <p:sp>
        <p:nvSpPr>
          <p:cNvPr id="1289" name="Google Shape;1289;p14"/>
          <p:cNvSpPr txBox="1">
            <a:spLocks noGrp="1"/>
          </p:cNvSpPr>
          <p:nvPr>
            <p:ph type="title"/>
          </p:nvPr>
        </p:nvSpPr>
        <p:spPr>
          <a:xfrm>
            <a:off x="4407800" y="3569950"/>
            <a:ext cx="2950800" cy="365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90" name="Google Shape;1290;p14"/>
          <p:cNvSpPr txBox="1">
            <a:spLocks noGrp="1"/>
          </p:cNvSpPr>
          <p:nvPr>
            <p:ph type="subTitle" idx="1"/>
          </p:nvPr>
        </p:nvSpPr>
        <p:spPr>
          <a:xfrm>
            <a:off x="3337550" y="1512575"/>
            <a:ext cx="5091300" cy="18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291" name="Google Shape;1291;p14"/>
          <p:cNvSpPr/>
          <p:nvPr/>
        </p:nvSpPr>
        <p:spPr>
          <a:xfrm>
            <a:off x="-1796183" y="960121"/>
            <a:ext cx="5022580" cy="4469123"/>
          </a:xfrm>
          <a:custGeom>
            <a:avLst/>
            <a:gdLst/>
            <a:ahLst/>
            <a:cxnLst/>
            <a:rect l="l" t="t" r="r" b="b"/>
            <a:pathLst>
              <a:path w="18776" h="16707" extrusionOk="0">
                <a:moveTo>
                  <a:pt x="9389" y="1"/>
                </a:moveTo>
                <a:cubicBezTo>
                  <a:pt x="2458" y="1"/>
                  <a:pt x="1" y="6283"/>
                  <a:pt x="1" y="11227"/>
                </a:cubicBezTo>
                <a:cubicBezTo>
                  <a:pt x="1" y="13665"/>
                  <a:pt x="1152" y="15924"/>
                  <a:pt x="3196" y="16707"/>
                </a:cubicBezTo>
                <a:lnTo>
                  <a:pt x="15579" y="16707"/>
                </a:lnTo>
                <a:cubicBezTo>
                  <a:pt x="17624" y="15924"/>
                  <a:pt x="18775" y="13665"/>
                  <a:pt x="18775" y="11227"/>
                </a:cubicBezTo>
                <a:cubicBezTo>
                  <a:pt x="18776" y="6283"/>
                  <a:pt x="16319" y="1"/>
                  <a:pt x="9389"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14"/>
          <p:cNvGrpSpPr/>
          <p:nvPr/>
        </p:nvGrpSpPr>
        <p:grpSpPr>
          <a:xfrm>
            <a:off x="9038610" y="1975459"/>
            <a:ext cx="251475" cy="222931"/>
            <a:chOff x="-3722375" y="788675"/>
            <a:chExt cx="3179210" cy="2818347"/>
          </a:xfrm>
        </p:grpSpPr>
        <p:sp>
          <p:nvSpPr>
            <p:cNvPr id="1293" name="Google Shape;1293;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14"/>
          <p:cNvGrpSpPr/>
          <p:nvPr/>
        </p:nvGrpSpPr>
        <p:grpSpPr>
          <a:xfrm rot="3874066">
            <a:off x="1394231" y="-99521"/>
            <a:ext cx="251705" cy="223135"/>
            <a:chOff x="-3722375" y="788675"/>
            <a:chExt cx="3179210" cy="2818347"/>
          </a:xfrm>
        </p:grpSpPr>
        <p:sp>
          <p:nvSpPr>
            <p:cNvPr id="1299" name="Google Shape;1299;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14"/>
          <p:cNvGrpSpPr/>
          <p:nvPr/>
        </p:nvGrpSpPr>
        <p:grpSpPr>
          <a:xfrm rot="-3038962">
            <a:off x="8137516" y="-99306"/>
            <a:ext cx="251202" cy="222689"/>
            <a:chOff x="-3722375" y="788675"/>
            <a:chExt cx="3179210" cy="2818347"/>
          </a:xfrm>
        </p:grpSpPr>
        <p:sp>
          <p:nvSpPr>
            <p:cNvPr id="1305" name="Google Shape;1305;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0" name="Google Shape;1310;p14"/>
          <p:cNvSpPr/>
          <p:nvPr/>
        </p:nvSpPr>
        <p:spPr>
          <a:xfrm>
            <a:off x="340899" y="2344875"/>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1" name="Google Shape;1311;p14"/>
          <p:cNvGrpSpPr/>
          <p:nvPr/>
        </p:nvGrpSpPr>
        <p:grpSpPr>
          <a:xfrm rot="9435458">
            <a:off x="8462347" y="4741684"/>
            <a:ext cx="251647" cy="223084"/>
            <a:chOff x="-3722375" y="788675"/>
            <a:chExt cx="3179210" cy="2818347"/>
          </a:xfrm>
        </p:grpSpPr>
        <p:sp>
          <p:nvSpPr>
            <p:cNvPr id="1312" name="Google Shape;1312;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14"/>
          <p:cNvSpPr/>
          <p:nvPr/>
        </p:nvSpPr>
        <p:spPr>
          <a:xfrm>
            <a:off x="262523" y="1855800"/>
            <a:ext cx="305496" cy="305496"/>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4"/>
          <p:cNvSpPr/>
          <p:nvPr/>
        </p:nvSpPr>
        <p:spPr>
          <a:xfrm>
            <a:off x="568028" y="269835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9" name="Google Shape;1319;p14"/>
          <p:cNvGrpSpPr/>
          <p:nvPr/>
        </p:nvGrpSpPr>
        <p:grpSpPr>
          <a:xfrm rot="10800000">
            <a:off x="2087003" y="-149534"/>
            <a:ext cx="894687" cy="866256"/>
            <a:chOff x="-5676950" y="-1534400"/>
            <a:chExt cx="5676947" cy="5496548"/>
          </a:xfrm>
        </p:grpSpPr>
        <p:sp>
          <p:nvSpPr>
            <p:cNvPr id="1320" name="Google Shape;1320;p14"/>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4"/>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4"/>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4"/>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4"/>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4"/>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4"/>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4"/>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4"/>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4"/>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4"/>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4"/>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14"/>
          <p:cNvGrpSpPr/>
          <p:nvPr/>
        </p:nvGrpSpPr>
        <p:grpSpPr>
          <a:xfrm rot="10800000">
            <a:off x="641772" y="255663"/>
            <a:ext cx="454156" cy="439724"/>
            <a:chOff x="-5676950" y="-1534400"/>
            <a:chExt cx="5676947" cy="5496548"/>
          </a:xfrm>
        </p:grpSpPr>
        <p:sp>
          <p:nvSpPr>
            <p:cNvPr id="1358" name="Google Shape;1358;p14"/>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14"/>
          <p:cNvGrpSpPr/>
          <p:nvPr/>
        </p:nvGrpSpPr>
        <p:grpSpPr>
          <a:xfrm rot="10800000">
            <a:off x="488034" y="2974825"/>
            <a:ext cx="454156" cy="439724"/>
            <a:chOff x="-5676950" y="-1534400"/>
            <a:chExt cx="5676947" cy="5496548"/>
          </a:xfrm>
        </p:grpSpPr>
        <p:sp>
          <p:nvSpPr>
            <p:cNvPr id="1396" name="Google Shape;1396;p14"/>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4"/>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4"/>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4"/>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4"/>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4"/>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4"/>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14"/>
          <p:cNvGrpSpPr/>
          <p:nvPr/>
        </p:nvGrpSpPr>
        <p:grpSpPr>
          <a:xfrm rot="3967548">
            <a:off x="4303171" y="4741802"/>
            <a:ext cx="251365" cy="222833"/>
            <a:chOff x="-3722375" y="788675"/>
            <a:chExt cx="3179210" cy="2818347"/>
          </a:xfrm>
        </p:grpSpPr>
        <p:sp>
          <p:nvSpPr>
            <p:cNvPr id="1434" name="Google Shape;1434;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794"/>
        <p:cNvGrpSpPr/>
        <p:nvPr/>
      </p:nvGrpSpPr>
      <p:grpSpPr>
        <a:xfrm>
          <a:off x="0" y="0"/>
          <a:ext cx="0" cy="0"/>
          <a:chOff x="0" y="0"/>
          <a:chExt cx="0" cy="0"/>
        </a:xfrm>
      </p:grpSpPr>
      <p:sp>
        <p:nvSpPr>
          <p:cNvPr id="1795" name="Google Shape;1795;p17"/>
          <p:cNvSpPr/>
          <p:nvPr/>
        </p:nvSpPr>
        <p:spPr>
          <a:xfrm>
            <a:off x="4667247" y="-5"/>
            <a:ext cx="6281557" cy="5333190"/>
          </a:xfrm>
          <a:custGeom>
            <a:avLst/>
            <a:gdLst/>
            <a:ahLst/>
            <a:cxnLst/>
            <a:rect l="l" t="t" r="r" b="b"/>
            <a:pathLst>
              <a:path w="15014" h="12748" extrusionOk="0">
                <a:moveTo>
                  <a:pt x="7507" y="1"/>
                </a:moveTo>
                <a:cubicBezTo>
                  <a:pt x="2001" y="1"/>
                  <a:pt x="1" y="1965"/>
                  <a:pt x="1" y="9505"/>
                </a:cubicBezTo>
                <a:cubicBezTo>
                  <a:pt x="1" y="10717"/>
                  <a:pt x="103" y="11852"/>
                  <a:pt x="274" y="12747"/>
                </a:cubicBezTo>
                <a:lnTo>
                  <a:pt x="14741" y="12747"/>
                </a:lnTo>
                <a:cubicBezTo>
                  <a:pt x="14912" y="11852"/>
                  <a:pt x="15014" y="10717"/>
                  <a:pt x="15014" y="9505"/>
                </a:cubicBezTo>
                <a:cubicBezTo>
                  <a:pt x="15014" y="1965"/>
                  <a:pt x="13014" y="1"/>
                  <a:pt x="7507"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7"/>
          <p:cNvSpPr txBox="1">
            <a:spLocks noGrp="1"/>
          </p:cNvSpPr>
          <p:nvPr>
            <p:ph type="title"/>
          </p:nvPr>
        </p:nvSpPr>
        <p:spPr>
          <a:xfrm>
            <a:off x="872550" y="1176375"/>
            <a:ext cx="3642300" cy="19689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97" name="Google Shape;1797;p17"/>
          <p:cNvSpPr txBox="1">
            <a:spLocks noGrp="1"/>
          </p:cNvSpPr>
          <p:nvPr>
            <p:ph type="subTitle" idx="1"/>
          </p:nvPr>
        </p:nvSpPr>
        <p:spPr>
          <a:xfrm>
            <a:off x="872550" y="3053325"/>
            <a:ext cx="3642300" cy="80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8" name="Google Shape;1798;p17"/>
          <p:cNvSpPr>
            <a:spLocks noGrp="1"/>
          </p:cNvSpPr>
          <p:nvPr>
            <p:ph type="pic" idx="2"/>
          </p:nvPr>
        </p:nvSpPr>
        <p:spPr>
          <a:xfrm>
            <a:off x="4903100" y="801200"/>
            <a:ext cx="5143500" cy="5143500"/>
          </a:xfrm>
          <a:prstGeom prst="ellipse">
            <a:avLst/>
          </a:prstGeom>
          <a:noFill/>
          <a:ln>
            <a:noFill/>
          </a:ln>
        </p:spPr>
      </p:sp>
      <p:grpSp>
        <p:nvGrpSpPr>
          <p:cNvPr id="1799" name="Google Shape;1799;p17"/>
          <p:cNvGrpSpPr/>
          <p:nvPr/>
        </p:nvGrpSpPr>
        <p:grpSpPr>
          <a:xfrm rot="10800000">
            <a:off x="-80361" y="2906000"/>
            <a:ext cx="564653" cy="708171"/>
            <a:chOff x="-1858145" y="1651635"/>
            <a:chExt cx="1179801" cy="1479671"/>
          </a:xfrm>
        </p:grpSpPr>
        <p:sp>
          <p:nvSpPr>
            <p:cNvPr id="1800" name="Google Shape;1800;p1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17"/>
          <p:cNvGrpSpPr/>
          <p:nvPr/>
        </p:nvGrpSpPr>
        <p:grpSpPr>
          <a:xfrm rot="-7532963" flipH="1">
            <a:off x="3298776" y="4698348"/>
            <a:ext cx="633643" cy="470282"/>
            <a:chOff x="-1174655" y="3962921"/>
            <a:chExt cx="1590685" cy="1180586"/>
          </a:xfrm>
        </p:grpSpPr>
        <p:sp>
          <p:nvSpPr>
            <p:cNvPr id="1827" name="Google Shape;1827;p17"/>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7"/>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7"/>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7"/>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7"/>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7"/>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7"/>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7"/>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7"/>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7"/>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7"/>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7"/>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7"/>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7"/>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7"/>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7"/>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7"/>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7"/>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7"/>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7"/>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7" name="Google Shape;1847;p17"/>
          <p:cNvSpPr/>
          <p:nvPr/>
        </p:nvSpPr>
        <p:spPr>
          <a:xfrm rot="10800000">
            <a:off x="818724" y="459713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7"/>
          <p:cNvSpPr/>
          <p:nvPr/>
        </p:nvSpPr>
        <p:spPr>
          <a:xfrm rot="10800000">
            <a:off x="590110" y="434819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17"/>
          <p:cNvGrpSpPr/>
          <p:nvPr/>
        </p:nvGrpSpPr>
        <p:grpSpPr>
          <a:xfrm rot="2490078">
            <a:off x="2052134" y="4673370"/>
            <a:ext cx="564585" cy="708086"/>
            <a:chOff x="-1858145" y="1651635"/>
            <a:chExt cx="1179801" cy="1479671"/>
          </a:xfrm>
        </p:grpSpPr>
        <p:sp>
          <p:nvSpPr>
            <p:cNvPr id="1850" name="Google Shape;1850;p1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17"/>
          <p:cNvGrpSpPr/>
          <p:nvPr/>
        </p:nvGrpSpPr>
        <p:grpSpPr>
          <a:xfrm rot="-6548401">
            <a:off x="2789644" y="4716444"/>
            <a:ext cx="633600" cy="470250"/>
            <a:chOff x="-1174655" y="3962921"/>
            <a:chExt cx="1590685" cy="1180586"/>
          </a:xfrm>
        </p:grpSpPr>
        <p:sp>
          <p:nvSpPr>
            <p:cNvPr id="1877" name="Google Shape;1877;p17"/>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7"/>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7"/>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7"/>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7"/>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7"/>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7"/>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7"/>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7"/>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7"/>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7"/>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7"/>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7"/>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7"/>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7"/>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7"/>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7"/>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7"/>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7"/>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7"/>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17"/>
          <p:cNvSpPr/>
          <p:nvPr/>
        </p:nvSpPr>
        <p:spPr>
          <a:xfrm rot="-5400000">
            <a:off x="6009387" y="20917"/>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7"/>
          <p:cNvSpPr/>
          <p:nvPr/>
        </p:nvSpPr>
        <p:spPr>
          <a:xfrm rot="-5400000">
            <a:off x="6521086" y="210978"/>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7"/>
          <p:cNvSpPr/>
          <p:nvPr/>
        </p:nvSpPr>
        <p:spPr>
          <a:xfrm rot="-5400000">
            <a:off x="4182475" y="6518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7"/>
          <p:cNvSpPr/>
          <p:nvPr/>
        </p:nvSpPr>
        <p:spPr>
          <a:xfrm rot="-5400000">
            <a:off x="5634184" y="33579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7"/>
          <p:cNvSpPr/>
          <p:nvPr/>
        </p:nvSpPr>
        <p:spPr>
          <a:xfrm rot="-5400000">
            <a:off x="5409421" y="-35426"/>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7"/>
          <p:cNvSpPr/>
          <p:nvPr/>
        </p:nvSpPr>
        <p:spPr>
          <a:xfrm rot="10800000">
            <a:off x="-222233" y="374303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7"/>
          <p:cNvSpPr/>
          <p:nvPr/>
        </p:nvSpPr>
        <p:spPr>
          <a:xfrm rot="10800000">
            <a:off x="1402933" y="-123287"/>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60" r:id="rId8"/>
    <p:sldLayoutId id="2147483663" r:id="rId9"/>
    <p:sldLayoutId id="2147483671" r:id="rId10"/>
    <p:sldLayoutId id="2147483675"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hyperlink" Target="https://doi.org/10.1016/j.jbi.2015.08.019" TargetMode="External"/><Relationship Id="rId3" Type="http://schemas.openxmlformats.org/officeDocument/2006/relationships/hyperlink" Target="https://doi.org/10.1093/oxfordjournals.epirev.a017917" TargetMode="External"/><Relationship Id="rId7" Type="http://schemas.openxmlformats.org/officeDocument/2006/relationships/hyperlink" Target="https://doi.org/10.1017/CBO9780511812651"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doi.org/10.1007/978-0-387-21706-2" TargetMode="External"/><Relationship Id="rId5" Type="http://schemas.openxmlformats.org/officeDocument/2006/relationships/hyperlink" Target="https://doi.org/10.1023/A:1010933404324" TargetMode="External"/><Relationship Id="rId4" Type="http://schemas.openxmlformats.org/officeDocument/2006/relationships/hyperlink" Target="http://dx.doi.org/10.15585/mmwr.rr7005a1" TargetMode="External"/><Relationship Id="rId9" Type="http://schemas.openxmlformats.org/officeDocument/2006/relationships/hyperlink" Target="https://www.sciencedirect.com/science/article/pii/S153204641500187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39"/>
        <p:cNvGrpSpPr/>
        <p:nvPr/>
      </p:nvGrpSpPr>
      <p:grpSpPr>
        <a:xfrm>
          <a:off x="0" y="0"/>
          <a:ext cx="0" cy="0"/>
          <a:chOff x="0" y="0"/>
          <a:chExt cx="0" cy="0"/>
        </a:xfrm>
      </p:grpSpPr>
      <p:sp>
        <p:nvSpPr>
          <p:cNvPr id="4740" name="Google Shape;4740;p35"/>
          <p:cNvSpPr txBox="1">
            <a:spLocks noGrp="1"/>
          </p:cNvSpPr>
          <p:nvPr>
            <p:ph type="ctrTitle"/>
          </p:nvPr>
        </p:nvSpPr>
        <p:spPr>
          <a:xfrm>
            <a:off x="270569" y="1358430"/>
            <a:ext cx="4789500" cy="2861100"/>
          </a:xfrm>
          <a:prstGeom prst="rect">
            <a:avLst/>
          </a:prstGeom>
        </p:spPr>
        <p:txBody>
          <a:bodyPr spcFirstLastPara="1" wrap="square" lIns="91425" tIns="91425" rIns="91425" bIns="91425" anchor="t" anchorCtr="0">
            <a:noAutofit/>
          </a:bodyPr>
          <a:lstStyle/>
          <a:p>
            <a:pPr lvl="0"/>
            <a:r>
              <a:rPr lang="en-IN" sz="3600" dirty="0">
                <a:solidFill>
                  <a:schemeClr val="accent1">
                    <a:lumMod val="75000"/>
                  </a:schemeClr>
                </a:solidFill>
                <a:latin typeface="Times New Roman" panose="02020603050405020304" pitchFamily="18" charset="0"/>
                <a:cs typeface="Times New Roman" panose="02020603050405020304" pitchFamily="18" charset="0"/>
              </a:rPr>
              <a:t>Diagnosis of Early Onset Influenza Using Machine Learning Classification</a:t>
            </a:r>
            <a:endParaRPr sz="3600" dirty="0">
              <a:solidFill>
                <a:schemeClr val="dk2"/>
              </a:solidFill>
              <a:latin typeface="Times New Roman" panose="02020603050405020304" pitchFamily="18" charset="0"/>
              <a:cs typeface="Times New Roman" panose="02020603050405020304" pitchFamily="18" charset="0"/>
            </a:endParaRPr>
          </a:p>
        </p:txBody>
      </p:sp>
      <p:sp>
        <p:nvSpPr>
          <p:cNvPr id="4741" name="Google Shape;4741;p35"/>
          <p:cNvSpPr txBox="1">
            <a:spLocks noGrp="1"/>
          </p:cNvSpPr>
          <p:nvPr>
            <p:ph type="subTitle" idx="1"/>
          </p:nvPr>
        </p:nvSpPr>
        <p:spPr>
          <a:xfrm>
            <a:off x="336763" y="3370231"/>
            <a:ext cx="4610403" cy="1284710"/>
          </a:xfrm>
          <a:prstGeom prst="rect">
            <a:avLst/>
          </a:prstGeom>
        </p:spPr>
        <p:txBody>
          <a:bodyPr spcFirstLastPara="1" wrap="square" lIns="91425" tIns="91425" rIns="91425" bIns="91425" anchor="ctr" anchorCtr="0">
            <a:noAutofit/>
          </a:bodyPr>
          <a:lstStyle/>
          <a:p>
            <a:r>
              <a:rPr lang="en-IN" b="1" dirty="0">
                <a:latin typeface="Times New Roman" panose="02020603050405020304" pitchFamily="18" charset="0"/>
                <a:cs typeface="Times New Roman" panose="02020603050405020304" pitchFamily="18" charset="0"/>
              </a:rPr>
              <a:t>Supervised by    :   </a:t>
            </a:r>
            <a:r>
              <a:rPr lang="en-IN" dirty="0">
                <a:latin typeface="Times New Roman" panose="02020603050405020304" pitchFamily="18" charset="0"/>
                <a:cs typeface="Times New Roman" panose="02020603050405020304" pitchFamily="18" charset="0"/>
              </a:rPr>
              <a:t>Dr. Ranjan Kumar</a:t>
            </a:r>
          </a:p>
          <a:p>
            <a:r>
              <a:rPr lang="en-IN" b="1" dirty="0">
                <a:latin typeface="Times New Roman" panose="02020603050405020304" pitchFamily="18" charset="0"/>
                <a:cs typeface="Times New Roman" panose="02020603050405020304" pitchFamily="18" charset="0"/>
              </a:rPr>
              <a:t>Prepared by       :   </a:t>
            </a:r>
            <a:r>
              <a:rPr lang="en-IN" dirty="0">
                <a:latin typeface="Times New Roman" panose="02020603050405020304" pitchFamily="18" charset="0"/>
                <a:cs typeface="Times New Roman" panose="02020603050405020304" pitchFamily="18" charset="0"/>
              </a:rPr>
              <a:t>Raman (20059570019)</a:t>
            </a:r>
          </a:p>
          <a:p>
            <a:r>
              <a:rPr lang="en-IN" dirty="0">
                <a:latin typeface="Times New Roman" panose="02020603050405020304" pitchFamily="18" charset="0"/>
                <a:cs typeface="Times New Roman" panose="02020603050405020304" pitchFamily="18" charset="0"/>
              </a:rPr>
              <a:t>  			Rohan Bhalla(20059570041)</a:t>
            </a:r>
          </a:p>
          <a:p>
            <a:r>
              <a:rPr lang="en-IN" dirty="0">
                <a:latin typeface="Times New Roman" panose="02020603050405020304" pitchFamily="18" charset="0"/>
                <a:cs typeface="Times New Roman" panose="02020603050405020304" pitchFamily="18" charset="0"/>
              </a:rPr>
              <a:t>			Bharat Sharma(20059570040)</a:t>
            </a:r>
          </a:p>
        </p:txBody>
      </p:sp>
      <p:sp>
        <p:nvSpPr>
          <p:cNvPr id="4742" name="Google Shape;4742;p35"/>
          <p:cNvSpPr/>
          <p:nvPr/>
        </p:nvSpPr>
        <p:spPr>
          <a:xfrm>
            <a:off x="7844973" y="679718"/>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3" name="Google Shape;4743;p35"/>
          <p:cNvGrpSpPr/>
          <p:nvPr/>
        </p:nvGrpSpPr>
        <p:grpSpPr>
          <a:xfrm>
            <a:off x="5295526" y="1143827"/>
            <a:ext cx="4000862" cy="4053002"/>
            <a:chOff x="5295526" y="1143827"/>
            <a:chExt cx="4000862" cy="4053002"/>
          </a:xfrm>
        </p:grpSpPr>
        <p:grpSp>
          <p:nvGrpSpPr>
            <p:cNvPr id="4744" name="Google Shape;4744;p35"/>
            <p:cNvGrpSpPr/>
            <p:nvPr/>
          </p:nvGrpSpPr>
          <p:grpSpPr>
            <a:xfrm>
              <a:off x="5295526" y="1143827"/>
              <a:ext cx="4000862" cy="4053002"/>
              <a:chOff x="8429000" y="-9520079"/>
              <a:chExt cx="13935429" cy="14117038"/>
            </a:xfrm>
          </p:grpSpPr>
          <p:sp>
            <p:nvSpPr>
              <p:cNvPr id="4745" name="Google Shape;4745;p35"/>
              <p:cNvSpPr/>
              <p:nvPr/>
            </p:nvSpPr>
            <p:spPr>
              <a:xfrm>
                <a:off x="14098323" y="-5919438"/>
                <a:ext cx="3466895" cy="3132434"/>
              </a:xfrm>
              <a:custGeom>
                <a:avLst/>
                <a:gdLst/>
                <a:ahLst/>
                <a:cxnLst/>
                <a:rect l="l" t="t" r="r" b="b"/>
                <a:pathLst>
                  <a:path w="13268" h="11988" extrusionOk="0">
                    <a:moveTo>
                      <a:pt x="9816" y="1"/>
                    </a:moveTo>
                    <a:cubicBezTo>
                      <a:pt x="9816" y="1"/>
                      <a:pt x="5888" y="3086"/>
                      <a:pt x="1303" y="7282"/>
                    </a:cubicBezTo>
                    <a:cubicBezTo>
                      <a:pt x="124" y="8360"/>
                      <a:pt x="1" y="10172"/>
                      <a:pt x="1039" y="11386"/>
                    </a:cubicBezTo>
                    <a:cubicBezTo>
                      <a:pt x="1409" y="11818"/>
                      <a:pt x="1882" y="11987"/>
                      <a:pt x="2394" y="11987"/>
                    </a:cubicBezTo>
                    <a:cubicBezTo>
                      <a:pt x="3190" y="11987"/>
                      <a:pt x="4082" y="11577"/>
                      <a:pt x="4834" y="11108"/>
                    </a:cubicBezTo>
                    <a:lnTo>
                      <a:pt x="13268" y="5800"/>
                    </a:lnTo>
                    <a:lnTo>
                      <a:pt x="9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35"/>
              <p:cNvSpPr/>
              <p:nvPr/>
            </p:nvSpPr>
            <p:spPr>
              <a:xfrm>
                <a:off x="10916008" y="-1884525"/>
                <a:ext cx="4187554" cy="6481484"/>
              </a:xfrm>
              <a:custGeom>
                <a:avLst/>
                <a:gdLst/>
                <a:ahLst/>
                <a:cxnLst/>
                <a:rect l="l" t="t" r="r" b="b"/>
                <a:pathLst>
                  <a:path w="16026" h="24805" extrusionOk="0">
                    <a:moveTo>
                      <a:pt x="4930" y="1"/>
                    </a:moveTo>
                    <a:lnTo>
                      <a:pt x="4854" y="819"/>
                    </a:lnTo>
                    <a:cubicBezTo>
                      <a:pt x="1218" y="5995"/>
                      <a:pt x="961" y="17064"/>
                      <a:pt x="855" y="19470"/>
                    </a:cubicBezTo>
                    <a:cubicBezTo>
                      <a:pt x="772" y="21331"/>
                      <a:pt x="0" y="24802"/>
                      <a:pt x="0" y="24802"/>
                    </a:cubicBezTo>
                    <a:lnTo>
                      <a:pt x="6094" y="24765"/>
                    </a:lnTo>
                    <a:lnTo>
                      <a:pt x="8737" y="8961"/>
                    </a:lnTo>
                    <a:lnTo>
                      <a:pt x="10187" y="24804"/>
                    </a:lnTo>
                    <a:lnTo>
                      <a:pt x="15621" y="24804"/>
                    </a:lnTo>
                    <a:cubicBezTo>
                      <a:pt x="15721" y="23320"/>
                      <a:pt x="15528" y="20075"/>
                      <a:pt x="15528" y="20075"/>
                    </a:cubicBezTo>
                    <a:cubicBezTo>
                      <a:pt x="16026" y="14483"/>
                      <a:pt x="15879" y="12267"/>
                      <a:pt x="15879" y="12267"/>
                    </a:cubicBezTo>
                    <a:cubicBezTo>
                      <a:pt x="15649" y="6420"/>
                      <a:pt x="13742" y="2210"/>
                      <a:pt x="12825" y="818"/>
                    </a:cubicBezTo>
                    <a:lnTo>
                      <a:pt x="12814" y="2"/>
                    </a:lnTo>
                    <a:lnTo>
                      <a:pt x="12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5"/>
              <p:cNvSpPr/>
              <p:nvPr/>
            </p:nvSpPr>
            <p:spPr>
              <a:xfrm>
                <a:off x="12169442" y="-1685680"/>
                <a:ext cx="2113374" cy="30049"/>
              </a:xfrm>
              <a:custGeom>
                <a:avLst/>
                <a:gdLst/>
                <a:ahLst/>
                <a:cxnLst/>
                <a:rect l="l" t="t" r="r" b="b"/>
                <a:pathLst>
                  <a:path w="8088" h="115" extrusionOk="0">
                    <a:moveTo>
                      <a:pt x="57" y="0"/>
                    </a:moveTo>
                    <a:cubicBezTo>
                      <a:pt x="24" y="0"/>
                      <a:pt x="0" y="26"/>
                      <a:pt x="0" y="57"/>
                    </a:cubicBezTo>
                    <a:cubicBezTo>
                      <a:pt x="0" y="88"/>
                      <a:pt x="26" y="114"/>
                      <a:pt x="57" y="114"/>
                    </a:cubicBezTo>
                    <a:lnTo>
                      <a:pt x="8030" y="114"/>
                    </a:lnTo>
                    <a:cubicBezTo>
                      <a:pt x="8061" y="114"/>
                      <a:pt x="8087" y="88"/>
                      <a:pt x="8087" y="57"/>
                    </a:cubicBezTo>
                    <a:cubicBezTo>
                      <a:pt x="8087" y="26"/>
                      <a:pt x="8061" y="0"/>
                      <a:pt x="8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5"/>
              <p:cNvSpPr/>
              <p:nvPr/>
            </p:nvSpPr>
            <p:spPr>
              <a:xfrm>
                <a:off x="13183790" y="-1685680"/>
                <a:ext cx="30049" cy="2157795"/>
              </a:xfrm>
              <a:custGeom>
                <a:avLst/>
                <a:gdLst/>
                <a:ahLst/>
                <a:cxnLst/>
                <a:rect l="l" t="t" r="r" b="b"/>
                <a:pathLst>
                  <a:path w="115" h="8258" extrusionOk="0">
                    <a:moveTo>
                      <a:pt x="58" y="0"/>
                    </a:moveTo>
                    <a:cubicBezTo>
                      <a:pt x="26" y="0"/>
                      <a:pt x="1" y="26"/>
                      <a:pt x="1" y="57"/>
                    </a:cubicBezTo>
                    <a:lnTo>
                      <a:pt x="1" y="8200"/>
                    </a:lnTo>
                    <a:cubicBezTo>
                      <a:pt x="1" y="8231"/>
                      <a:pt x="27" y="8257"/>
                      <a:pt x="58" y="8257"/>
                    </a:cubicBezTo>
                    <a:cubicBezTo>
                      <a:pt x="89" y="8257"/>
                      <a:pt x="115" y="8231"/>
                      <a:pt x="115" y="8200"/>
                    </a:cubicBezTo>
                    <a:lnTo>
                      <a:pt x="115" y="57"/>
                    </a:lnTo>
                    <a:cubicBezTo>
                      <a:pt x="115" y="26"/>
                      <a:pt x="89"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5"/>
              <p:cNvSpPr/>
              <p:nvPr/>
            </p:nvSpPr>
            <p:spPr>
              <a:xfrm>
                <a:off x="12886175" y="-1686203"/>
                <a:ext cx="315909" cy="1905904"/>
              </a:xfrm>
              <a:custGeom>
                <a:avLst/>
                <a:gdLst/>
                <a:ahLst/>
                <a:cxnLst/>
                <a:rect l="l" t="t" r="r" b="b"/>
                <a:pathLst>
                  <a:path w="1209" h="7294" extrusionOk="0">
                    <a:moveTo>
                      <a:pt x="56" y="0"/>
                    </a:moveTo>
                    <a:cubicBezTo>
                      <a:pt x="25" y="0"/>
                      <a:pt x="0" y="26"/>
                      <a:pt x="0" y="57"/>
                    </a:cubicBezTo>
                    <a:lnTo>
                      <a:pt x="11" y="5464"/>
                    </a:lnTo>
                    <a:cubicBezTo>
                      <a:pt x="30" y="5858"/>
                      <a:pt x="185" y="6239"/>
                      <a:pt x="447" y="6533"/>
                    </a:cubicBezTo>
                    <a:lnTo>
                      <a:pt x="1103" y="7275"/>
                    </a:lnTo>
                    <a:cubicBezTo>
                      <a:pt x="1115" y="7287"/>
                      <a:pt x="1130" y="7293"/>
                      <a:pt x="1146" y="7293"/>
                    </a:cubicBezTo>
                    <a:cubicBezTo>
                      <a:pt x="1159" y="7293"/>
                      <a:pt x="1172" y="7288"/>
                      <a:pt x="1182" y="7280"/>
                    </a:cubicBezTo>
                    <a:cubicBezTo>
                      <a:pt x="1206" y="7259"/>
                      <a:pt x="1208" y="7223"/>
                      <a:pt x="1187" y="7199"/>
                    </a:cubicBezTo>
                    <a:lnTo>
                      <a:pt x="532" y="6458"/>
                    </a:lnTo>
                    <a:cubicBezTo>
                      <a:pt x="286" y="6183"/>
                      <a:pt x="143" y="5827"/>
                      <a:pt x="124" y="5462"/>
                    </a:cubicBezTo>
                    <a:lnTo>
                      <a:pt x="113" y="57"/>
                    </a:lnTo>
                    <a:cubicBezTo>
                      <a:pt x="113" y="25"/>
                      <a:pt x="8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5"/>
              <p:cNvSpPr/>
              <p:nvPr/>
            </p:nvSpPr>
            <p:spPr>
              <a:xfrm>
                <a:off x="11564282" y="-5064482"/>
                <a:ext cx="3278761" cy="3180513"/>
              </a:xfrm>
              <a:custGeom>
                <a:avLst/>
                <a:gdLst/>
                <a:ahLst/>
                <a:cxnLst/>
                <a:rect l="l" t="t" r="r" b="b"/>
                <a:pathLst>
                  <a:path w="12548" h="12172" extrusionOk="0">
                    <a:moveTo>
                      <a:pt x="4677" y="1"/>
                    </a:moveTo>
                    <a:lnTo>
                      <a:pt x="924" y="945"/>
                    </a:lnTo>
                    <a:cubicBezTo>
                      <a:pt x="367" y="1085"/>
                      <a:pt x="1" y="1618"/>
                      <a:pt x="69" y="2189"/>
                    </a:cubicBezTo>
                    <a:lnTo>
                      <a:pt x="2451" y="12172"/>
                    </a:lnTo>
                    <a:lnTo>
                      <a:pt x="10334" y="12172"/>
                    </a:lnTo>
                    <a:lnTo>
                      <a:pt x="12479" y="1992"/>
                    </a:lnTo>
                    <a:cubicBezTo>
                      <a:pt x="12548" y="1424"/>
                      <a:pt x="12185" y="892"/>
                      <a:pt x="11631" y="749"/>
                    </a:cubicBezTo>
                    <a:lnTo>
                      <a:pt x="7863" y="59"/>
                    </a:lnTo>
                    <a:lnTo>
                      <a:pt x="4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5"/>
              <p:cNvSpPr/>
              <p:nvPr/>
            </p:nvSpPr>
            <p:spPr>
              <a:xfrm>
                <a:off x="12450073" y="-5014836"/>
                <a:ext cx="1453859" cy="312251"/>
              </a:xfrm>
              <a:custGeom>
                <a:avLst/>
                <a:gdLst/>
                <a:ahLst/>
                <a:cxnLst/>
                <a:rect l="l" t="t" r="r" b="b"/>
                <a:pathLst>
                  <a:path w="5564" h="1195" extrusionOk="0">
                    <a:moveTo>
                      <a:pt x="5501" y="1"/>
                    </a:moveTo>
                    <a:cubicBezTo>
                      <a:pt x="5486" y="1"/>
                      <a:pt x="5471" y="7"/>
                      <a:pt x="5460" y="18"/>
                    </a:cubicBezTo>
                    <a:cubicBezTo>
                      <a:pt x="5445" y="33"/>
                      <a:pt x="4406" y="1079"/>
                      <a:pt x="2808" y="1079"/>
                    </a:cubicBezTo>
                    <a:cubicBezTo>
                      <a:pt x="2022" y="1079"/>
                      <a:pt x="1100" y="826"/>
                      <a:pt x="98" y="72"/>
                    </a:cubicBezTo>
                    <a:cubicBezTo>
                      <a:pt x="88" y="65"/>
                      <a:pt x="77" y="62"/>
                      <a:pt x="65" y="62"/>
                    </a:cubicBezTo>
                    <a:cubicBezTo>
                      <a:pt x="47" y="62"/>
                      <a:pt x="30" y="69"/>
                      <a:pt x="19" y="84"/>
                    </a:cubicBezTo>
                    <a:cubicBezTo>
                      <a:pt x="1" y="108"/>
                      <a:pt x="6" y="145"/>
                      <a:pt x="31" y="163"/>
                    </a:cubicBezTo>
                    <a:cubicBezTo>
                      <a:pt x="1055" y="935"/>
                      <a:pt x="2000" y="1194"/>
                      <a:pt x="2806" y="1194"/>
                    </a:cubicBezTo>
                    <a:cubicBezTo>
                      <a:pt x="4454" y="1194"/>
                      <a:pt x="5525" y="113"/>
                      <a:pt x="5541" y="97"/>
                    </a:cubicBezTo>
                    <a:cubicBezTo>
                      <a:pt x="5564" y="73"/>
                      <a:pt x="5562" y="39"/>
                      <a:pt x="5540" y="17"/>
                    </a:cubicBezTo>
                    <a:cubicBezTo>
                      <a:pt x="5529" y="6"/>
                      <a:pt x="5515"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5"/>
              <p:cNvSpPr/>
              <p:nvPr/>
            </p:nvSpPr>
            <p:spPr>
              <a:xfrm>
                <a:off x="12799163" y="-3668123"/>
                <a:ext cx="838242" cy="827007"/>
              </a:xfrm>
              <a:custGeom>
                <a:avLst/>
                <a:gdLst/>
                <a:ahLst/>
                <a:cxnLst/>
                <a:rect l="l" t="t" r="r" b="b"/>
                <a:pathLst>
                  <a:path w="3208" h="3165" extrusionOk="0">
                    <a:moveTo>
                      <a:pt x="3145" y="1"/>
                    </a:moveTo>
                    <a:cubicBezTo>
                      <a:pt x="3130" y="1"/>
                      <a:pt x="3115" y="6"/>
                      <a:pt x="3105" y="18"/>
                    </a:cubicBezTo>
                    <a:lnTo>
                      <a:pt x="22" y="3067"/>
                    </a:lnTo>
                    <a:cubicBezTo>
                      <a:pt x="0" y="3090"/>
                      <a:pt x="0" y="3126"/>
                      <a:pt x="22" y="3148"/>
                    </a:cubicBezTo>
                    <a:cubicBezTo>
                      <a:pt x="34" y="3159"/>
                      <a:pt x="48" y="3164"/>
                      <a:pt x="63" y="3164"/>
                    </a:cubicBezTo>
                    <a:cubicBezTo>
                      <a:pt x="77" y="3164"/>
                      <a:pt x="91" y="3158"/>
                      <a:pt x="103" y="3148"/>
                    </a:cubicBezTo>
                    <a:lnTo>
                      <a:pt x="3185" y="97"/>
                    </a:lnTo>
                    <a:cubicBezTo>
                      <a:pt x="3207" y="76"/>
                      <a:pt x="3207" y="39"/>
                      <a:pt x="3185" y="18"/>
                    </a:cubicBezTo>
                    <a:cubicBezTo>
                      <a:pt x="3174" y="6"/>
                      <a:pt x="3159" y="1"/>
                      <a:pt x="3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5"/>
              <p:cNvSpPr/>
              <p:nvPr/>
            </p:nvSpPr>
            <p:spPr>
              <a:xfrm>
                <a:off x="9410686" y="-4915544"/>
                <a:ext cx="2939858" cy="3882358"/>
              </a:xfrm>
              <a:custGeom>
                <a:avLst/>
                <a:gdLst/>
                <a:ahLst/>
                <a:cxnLst/>
                <a:rect l="l" t="t" r="r" b="b"/>
                <a:pathLst>
                  <a:path w="11251" h="14858" extrusionOk="0">
                    <a:moveTo>
                      <a:pt x="9235" y="0"/>
                    </a:moveTo>
                    <a:cubicBezTo>
                      <a:pt x="7997" y="0"/>
                      <a:pt x="6673" y="418"/>
                      <a:pt x="5813" y="1870"/>
                    </a:cubicBezTo>
                    <a:cubicBezTo>
                      <a:pt x="4524" y="4043"/>
                      <a:pt x="1289" y="7869"/>
                      <a:pt x="499" y="10949"/>
                    </a:cubicBezTo>
                    <a:cubicBezTo>
                      <a:pt x="1" y="12895"/>
                      <a:pt x="1934" y="14850"/>
                      <a:pt x="4255" y="14857"/>
                    </a:cubicBezTo>
                    <a:cubicBezTo>
                      <a:pt x="4256" y="14857"/>
                      <a:pt x="4257" y="14857"/>
                      <a:pt x="4258" y="14857"/>
                    </a:cubicBezTo>
                    <a:cubicBezTo>
                      <a:pt x="5177" y="14857"/>
                      <a:pt x="5909" y="13810"/>
                      <a:pt x="6228" y="13358"/>
                    </a:cubicBezTo>
                    <a:cubicBezTo>
                      <a:pt x="6963" y="12310"/>
                      <a:pt x="9670" y="6635"/>
                      <a:pt x="11251" y="3271"/>
                    </a:cubicBezTo>
                    <a:lnTo>
                      <a:pt x="10628" y="158"/>
                    </a:lnTo>
                    <a:cubicBezTo>
                      <a:pt x="10200" y="66"/>
                      <a:pt x="9724" y="0"/>
                      <a:pt x="9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5"/>
              <p:cNvSpPr/>
              <p:nvPr/>
            </p:nvSpPr>
            <p:spPr>
              <a:xfrm>
                <a:off x="8429000" y="-6079089"/>
                <a:ext cx="1523887" cy="1812882"/>
              </a:xfrm>
              <a:custGeom>
                <a:avLst/>
                <a:gdLst/>
                <a:ahLst/>
                <a:cxnLst/>
                <a:rect l="l" t="t" r="r" b="b"/>
                <a:pathLst>
                  <a:path w="5832" h="6938" extrusionOk="0">
                    <a:moveTo>
                      <a:pt x="3351" y="1"/>
                    </a:moveTo>
                    <a:cubicBezTo>
                      <a:pt x="3304" y="1"/>
                      <a:pt x="3257" y="8"/>
                      <a:pt x="3211" y="24"/>
                    </a:cubicBezTo>
                    <a:cubicBezTo>
                      <a:pt x="3039" y="83"/>
                      <a:pt x="2926" y="246"/>
                      <a:pt x="2926" y="423"/>
                    </a:cubicBezTo>
                    <a:cubicBezTo>
                      <a:pt x="2926" y="444"/>
                      <a:pt x="2927" y="462"/>
                      <a:pt x="2930" y="481"/>
                    </a:cubicBezTo>
                    <a:lnTo>
                      <a:pt x="3279" y="2783"/>
                    </a:lnTo>
                    <a:lnTo>
                      <a:pt x="3175" y="2839"/>
                    </a:lnTo>
                    <a:lnTo>
                      <a:pt x="2475" y="513"/>
                    </a:lnTo>
                    <a:cubicBezTo>
                      <a:pt x="2411" y="353"/>
                      <a:pt x="2257" y="258"/>
                      <a:pt x="2096" y="258"/>
                    </a:cubicBezTo>
                    <a:cubicBezTo>
                      <a:pt x="2021" y="258"/>
                      <a:pt x="1944" y="279"/>
                      <a:pt x="1875" y="324"/>
                    </a:cubicBezTo>
                    <a:cubicBezTo>
                      <a:pt x="1758" y="402"/>
                      <a:pt x="1691" y="531"/>
                      <a:pt x="1691" y="666"/>
                    </a:cubicBezTo>
                    <a:cubicBezTo>
                      <a:pt x="1691" y="715"/>
                      <a:pt x="1699" y="766"/>
                      <a:pt x="1719" y="816"/>
                    </a:cubicBezTo>
                    <a:lnTo>
                      <a:pt x="2295" y="3166"/>
                    </a:lnTo>
                    <a:lnTo>
                      <a:pt x="2174" y="3249"/>
                    </a:lnTo>
                    <a:lnTo>
                      <a:pt x="1321" y="1262"/>
                    </a:lnTo>
                    <a:cubicBezTo>
                      <a:pt x="1259" y="1153"/>
                      <a:pt x="1146" y="1092"/>
                      <a:pt x="1030" y="1092"/>
                    </a:cubicBezTo>
                    <a:cubicBezTo>
                      <a:pt x="971" y="1092"/>
                      <a:pt x="911" y="1108"/>
                      <a:pt x="858" y="1142"/>
                    </a:cubicBezTo>
                    <a:cubicBezTo>
                      <a:pt x="756" y="1205"/>
                      <a:pt x="699" y="1313"/>
                      <a:pt x="699" y="1425"/>
                    </a:cubicBezTo>
                    <a:cubicBezTo>
                      <a:pt x="699" y="1479"/>
                      <a:pt x="710" y="1533"/>
                      <a:pt x="738" y="1583"/>
                    </a:cubicBezTo>
                    <a:lnTo>
                      <a:pt x="1511" y="3754"/>
                    </a:lnTo>
                    <a:lnTo>
                      <a:pt x="1404" y="3834"/>
                    </a:lnTo>
                    <a:lnTo>
                      <a:pt x="526" y="1989"/>
                    </a:lnTo>
                    <a:cubicBezTo>
                      <a:pt x="467" y="1915"/>
                      <a:pt x="381" y="1879"/>
                      <a:pt x="296" y="1879"/>
                    </a:cubicBezTo>
                    <a:cubicBezTo>
                      <a:pt x="211" y="1879"/>
                      <a:pt x="127" y="1915"/>
                      <a:pt x="68" y="1987"/>
                    </a:cubicBezTo>
                    <a:cubicBezTo>
                      <a:pt x="25" y="2040"/>
                      <a:pt x="1" y="2106"/>
                      <a:pt x="1" y="2171"/>
                    </a:cubicBezTo>
                    <a:cubicBezTo>
                      <a:pt x="1" y="2232"/>
                      <a:pt x="21" y="2293"/>
                      <a:pt x="60" y="2345"/>
                    </a:cubicBezTo>
                    <a:lnTo>
                      <a:pt x="997" y="4518"/>
                    </a:lnTo>
                    <a:cubicBezTo>
                      <a:pt x="997" y="4518"/>
                      <a:pt x="1010" y="4580"/>
                      <a:pt x="1037" y="4684"/>
                    </a:cubicBezTo>
                    <a:cubicBezTo>
                      <a:pt x="1118" y="4987"/>
                      <a:pt x="1319" y="5651"/>
                      <a:pt x="1655" y="6183"/>
                    </a:cubicBezTo>
                    <a:cubicBezTo>
                      <a:pt x="1915" y="6588"/>
                      <a:pt x="2254" y="6914"/>
                      <a:pt x="2683" y="6937"/>
                    </a:cubicBezTo>
                    <a:lnTo>
                      <a:pt x="3808" y="6841"/>
                    </a:lnTo>
                    <a:cubicBezTo>
                      <a:pt x="3808" y="6841"/>
                      <a:pt x="3836" y="6844"/>
                      <a:pt x="3885" y="6844"/>
                    </a:cubicBezTo>
                    <a:cubicBezTo>
                      <a:pt x="4172" y="6844"/>
                      <a:pt x="5188" y="6741"/>
                      <a:pt x="5393" y="5303"/>
                    </a:cubicBezTo>
                    <a:cubicBezTo>
                      <a:pt x="5395" y="5295"/>
                      <a:pt x="5395" y="5289"/>
                      <a:pt x="5396" y="5283"/>
                    </a:cubicBezTo>
                    <a:lnTo>
                      <a:pt x="5652" y="3625"/>
                    </a:lnTo>
                    <a:lnTo>
                      <a:pt x="5800" y="2672"/>
                    </a:lnTo>
                    <a:cubicBezTo>
                      <a:pt x="5832" y="2440"/>
                      <a:pt x="5652" y="2232"/>
                      <a:pt x="5416" y="2230"/>
                    </a:cubicBezTo>
                    <a:lnTo>
                      <a:pt x="5410" y="2230"/>
                    </a:lnTo>
                    <a:cubicBezTo>
                      <a:pt x="5253" y="2230"/>
                      <a:pt x="5112" y="2325"/>
                      <a:pt x="5051" y="2470"/>
                    </a:cubicBezTo>
                    <a:lnTo>
                      <a:pt x="4502" y="3720"/>
                    </a:lnTo>
                    <a:lnTo>
                      <a:pt x="3766" y="351"/>
                    </a:lnTo>
                    <a:cubicBezTo>
                      <a:pt x="3729" y="142"/>
                      <a:pt x="3549" y="1"/>
                      <a:pt x="3351" y="1"/>
                    </a:cubicBez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5"/>
              <p:cNvSpPr/>
              <p:nvPr/>
            </p:nvSpPr>
            <p:spPr>
              <a:xfrm>
                <a:off x="9051144" y="-4542676"/>
                <a:ext cx="960791" cy="773702"/>
              </a:xfrm>
              <a:custGeom>
                <a:avLst/>
                <a:gdLst/>
                <a:ahLst/>
                <a:cxnLst/>
                <a:rect l="l" t="t" r="r" b="b"/>
                <a:pathLst>
                  <a:path w="3677" h="2961" extrusionOk="0">
                    <a:moveTo>
                      <a:pt x="2855" y="0"/>
                    </a:moveTo>
                    <a:lnTo>
                      <a:pt x="1" y="1190"/>
                    </a:lnTo>
                    <a:lnTo>
                      <a:pt x="778" y="2961"/>
                    </a:lnTo>
                    <a:lnTo>
                      <a:pt x="3677" y="1548"/>
                    </a:lnTo>
                    <a:lnTo>
                      <a:pt x="2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5"/>
              <p:cNvSpPr/>
              <p:nvPr/>
            </p:nvSpPr>
            <p:spPr>
              <a:xfrm>
                <a:off x="9052189" y="-4264920"/>
                <a:ext cx="2120691" cy="3124857"/>
              </a:xfrm>
              <a:custGeom>
                <a:avLst/>
                <a:gdLst/>
                <a:ahLst/>
                <a:cxnLst/>
                <a:rect l="l" t="t" r="r" b="b"/>
                <a:pathLst>
                  <a:path w="8116" h="11959" extrusionOk="0">
                    <a:moveTo>
                      <a:pt x="3326" y="0"/>
                    </a:moveTo>
                    <a:cubicBezTo>
                      <a:pt x="3154" y="0"/>
                      <a:pt x="2978" y="41"/>
                      <a:pt x="2815" y="127"/>
                    </a:cubicBezTo>
                    <a:lnTo>
                      <a:pt x="717" y="1230"/>
                    </a:lnTo>
                    <a:cubicBezTo>
                      <a:pt x="224" y="1490"/>
                      <a:pt x="1" y="2079"/>
                      <a:pt x="200" y="2599"/>
                    </a:cubicBezTo>
                    <a:lnTo>
                      <a:pt x="2046" y="10130"/>
                    </a:lnTo>
                    <a:cubicBezTo>
                      <a:pt x="2427" y="11164"/>
                      <a:pt x="3647" y="11959"/>
                      <a:pt x="4771" y="11959"/>
                    </a:cubicBezTo>
                    <a:cubicBezTo>
                      <a:pt x="4975" y="11959"/>
                      <a:pt x="5176" y="11932"/>
                      <a:pt x="5369" y="11876"/>
                    </a:cubicBezTo>
                    <a:cubicBezTo>
                      <a:pt x="6802" y="11461"/>
                      <a:pt x="8116" y="9540"/>
                      <a:pt x="7525" y="8171"/>
                    </a:cubicBezTo>
                    <a:lnTo>
                      <a:pt x="4298" y="579"/>
                    </a:lnTo>
                    <a:cubicBezTo>
                      <a:pt x="4098" y="210"/>
                      <a:pt x="3719" y="0"/>
                      <a:pt x="3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5"/>
              <p:cNvSpPr/>
              <p:nvPr/>
            </p:nvSpPr>
            <p:spPr>
              <a:xfrm>
                <a:off x="10354485" y="-3668123"/>
                <a:ext cx="437412" cy="980127"/>
              </a:xfrm>
              <a:custGeom>
                <a:avLst/>
                <a:gdLst/>
                <a:ahLst/>
                <a:cxnLst/>
                <a:rect l="l" t="t" r="r" b="b"/>
                <a:pathLst>
                  <a:path w="1674" h="3751" extrusionOk="0">
                    <a:moveTo>
                      <a:pt x="63" y="1"/>
                    </a:moveTo>
                    <a:cubicBezTo>
                      <a:pt x="56" y="1"/>
                      <a:pt x="49" y="2"/>
                      <a:pt x="42" y="5"/>
                    </a:cubicBezTo>
                    <a:cubicBezTo>
                      <a:pt x="13" y="18"/>
                      <a:pt x="0" y="51"/>
                      <a:pt x="12" y="80"/>
                    </a:cubicBezTo>
                    <a:lnTo>
                      <a:pt x="1559" y="3717"/>
                    </a:lnTo>
                    <a:cubicBezTo>
                      <a:pt x="1567" y="3738"/>
                      <a:pt x="1588" y="3751"/>
                      <a:pt x="1611" y="3751"/>
                    </a:cubicBezTo>
                    <a:cubicBezTo>
                      <a:pt x="1618" y="3751"/>
                      <a:pt x="1626" y="3750"/>
                      <a:pt x="1632" y="3746"/>
                    </a:cubicBezTo>
                    <a:cubicBezTo>
                      <a:pt x="1660" y="3734"/>
                      <a:pt x="1674" y="3701"/>
                      <a:pt x="1662" y="3672"/>
                    </a:cubicBezTo>
                    <a:lnTo>
                      <a:pt x="115" y="35"/>
                    </a:lnTo>
                    <a:cubicBezTo>
                      <a:pt x="107" y="14"/>
                      <a:pt x="85"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5"/>
              <p:cNvSpPr/>
              <p:nvPr/>
            </p:nvSpPr>
            <p:spPr>
              <a:xfrm>
                <a:off x="11254908" y="-5020584"/>
                <a:ext cx="1439227" cy="4916312"/>
              </a:xfrm>
              <a:custGeom>
                <a:avLst/>
                <a:gdLst/>
                <a:ahLst/>
                <a:cxnLst/>
                <a:rect l="l" t="t" r="r" b="b"/>
                <a:pathLst>
                  <a:path w="5508" h="18815" extrusionOk="0">
                    <a:moveTo>
                      <a:pt x="4412" y="1"/>
                    </a:moveTo>
                    <a:cubicBezTo>
                      <a:pt x="3022" y="238"/>
                      <a:pt x="1863" y="346"/>
                      <a:pt x="1073" y="518"/>
                    </a:cubicBezTo>
                    <a:cubicBezTo>
                      <a:pt x="435" y="657"/>
                      <a:pt x="1" y="1377"/>
                      <a:pt x="58" y="2028"/>
                    </a:cubicBezTo>
                    <a:cubicBezTo>
                      <a:pt x="555" y="7718"/>
                      <a:pt x="222" y="18814"/>
                      <a:pt x="222" y="18814"/>
                    </a:cubicBezTo>
                    <a:lnTo>
                      <a:pt x="5457" y="18602"/>
                    </a:lnTo>
                    <a:cubicBezTo>
                      <a:pt x="5507" y="14037"/>
                      <a:pt x="4412" y="1"/>
                      <a:pt x="4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5"/>
              <p:cNvSpPr/>
              <p:nvPr/>
            </p:nvSpPr>
            <p:spPr>
              <a:xfrm>
                <a:off x="11295148" y="-3959989"/>
                <a:ext cx="30311" cy="2059808"/>
              </a:xfrm>
              <a:custGeom>
                <a:avLst/>
                <a:gdLst/>
                <a:ahLst/>
                <a:cxnLst/>
                <a:rect l="l" t="t" r="r" b="b"/>
                <a:pathLst>
                  <a:path w="116" h="7883" extrusionOk="0">
                    <a:moveTo>
                      <a:pt x="59" y="0"/>
                    </a:moveTo>
                    <a:cubicBezTo>
                      <a:pt x="27" y="0"/>
                      <a:pt x="2" y="26"/>
                      <a:pt x="2" y="57"/>
                    </a:cubicBezTo>
                    <a:lnTo>
                      <a:pt x="1" y="7826"/>
                    </a:lnTo>
                    <a:cubicBezTo>
                      <a:pt x="1" y="7857"/>
                      <a:pt x="27" y="7883"/>
                      <a:pt x="58" y="7883"/>
                    </a:cubicBezTo>
                    <a:cubicBezTo>
                      <a:pt x="89" y="7883"/>
                      <a:pt x="115" y="7857"/>
                      <a:pt x="115" y="7826"/>
                    </a:cubicBezTo>
                    <a:lnTo>
                      <a:pt x="116" y="57"/>
                    </a:lnTo>
                    <a:cubicBezTo>
                      <a:pt x="116" y="26"/>
                      <a:pt x="90"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5"/>
              <p:cNvSpPr/>
              <p:nvPr/>
            </p:nvSpPr>
            <p:spPr>
              <a:xfrm>
                <a:off x="13939979" y="-4850482"/>
                <a:ext cx="4091658" cy="3067633"/>
              </a:xfrm>
              <a:custGeom>
                <a:avLst/>
                <a:gdLst/>
                <a:ahLst/>
                <a:cxnLst/>
                <a:rect l="l" t="t" r="r" b="b"/>
                <a:pathLst>
                  <a:path w="15659" h="11740" extrusionOk="0">
                    <a:moveTo>
                      <a:pt x="4496" y="0"/>
                    </a:moveTo>
                    <a:cubicBezTo>
                      <a:pt x="1888" y="0"/>
                      <a:pt x="1" y="5268"/>
                      <a:pt x="1" y="5268"/>
                    </a:cubicBezTo>
                    <a:cubicBezTo>
                      <a:pt x="1" y="5268"/>
                      <a:pt x="8595" y="10141"/>
                      <a:pt x="10185" y="11074"/>
                    </a:cubicBezTo>
                    <a:cubicBezTo>
                      <a:pt x="10558" y="11293"/>
                      <a:pt x="11313" y="11740"/>
                      <a:pt x="12025" y="11740"/>
                    </a:cubicBezTo>
                    <a:cubicBezTo>
                      <a:pt x="12224" y="11740"/>
                      <a:pt x="12418" y="11705"/>
                      <a:pt x="12601" y="11621"/>
                    </a:cubicBezTo>
                    <a:cubicBezTo>
                      <a:pt x="14709" y="10653"/>
                      <a:pt x="15658" y="8072"/>
                      <a:pt x="14398" y="6508"/>
                    </a:cubicBezTo>
                    <a:cubicBezTo>
                      <a:pt x="12403" y="4032"/>
                      <a:pt x="7872" y="1892"/>
                      <a:pt x="5799" y="448"/>
                    </a:cubicBezTo>
                    <a:cubicBezTo>
                      <a:pt x="5349" y="135"/>
                      <a:pt x="4913" y="0"/>
                      <a:pt x="4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5"/>
              <p:cNvSpPr/>
              <p:nvPr/>
            </p:nvSpPr>
            <p:spPr>
              <a:xfrm>
                <a:off x="13672412" y="-5020846"/>
                <a:ext cx="2005197" cy="4951326"/>
              </a:xfrm>
              <a:custGeom>
                <a:avLst/>
                <a:gdLst/>
                <a:ahLst/>
                <a:cxnLst/>
                <a:rect l="l" t="t" r="r" b="b"/>
                <a:pathLst>
                  <a:path w="7674" h="18949" extrusionOk="0">
                    <a:moveTo>
                      <a:pt x="968" y="1"/>
                    </a:moveTo>
                    <a:cubicBezTo>
                      <a:pt x="968" y="1"/>
                      <a:pt x="1" y="9384"/>
                      <a:pt x="484" y="18424"/>
                    </a:cubicBezTo>
                    <a:lnTo>
                      <a:pt x="5270" y="18949"/>
                    </a:lnTo>
                    <a:cubicBezTo>
                      <a:pt x="5270" y="18949"/>
                      <a:pt x="5082" y="13967"/>
                      <a:pt x="5145" y="12391"/>
                    </a:cubicBezTo>
                    <a:cubicBezTo>
                      <a:pt x="5343" y="7430"/>
                      <a:pt x="7673" y="2431"/>
                      <a:pt x="7673" y="2431"/>
                    </a:cubicBezTo>
                    <a:cubicBezTo>
                      <a:pt x="7673" y="2431"/>
                      <a:pt x="6948" y="587"/>
                      <a:pt x="4894" y="366"/>
                    </a:cubicBezTo>
                    <a:lnTo>
                      <a:pt x="9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5"/>
              <p:cNvSpPr/>
              <p:nvPr/>
            </p:nvSpPr>
            <p:spPr>
              <a:xfrm>
                <a:off x="14169135" y="-2137197"/>
                <a:ext cx="567799" cy="1661591"/>
              </a:xfrm>
              <a:custGeom>
                <a:avLst/>
                <a:gdLst/>
                <a:ahLst/>
                <a:cxnLst/>
                <a:rect l="l" t="t" r="r" b="b"/>
                <a:pathLst>
                  <a:path w="2173" h="6359" extrusionOk="0">
                    <a:moveTo>
                      <a:pt x="63" y="0"/>
                    </a:moveTo>
                    <a:cubicBezTo>
                      <a:pt x="58" y="0"/>
                      <a:pt x="52" y="1"/>
                      <a:pt x="46" y="3"/>
                    </a:cubicBezTo>
                    <a:cubicBezTo>
                      <a:pt x="16" y="14"/>
                      <a:pt x="0" y="45"/>
                      <a:pt x="9" y="74"/>
                    </a:cubicBezTo>
                    <a:lnTo>
                      <a:pt x="2057" y="6319"/>
                    </a:lnTo>
                    <a:cubicBezTo>
                      <a:pt x="2064" y="6342"/>
                      <a:pt x="2087" y="6359"/>
                      <a:pt x="2110" y="6359"/>
                    </a:cubicBezTo>
                    <a:cubicBezTo>
                      <a:pt x="2115" y="6359"/>
                      <a:pt x="2121" y="6357"/>
                      <a:pt x="2128" y="6356"/>
                    </a:cubicBezTo>
                    <a:cubicBezTo>
                      <a:pt x="2157" y="6345"/>
                      <a:pt x="2173" y="6314"/>
                      <a:pt x="2165" y="6284"/>
                    </a:cubicBezTo>
                    <a:lnTo>
                      <a:pt x="116" y="40"/>
                    </a:lnTo>
                    <a:cubicBezTo>
                      <a:pt x="108" y="16"/>
                      <a:pt x="86"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5"/>
              <p:cNvSpPr/>
              <p:nvPr/>
            </p:nvSpPr>
            <p:spPr>
              <a:xfrm>
                <a:off x="15115807" y="-3951105"/>
                <a:ext cx="198586" cy="1178713"/>
              </a:xfrm>
              <a:custGeom>
                <a:avLst/>
                <a:gdLst/>
                <a:ahLst/>
                <a:cxnLst/>
                <a:rect l="l" t="t" r="r" b="b"/>
                <a:pathLst>
                  <a:path w="760" h="4511" extrusionOk="0">
                    <a:moveTo>
                      <a:pt x="696" y="1"/>
                    </a:moveTo>
                    <a:cubicBezTo>
                      <a:pt x="670" y="1"/>
                      <a:pt x="647" y="20"/>
                      <a:pt x="642" y="46"/>
                    </a:cubicBezTo>
                    <a:cubicBezTo>
                      <a:pt x="487" y="774"/>
                      <a:pt x="0" y="4420"/>
                      <a:pt x="73" y="4494"/>
                    </a:cubicBezTo>
                    <a:cubicBezTo>
                      <a:pt x="85" y="4505"/>
                      <a:pt x="99" y="4510"/>
                      <a:pt x="113" y="4510"/>
                    </a:cubicBezTo>
                    <a:cubicBezTo>
                      <a:pt x="119" y="4510"/>
                      <a:pt x="127" y="4509"/>
                      <a:pt x="133" y="4506"/>
                    </a:cubicBezTo>
                    <a:cubicBezTo>
                      <a:pt x="154" y="4499"/>
                      <a:pt x="168" y="4480"/>
                      <a:pt x="170" y="4459"/>
                    </a:cubicBezTo>
                    <a:cubicBezTo>
                      <a:pt x="173" y="4429"/>
                      <a:pt x="487" y="1316"/>
                      <a:pt x="754" y="70"/>
                    </a:cubicBezTo>
                    <a:cubicBezTo>
                      <a:pt x="760" y="39"/>
                      <a:pt x="740" y="9"/>
                      <a:pt x="709" y="2"/>
                    </a:cubicBezTo>
                    <a:cubicBezTo>
                      <a:pt x="705" y="1"/>
                      <a:pt x="701"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5"/>
              <p:cNvSpPr/>
              <p:nvPr/>
            </p:nvSpPr>
            <p:spPr>
              <a:xfrm>
                <a:off x="12627231" y="-9211751"/>
                <a:ext cx="1090133" cy="993192"/>
              </a:xfrm>
              <a:custGeom>
                <a:avLst/>
                <a:gdLst/>
                <a:ahLst/>
                <a:cxnLst/>
                <a:rect l="l" t="t" r="r" b="b"/>
                <a:pathLst>
                  <a:path w="4172" h="3801" extrusionOk="0">
                    <a:moveTo>
                      <a:pt x="2087" y="1"/>
                    </a:moveTo>
                    <a:cubicBezTo>
                      <a:pt x="1601" y="1"/>
                      <a:pt x="1114" y="186"/>
                      <a:pt x="743" y="557"/>
                    </a:cubicBezTo>
                    <a:cubicBezTo>
                      <a:pt x="1" y="1299"/>
                      <a:pt x="1" y="2502"/>
                      <a:pt x="743" y="3244"/>
                    </a:cubicBezTo>
                    <a:cubicBezTo>
                      <a:pt x="1114" y="3615"/>
                      <a:pt x="1601" y="3800"/>
                      <a:pt x="2087" y="3800"/>
                    </a:cubicBezTo>
                    <a:cubicBezTo>
                      <a:pt x="2573" y="3800"/>
                      <a:pt x="3059" y="3615"/>
                      <a:pt x="3430" y="3244"/>
                    </a:cubicBezTo>
                    <a:cubicBezTo>
                      <a:pt x="4172" y="2502"/>
                      <a:pt x="4172" y="1299"/>
                      <a:pt x="3430" y="557"/>
                    </a:cubicBezTo>
                    <a:cubicBezTo>
                      <a:pt x="3059" y="186"/>
                      <a:pt x="2573" y="1"/>
                      <a:pt x="208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5"/>
              <p:cNvSpPr/>
              <p:nvPr/>
            </p:nvSpPr>
            <p:spPr>
              <a:xfrm>
                <a:off x="12125022" y="-8446681"/>
                <a:ext cx="2094822" cy="2103967"/>
              </a:xfrm>
              <a:custGeom>
                <a:avLst/>
                <a:gdLst/>
                <a:ahLst/>
                <a:cxnLst/>
                <a:rect l="l" t="t" r="r" b="b"/>
                <a:pathLst>
                  <a:path w="8017" h="8052" extrusionOk="0">
                    <a:moveTo>
                      <a:pt x="4009" y="1"/>
                    </a:moveTo>
                    <a:cubicBezTo>
                      <a:pt x="1795" y="1"/>
                      <a:pt x="1" y="1570"/>
                      <a:pt x="1" y="3876"/>
                    </a:cubicBezTo>
                    <a:cubicBezTo>
                      <a:pt x="1" y="6183"/>
                      <a:pt x="1795" y="8051"/>
                      <a:pt x="4009" y="8051"/>
                    </a:cubicBezTo>
                    <a:cubicBezTo>
                      <a:pt x="6222" y="8051"/>
                      <a:pt x="8017" y="6181"/>
                      <a:pt x="8017" y="3876"/>
                    </a:cubicBezTo>
                    <a:cubicBezTo>
                      <a:pt x="8017" y="1570"/>
                      <a:pt x="6222" y="1"/>
                      <a:pt x="4009"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5"/>
              <p:cNvSpPr/>
              <p:nvPr/>
            </p:nvSpPr>
            <p:spPr>
              <a:xfrm>
                <a:off x="13917507" y="-7134981"/>
                <a:ext cx="399785" cy="623978"/>
              </a:xfrm>
              <a:custGeom>
                <a:avLst/>
                <a:gdLst/>
                <a:ahLst/>
                <a:cxnLst/>
                <a:rect l="l" t="t" r="r" b="b"/>
                <a:pathLst>
                  <a:path w="1530" h="2388" extrusionOk="0">
                    <a:moveTo>
                      <a:pt x="966" y="0"/>
                    </a:moveTo>
                    <a:cubicBezTo>
                      <a:pt x="889" y="0"/>
                      <a:pt x="818" y="22"/>
                      <a:pt x="753" y="58"/>
                    </a:cubicBezTo>
                    <a:cubicBezTo>
                      <a:pt x="499" y="196"/>
                      <a:pt x="344" y="534"/>
                      <a:pt x="344" y="534"/>
                    </a:cubicBezTo>
                    <a:lnTo>
                      <a:pt x="285" y="848"/>
                    </a:lnTo>
                    <a:lnTo>
                      <a:pt x="284" y="864"/>
                    </a:lnTo>
                    <a:cubicBezTo>
                      <a:pt x="283" y="866"/>
                      <a:pt x="283" y="868"/>
                      <a:pt x="283" y="870"/>
                    </a:cubicBezTo>
                    <a:cubicBezTo>
                      <a:pt x="283" y="873"/>
                      <a:pt x="283" y="875"/>
                      <a:pt x="281" y="878"/>
                    </a:cubicBezTo>
                    <a:lnTo>
                      <a:pt x="223" y="1193"/>
                    </a:lnTo>
                    <a:lnTo>
                      <a:pt x="134" y="1642"/>
                    </a:lnTo>
                    <a:lnTo>
                      <a:pt x="134" y="1643"/>
                    </a:lnTo>
                    <a:lnTo>
                      <a:pt x="46" y="2081"/>
                    </a:lnTo>
                    <a:lnTo>
                      <a:pt x="1" y="2279"/>
                    </a:lnTo>
                    <a:lnTo>
                      <a:pt x="47" y="2304"/>
                    </a:lnTo>
                    <a:lnTo>
                      <a:pt x="48" y="2304"/>
                    </a:lnTo>
                    <a:cubicBezTo>
                      <a:pt x="115" y="2361"/>
                      <a:pt x="191" y="2388"/>
                      <a:pt x="271" y="2388"/>
                    </a:cubicBezTo>
                    <a:cubicBezTo>
                      <a:pt x="385" y="2388"/>
                      <a:pt x="508" y="2335"/>
                      <a:pt x="632" y="2246"/>
                    </a:cubicBezTo>
                    <a:cubicBezTo>
                      <a:pt x="678" y="2212"/>
                      <a:pt x="726" y="2173"/>
                      <a:pt x="771" y="2129"/>
                    </a:cubicBezTo>
                    <a:cubicBezTo>
                      <a:pt x="1108" y="1813"/>
                      <a:pt x="1415" y="1262"/>
                      <a:pt x="1488" y="804"/>
                    </a:cubicBezTo>
                    <a:cubicBezTo>
                      <a:pt x="1530" y="547"/>
                      <a:pt x="1497" y="320"/>
                      <a:pt x="1352" y="182"/>
                    </a:cubicBezTo>
                    <a:cubicBezTo>
                      <a:pt x="1338" y="170"/>
                      <a:pt x="1323" y="156"/>
                      <a:pt x="1310" y="146"/>
                    </a:cubicBezTo>
                    <a:cubicBezTo>
                      <a:pt x="1199" y="52"/>
                      <a:pt x="1099" y="9"/>
                      <a:pt x="1004" y="2"/>
                    </a:cubicBezTo>
                    <a:cubicBezTo>
                      <a:pt x="991" y="1"/>
                      <a:pt x="978" y="0"/>
                      <a:pt x="966" y="0"/>
                    </a:cubicBez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5"/>
              <p:cNvSpPr/>
              <p:nvPr/>
            </p:nvSpPr>
            <p:spPr>
              <a:xfrm>
                <a:off x="13967676" y="-6958346"/>
                <a:ext cx="250846" cy="176115"/>
              </a:xfrm>
              <a:custGeom>
                <a:avLst/>
                <a:gdLst/>
                <a:ahLst/>
                <a:cxnLst/>
                <a:rect l="l" t="t" r="r" b="b"/>
                <a:pathLst>
                  <a:path w="960" h="674" extrusionOk="0">
                    <a:moveTo>
                      <a:pt x="675" y="0"/>
                    </a:moveTo>
                    <a:cubicBezTo>
                      <a:pt x="481" y="0"/>
                      <a:pt x="258" y="196"/>
                      <a:pt x="17" y="588"/>
                    </a:cubicBezTo>
                    <a:cubicBezTo>
                      <a:pt x="0" y="615"/>
                      <a:pt x="9" y="649"/>
                      <a:pt x="35" y="666"/>
                    </a:cubicBezTo>
                    <a:cubicBezTo>
                      <a:pt x="45" y="671"/>
                      <a:pt x="54" y="674"/>
                      <a:pt x="66" y="674"/>
                    </a:cubicBezTo>
                    <a:cubicBezTo>
                      <a:pt x="84" y="674"/>
                      <a:pt x="103" y="664"/>
                      <a:pt x="113" y="648"/>
                    </a:cubicBezTo>
                    <a:cubicBezTo>
                      <a:pt x="394" y="188"/>
                      <a:pt x="583" y="112"/>
                      <a:pt x="671" y="112"/>
                    </a:cubicBezTo>
                    <a:cubicBezTo>
                      <a:pt x="674" y="112"/>
                      <a:pt x="677" y="112"/>
                      <a:pt x="680" y="112"/>
                    </a:cubicBezTo>
                    <a:cubicBezTo>
                      <a:pt x="788" y="117"/>
                      <a:pt x="844" y="230"/>
                      <a:pt x="845" y="233"/>
                    </a:cubicBezTo>
                    <a:cubicBezTo>
                      <a:pt x="854" y="254"/>
                      <a:pt x="874" y="265"/>
                      <a:pt x="896" y="265"/>
                    </a:cubicBezTo>
                    <a:cubicBezTo>
                      <a:pt x="904" y="265"/>
                      <a:pt x="912" y="264"/>
                      <a:pt x="920" y="260"/>
                    </a:cubicBezTo>
                    <a:cubicBezTo>
                      <a:pt x="948" y="247"/>
                      <a:pt x="960" y="214"/>
                      <a:pt x="947" y="185"/>
                    </a:cubicBezTo>
                    <a:cubicBezTo>
                      <a:pt x="944" y="179"/>
                      <a:pt x="864" y="11"/>
                      <a:pt x="688" y="0"/>
                    </a:cubicBezTo>
                    <a:cubicBezTo>
                      <a:pt x="684" y="0"/>
                      <a:pt x="679"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5"/>
              <p:cNvSpPr/>
              <p:nvPr/>
            </p:nvSpPr>
            <p:spPr>
              <a:xfrm>
                <a:off x="13569462" y="-6615266"/>
                <a:ext cx="756456" cy="762727"/>
              </a:xfrm>
              <a:custGeom>
                <a:avLst/>
                <a:gdLst/>
                <a:ahLst/>
                <a:cxnLst/>
                <a:rect l="l" t="t" r="r" b="b"/>
                <a:pathLst>
                  <a:path w="2895" h="2919" extrusionOk="0">
                    <a:moveTo>
                      <a:pt x="1774" y="0"/>
                    </a:moveTo>
                    <a:cubicBezTo>
                      <a:pt x="1729" y="0"/>
                      <a:pt x="1690" y="36"/>
                      <a:pt x="1690" y="84"/>
                    </a:cubicBezTo>
                    <a:cubicBezTo>
                      <a:pt x="1690" y="121"/>
                      <a:pt x="1715" y="154"/>
                      <a:pt x="1750" y="165"/>
                    </a:cubicBezTo>
                    <a:cubicBezTo>
                      <a:pt x="1825" y="189"/>
                      <a:pt x="1897" y="220"/>
                      <a:pt x="1966" y="258"/>
                    </a:cubicBezTo>
                    <a:cubicBezTo>
                      <a:pt x="2427" y="499"/>
                      <a:pt x="2727" y="1005"/>
                      <a:pt x="2662" y="1576"/>
                    </a:cubicBezTo>
                    <a:cubicBezTo>
                      <a:pt x="2592" y="2178"/>
                      <a:pt x="2109" y="2665"/>
                      <a:pt x="1510" y="2740"/>
                    </a:cubicBezTo>
                    <a:cubicBezTo>
                      <a:pt x="1437" y="2749"/>
                      <a:pt x="1366" y="2753"/>
                      <a:pt x="1298" y="2753"/>
                    </a:cubicBezTo>
                    <a:cubicBezTo>
                      <a:pt x="733" y="2753"/>
                      <a:pt x="296" y="2455"/>
                      <a:pt x="132" y="1929"/>
                    </a:cubicBezTo>
                    <a:lnTo>
                      <a:pt x="4" y="2009"/>
                    </a:lnTo>
                    <a:lnTo>
                      <a:pt x="4" y="2010"/>
                    </a:lnTo>
                    <a:cubicBezTo>
                      <a:pt x="2" y="2011"/>
                      <a:pt x="1" y="2011"/>
                      <a:pt x="0" y="2011"/>
                    </a:cubicBezTo>
                    <a:cubicBezTo>
                      <a:pt x="1" y="2015"/>
                      <a:pt x="2" y="2020"/>
                      <a:pt x="5" y="2025"/>
                    </a:cubicBezTo>
                    <a:cubicBezTo>
                      <a:pt x="209" y="2584"/>
                      <a:pt x="689" y="2919"/>
                      <a:pt x="1306" y="2919"/>
                    </a:cubicBezTo>
                    <a:cubicBezTo>
                      <a:pt x="1385" y="2919"/>
                      <a:pt x="1466" y="2913"/>
                      <a:pt x="1549" y="2902"/>
                    </a:cubicBezTo>
                    <a:cubicBezTo>
                      <a:pt x="2219" y="2813"/>
                      <a:pt x="2755" y="2262"/>
                      <a:pt x="2829" y="1586"/>
                    </a:cubicBezTo>
                    <a:cubicBezTo>
                      <a:pt x="2895" y="973"/>
                      <a:pt x="2585" y="425"/>
                      <a:pt x="2104" y="141"/>
                    </a:cubicBezTo>
                    <a:cubicBezTo>
                      <a:pt x="2011" y="84"/>
                      <a:pt x="1909" y="38"/>
                      <a:pt x="1803" y="4"/>
                    </a:cubicBezTo>
                    <a:cubicBezTo>
                      <a:pt x="1794" y="1"/>
                      <a:pt x="1783"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5"/>
              <p:cNvSpPr/>
              <p:nvPr/>
            </p:nvSpPr>
            <p:spPr>
              <a:xfrm>
                <a:off x="12069627" y="-7136288"/>
                <a:ext cx="394037" cy="627637"/>
              </a:xfrm>
              <a:custGeom>
                <a:avLst/>
                <a:gdLst/>
                <a:ahLst/>
                <a:cxnLst/>
                <a:rect l="l" t="t" r="r" b="b"/>
                <a:pathLst>
                  <a:path w="1508" h="2402" extrusionOk="0">
                    <a:moveTo>
                      <a:pt x="572" y="1"/>
                    </a:moveTo>
                    <a:cubicBezTo>
                      <a:pt x="510" y="1"/>
                      <a:pt x="445" y="15"/>
                      <a:pt x="376" y="46"/>
                    </a:cubicBezTo>
                    <a:cubicBezTo>
                      <a:pt x="321" y="71"/>
                      <a:pt x="264" y="109"/>
                      <a:pt x="204" y="163"/>
                    </a:cubicBezTo>
                    <a:cubicBezTo>
                      <a:pt x="199" y="166"/>
                      <a:pt x="194" y="171"/>
                      <a:pt x="189" y="176"/>
                    </a:cubicBezTo>
                    <a:cubicBezTo>
                      <a:pt x="30" y="322"/>
                      <a:pt x="0" y="576"/>
                      <a:pt x="56" y="861"/>
                    </a:cubicBezTo>
                    <a:cubicBezTo>
                      <a:pt x="141" y="1322"/>
                      <a:pt x="443" y="1865"/>
                      <a:pt x="771" y="2166"/>
                    </a:cubicBezTo>
                    <a:cubicBezTo>
                      <a:pt x="817" y="2210"/>
                      <a:pt x="864" y="2247"/>
                      <a:pt x="911" y="2278"/>
                    </a:cubicBezTo>
                    <a:cubicBezTo>
                      <a:pt x="1022" y="2356"/>
                      <a:pt x="1134" y="2401"/>
                      <a:pt x="1238" y="2401"/>
                    </a:cubicBezTo>
                    <a:cubicBezTo>
                      <a:pt x="1316" y="2401"/>
                      <a:pt x="1390" y="2376"/>
                      <a:pt x="1457" y="2320"/>
                    </a:cubicBezTo>
                    <a:lnTo>
                      <a:pt x="1488" y="2308"/>
                    </a:lnTo>
                    <a:lnTo>
                      <a:pt x="1488" y="2306"/>
                    </a:lnTo>
                    <a:lnTo>
                      <a:pt x="1508" y="2299"/>
                    </a:lnTo>
                    <a:lnTo>
                      <a:pt x="1463" y="2099"/>
                    </a:lnTo>
                    <a:lnTo>
                      <a:pt x="1419" y="1847"/>
                    </a:lnTo>
                    <a:lnTo>
                      <a:pt x="1301" y="1208"/>
                    </a:lnTo>
                    <a:lnTo>
                      <a:pt x="1193" y="548"/>
                    </a:lnTo>
                    <a:cubicBezTo>
                      <a:pt x="1193" y="548"/>
                      <a:pt x="1189" y="538"/>
                      <a:pt x="1182" y="524"/>
                    </a:cubicBezTo>
                    <a:cubicBezTo>
                      <a:pt x="1176" y="513"/>
                      <a:pt x="1171" y="501"/>
                      <a:pt x="1163" y="487"/>
                    </a:cubicBezTo>
                    <a:cubicBezTo>
                      <a:pt x="1098" y="363"/>
                      <a:pt x="931" y="92"/>
                      <a:pt x="691" y="19"/>
                    </a:cubicBezTo>
                    <a:cubicBezTo>
                      <a:pt x="653" y="7"/>
                      <a:pt x="613" y="1"/>
                      <a:pt x="572" y="1"/>
                    </a:cubicBez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5"/>
              <p:cNvSpPr/>
              <p:nvPr/>
            </p:nvSpPr>
            <p:spPr>
              <a:xfrm>
                <a:off x="12168135" y="-6959130"/>
                <a:ext cx="249278" cy="179250"/>
              </a:xfrm>
              <a:custGeom>
                <a:avLst/>
                <a:gdLst/>
                <a:ahLst/>
                <a:cxnLst/>
                <a:rect l="l" t="t" r="r" b="b"/>
                <a:pathLst>
                  <a:path w="954" h="686" extrusionOk="0">
                    <a:moveTo>
                      <a:pt x="288" y="0"/>
                    </a:moveTo>
                    <a:cubicBezTo>
                      <a:pt x="284" y="0"/>
                      <a:pt x="280" y="0"/>
                      <a:pt x="277" y="0"/>
                    </a:cubicBezTo>
                    <a:cubicBezTo>
                      <a:pt x="100" y="9"/>
                      <a:pt x="18" y="175"/>
                      <a:pt x="14" y="182"/>
                    </a:cubicBezTo>
                    <a:cubicBezTo>
                      <a:pt x="0" y="211"/>
                      <a:pt x="12" y="243"/>
                      <a:pt x="40" y="257"/>
                    </a:cubicBezTo>
                    <a:cubicBezTo>
                      <a:pt x="47" y="261"/>
                      <a:pt x="55" y="262"/>
                      <a:pt x="63" y="262"/>
                    </a:cubicBezTo>
                    <a:cubicBezTo>
                      <a:pt x="84" y="262"/>
                      <a:pt x="105" y="251"/>
                      <a:pt x="115" y="231"/>
                    </a:cubicBezTo>
                    <a:cubicBezTo>
                      <a:pt x="116" y="229"/>
                      <a:pt x="173" y="117"/>
                      <a:pt x="282" y="113"/>
                    </a:cubicBezTo>
                    <a:cubicBezTo>
                      <a:pt x="286" y="113"/>
                      <a:pt x="291" y="113"/>
                      <a:pt x="295" y="113"/>
                    </a:cubicBezTo>
                    <a:cubicBezTo>
                      <a:pt x="389" y="113"/>
                      <a:pt x="570" y="199"/>
                      <a:pt x="841" y="657"/>
                    </a:cubicBezTo>
                    <a:cubicBezTo>
                      <a:pt x="852" y="675"/>
                      <a:pt x="871" y="685"/>
                      <a:pt x="889" y="685"/>
                    </a:cubicBezTo>
                    <a:cubicBezTo>
                      <a:pt x="900" y="685"/>
                      <a:pt x="910" y="683"/>
                      <a:pt x="918" y="678"/>
                    </a:cubicBezTo>
                    <a:cubicBezTo>
                      <a:pt x="944" y="661"/>
                      <a:pt x="954" y="627"/>
                      <a:pt x="938" y="600"/>
                    </a:cubicBezTo>
                    <a:cubicBezTo>
                      <a:pt x="702" y="200"/>
                      <a:pt x="486"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5"/>
              <p:cNvSpPr/>
              <p:nvPr/>
            </p:nvSpPr>
            <p:spPr>
              <a:xfrm>
                <a:off x="12073808" y="-6615266"/>
                <a:ext cx="760114" cy="763250"/>
              </a:xfrm>
              <a:custGeom>
                <a:avLst/>
                <a:gdLst/>
                <a:ahLst/>
                <a:cxnLst/>
                <a:rect l="l" t="t" r="r" b="b"/>
                <a:pathLst>
                  <a:path w="2909" h="2921" extrusionOk="0">
                    <a:moveTo>
                      <a:pt x="1133" y="0"/>
                    </a:moveTo>
                    <a:cubicBezTo>
                      <a:pt x="1124" y="0"/>
                      <a:pt x="1116" y="2"/>
                      <a:pt x="1107" y="4"/>
                    </a:cubicBezTo>
                    <a:cubicBezTo>
                      <a:pt x="458" y="214"/>
                      <a:pt x="1" y="854"/>
                      <a:pt x="79" y="1588"/>
                    </a:cubicBezTo>
                    <a:cubicBezTo>
                      <a:pt x="152" y="2262"/>
                      <a:pt x="689" y="2813"/>
                      <a:pt x="1359" y="2904"/>
                    </a:cubicBezTo>
                    <a:cubicBezTo>
                      <a:pt x="1442" y="2915"/>
                      <a:pt x="1523" y="2921"/>
                      <a:pt x="1601" y="2921"/>
                    </a:cubicBezTo>
                    <a:cubicBezTo>
                      <a:pt x="2222" y="2921"/>
                      <a:pt x="2706" y="2580"/>
                      <a:pt x="2908" y="2013"/>
                    </a:cubicBezTo>
                    <a:cubicBezTo>
                      <a:pt x="2861" y="1985"/>
                      <a:pt x="2776" y="1930"/>
                      <a:pt x="2776" y="1930"/>
                    </a:cubicBezTo>
                    <a:cubicBezTo>
                      <a:pt x="2615" y="2455"/>
                      <a:pt x="2177" y="2753"/>
                      <a:pt x="1611" y="2753"/>
                    </a:cubicBezTo>
                    <a:cubicBezTo>
                      <a:pt x="1543" y="2753"/>
                      <a:pt x="1472" y="2748"/>
                      <a:pt x="1401" y="2740"/>
                    </a:cubicBezTo>
                    <a:cubicBezTo>
                      <a:pt x="802" y="2666"/>
                      <a:pt x="317" y="2179"/>
                      <a:pt x="248" y="1578"/>
                    </a:cubicBezTo>
                    <a:cubicBezTo>
                      <a:pt x="173" y="922"/>
                      <a:pt x="581" y="352"/>
                      <a:pt x="1160" y="166"/>
                    </a:cubicBezTo>
                    <a:cubicBezTo>
                      <a:pt x="1195" y="154"/>
                      <a:pt x="1219" y="123"/>
                      <a:pt x="1219" y="86"/>
                    </a:cubicBezTo>
                    <a:cubicBezTo>
                      <a:pt x="1219" y="36"/>
                      <a:pt x="1179" y="0"/>
                      <a:pt x="1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5"/>
              <p:cNvSpPr/>
              <p:nvPr/>
            </p:nvSpPr>
            <p:spPr>
              <a:xfrm>
                <a:off x="12724956" y="-6125861"/>
                <a:ext cx="939626" cy="1197526"/>
              </a:xfrm>
              <a:custGeom>
                <a:avLst/>
                <a:gdLst/>
                <a:ahLst/>
                <a:cxnLst/>
                <a:rect l="l" t="t" r="r" b="b"/>
                <a:pathLst>
                  <a:path w="3596" h="4583" extrusionOk="0">
                    <a:moveTo>
                      <a:pt x="3223" y="0"/>
                    </a:moveTo>
                    <a:cubicBezTo>
                      <a:pt x="3223" y="0"/>
                      <a:pt x="2723" y="245"/>
                      <a:pt x="2703" y="245"/>
                    </a:cubicBezTo>
                    <a:cubicBezTo>
                      <a:pt x="2665" y="119"/>
                      <a:pt x="2594" y="78"/>
                      <a:pt x="2496" y="78"/>
                    </a:cubicBezTo>
                    <a:cubicBezTo>
                      <a:pt x="2313" y="78"/>
                      <a:pt x="2036" y="223"/>
                      <a:pt x="1704" y="223"/>
                    </a:cubicBezTo>
                    <a:cubicBezTo>
                      <a:pt x="1641" y="223"/>
                      <a:pt x="1576" y="218"/>
                      <a:pt x="1509" y="205"/>
                    </a:cubicBezTo>
                    <a:cubicBezTo>
                      <a:pt x="903" y="95"/>
                      <a:pt x="470" y="80"/>
                      <a:pt x="470" y="80"/>
                    </a:cubicBezTo>
                    <a:lnTo>
                      <a:pt x="338" y="1195"/>
                    </a:lnTo>
                    <a:cubicBezTo>
                      <a:pt x="338" y="1195"/>
                      <a:pt x="340" y="1195"/>
                      <a:pt x="338" y="1197"/>
                    </a:cubicBezTo>
                    <a:lnTo>
                      <a:pt x="155" y="2778"/>
                    </a:lnTo>
                    <a:lnTo>
                      <a:pt x="1" y="4111"/>
                    </a:lnTo>
                    <a:cubicBezTo>
                      <a:pt x="603" y="4466"/>
                      <a:pt x="1217" y="4582"/>
                      <a:pt x="1763" y="4582"/>
                    </a:cubicBezTo>
                    <a:cubicBezTo>
                      <a:pt x="2802" y="4582"/>
                      <a:pt x="3596" y="4161"/>
                      <a:pt x="3596" y="4161"/>
                    </a:cubicBezTo>
                    <a:lnTo>
                      <a:pt x="3548" y="3624"/>
                    </a:lnTo>
                    <a:lnTo>
                      <a:pt x="3360" y="1534"/>
                    </a:lnTo>
                    <a:lnTo>
                      <a:pt x="3223" y="0"/>
                    </a:ln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5"/>
              <p:cNvSpPr/>
              <p:nvPr/>
            </p:nvSpPr>
            <p:spPr>
              <a:xfrm>
                <a:off x="12779044" y="-6351881"/>
                <a:ext cx="808716" cy="574332"/>
              </a:xfrm>
              <a:custGeom>
                <a:avLst/>
                <a:gdLst/>
                <a:ahLst/>
                <a:cxnLst/>
                <a:rect l="l" t="t" r="r" b="b"/>
                <a:pathLst>
                  <a:path w="3095" h="2198" extrusionOk="0">
                    <a:moveTo>
                      <a:pt x="2913" y="0"/>
                    </a:moveTo>
                    <a:lnTo>
                      <a:pt x="1" y="421"/>
                    </a:lnTo>
                    <a:cubicBezTo>
                      <a:pt x="1" y="421"/>
                      <a:pt x="274" y="1531"/>
                      <a:pt x="1425" y="2088"/>
                    </a:cubicBezTo>
                    <a:cubicBezTo>
                      <a:pt x="1582" y="2163"/>
                      <a:pt x="1742" y="2198"/>
                      <a:pt x="1898" y="2198"/>
                    </a:cubicBezTo>
                    <a:cubicBezTo>
                      <a:pt x="2532" y="2198"/>
                      <a:pt x="3094" y="1630"/>
                      <a:pt x="3017" y="930"/>
                    </a:cubicBezTo>
                    <a:lnTo>
                      <a:pt x="2913"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5"/>
              <p:cNvSpPr/>
              <p:nvPr/>
            </p:nvSpPr>
            <p:spPr>
              <a:xfrm>
                <a:off x="12348952" y="-8262206"/>
                <a:ext cx="1682495" cy="2277469"/>
              </a:xfrm>
              <a:custGeom>
                <a:avLst/>
                <a:gdLst/>
                <a:ahLst/>
                <a:cxnLst/>
                <a:rect l="l" t="t" r="r" b="b"/>
                <a:pathLst>
                  <a:path w="6439" h="8716" extrusionOk="0">
                    <a:moveTo>
                      <a:pt x="3364" y="1"/>
                    </a:moveTo>
                    <a:cubicBezTo>
                      <a:pt x="3332" y="1"/>
                      <a:pt x="3299" y="1"/>
                      <a:pt x="3265" y="2"/>
                    </a:cubicBezTo>
                    <a:cubicBezTo>
                      <a:pt x="3005" y="7"/>
                      <a:pt x="2766" y="28"/>
                      <a:pt x="2545" y="66"/>
                    </a:cubicBezTo>
                    <a:cubicBezTo>
                      <a:pt x="368" y="435"/>
                      <a:pt x="50" y="2261"/>
                      <a:pt x="10" y="2968"/>
                    </a:cubicBezTo>
                    <a:lnTo>
                      <a:pt x="10" y="2973"/>
                    </a:lnTo>
                    <a:cubicBezTo>
                      <a:pt x="0" y="3144"/>
                      <a:pt x="7" y="3250"/>
                      <a:pt x="7" y="3250"/>
                    </a:cubicBezTo>
                    <a:cubicBezTo>
                      <a:pt x="7" y="3801"/>
                      <a:pt x="41" y="4318"/>
                      <a:pt x="94" y="4795"/>
                    </a:cubicBezTo>
                    <a:cubicBezTo>
                      <a:pt x="103" y="4882"/>
                      <a:pt x="114" y="4966"/>
                      <a:pt x="125" y="5049"/>
                    </a:cubicBezTo>
                    <a:lnTo>
                      <a:pt x="125" y="5050"/>
                    </a:lnTo>
                    <a:cubicBezTo>
                      <a:pt x="176" y="5436"/>
                      <a:pt x="236" y="5788"/>
                      <a:pt x="301" y="6104"/>
                    </a:cubicBezTo>
                    <a:cubicBezTo>
                      <a:pt x="328" y="6242"/>
                      <a:pt x="358" y="6374"/>
                      <a:pt x="387" y="6496"/>
                    </a:cubicBezTo>
                    <a:cubicBezTo>
                      <a:pt x="395" y="6536"/>
                      <a:pt x="408" y="6576"/>
                      <a:pt x="419" y="6614"/>
                    </a:cubicBezTo>
                    <a:lnTo>
                      <a:pt x="419" y="6615"/>
                    </a:lnTo>
                    <a:cubicBezTo>
                      <a:pt x="464" y="6773"/>
                      <a:pt x="523" y="6921"/>
                      <a:pt x="596" y="7059"/>
                    </a:cubicBezTo>
                    <a:cubicBezTo>
                      <a:pt x="745" y="7344"/>
                      <a:pt x="948" y="7594"/>
                      <a:pt x="1198" y="7816"/>
                    </a:cubicBezTo>
                    <a:cubicBezTo>
                      <a:pt x="1386" y="7983"/>
                      <a:pt x="1599" y="8135"/>
                      <a:pt x="1833" y="8276"/>
                    </a:cubicBezTo>
                    <a:lnTo>
                      <a:pt x="1902" y="8316"/>
                    </a:lnTo>
                    <a:lnTo>
                      <a:pt x="1907" y="8319"/>
                    </a:lnTo>
                    <a:lnTo>
                      <a:pt x="1968" y="8356"/>
                    </a:lnTo>
                    <a:cubicBezTo>
                      <a:pt x="2366" y="8595"/>
                      <a:pt x="2824" y="8715"/>
                      <a:pt x="3283" y="8715"/>
                    </a:cubicBezTo>
                    <a:cubicBezTo>
                      <a:pt x="3722" y="8715"/>
                      <a:pt x="4162" y="8605"/>
                      <a:pt x="4551" y="8385"/>
                    </a:cubicBezTo>
                    <a:cubicBezTo>
                      <a:pt x="4590" y="8361"/>
                      <a:pt x="4630" y="8339"/>
                      <a:pt x="4668" y="8314"/>
                    </a:cubicBezTo>
                    <a:lnTo>
                      <a:pt x="4669" y="8313"/>
                    </a:lnTo>
                    <a:cubicBezTo>
                      <a:pt x="4671" y="8313"/>
                      <a:pt x="4672" y="8313"/>
                      <a:pt x="4673" y="8312"/>
                    </a:cubicBezTo>
                    <a:lnTo>
                      <a:pt x="4673" y="8311"/>
                    </a:lnTo>
                    <a:lnTo>
                      <a:pt x="4802" y="8231"/>
                    </a:lnTo>
                    <a:cubicBezTo>
                      <a:pt x="4906" y="8163"/>
                      <a:pt x="5005" y="8091"/>
                      <a:pt x="5100" y="8018"/>
                    </a:cubicBezTo>
                    <a:cubicBezTo>
                      <a:pt x="5268" y="7882"/>
                      <a:pt x="5418" y="7737"/>
                      <a:pt x="5551" y="7581"/>
                    </a:cubicBezTo>
                    <a:cubicBezTo>
                      <a:pt x="5694" y="7411"/>
                      <a:pt x="5813" y="7224"/>
                      <a:pt x="5906" y="7021"/>
                    </a:cubicBezTo>
                    <a:cubicBezTo>
                      <a:pt x="5966" y="6894"/>
                      <a:pt x="6014" y="6759"/>
                      <a:pt x="6050" y="6618"/>
                    </a:cubicBezTo>
                    <a:cubicBezTo>
                      <a:pt x="6062" y="6573"/>
                      <a:pt x="6074" y="6530"/>
                      <a:pt x="6082" y="6485"/>
                    </a:cubicBezTo>
                    <a:cubicBezTo>
                      <a:pt x="6123" y="6291"/>
                      <a:pt x="6158" y="6092"/>
                      <a:pt x="6189" y="5895"/>
                    </a:cubicBezTo>
                    <a:lnTo>
                      <a:pt x="6189" y="5894"/>
                    </a:lnTo>
                    <a:cubicBezTo>
                      <a:pt x="6227" y="5657"/>
                      <a:pt x="6258" y="5420"/>
                      <a:pt x="6286" y="5192"/>
                    </a:cubicBezTo>
                    <a:cubicBezTo>
                      <a:pt x="6287" y="5189"/>
                      <a:pt x="6287" y="5187"/>
                      <a:pt x="6287" y="5184"/>
                    </a:cubicBezTo>
                    <a:cubicBezTo>
                      <a:pt x="6287" y="5182"/>
                      <a:pt x="6287" y="5180"/>
                      <a:pt x="6288" y="5178"/>
                    </a:cubicBezTo>
                    <a:lnTo>
                      <a:pt x="6290" y="5158"/>
                    </a:lnTo>
                    <a:cubicBezTo>
                      <a:pt x="6413" y="4111"/>
                      <a:pt x="6429" y="3251"/>
                      <a:pt x="6429" y="3251"/>
                    </a:cubicBezTo>
                    <a:cubicBezTo>
                      <a:pt x="6429" y="3251"/>
                      <a:pt x="6439" y="3152"/>
                      <a:pt x="6435" y="2989"/>
                    </a:cubicBezTo>
                    <a:lnTo>
                      <a:pt x="6435" y="2968"/>
                    </a:lnTo>
                    <a:cubicBezTo>
                      <a:pt x="6417" y="2231"/>
                      <a:pt x="6153" y="274"/>
                      <a:pt x="3865" y="27"/>
                    </a:cubicBezTo>
                    <a:lnTo>
                      <a:pt x="3864" y="27"/>
                    </a:lnTo>
                    <a:cubicBezTo>
                      <a:pt x="3707" y="10"/>
                      <a:pt x="3541" y="1"/>
                      <a:pt x="3364" y="1"/>
                    </a:cubicBez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5"/>
              <p:cNvSpPr/>
              <p:nvPr/>
            </p:nvSpPr>
            <p:spPr>
              <a:xfrm>
                <a:off x="13498912" y="-7114078"/>
                <a:ext cx="162004" cy="162004"/>
              </a:xfrm>
              <a:custGeom>
                <a:avLst/>
                <a:gdLst/>
                <a:ahLst/>
                <a:cxnLst/>
                <a:rect l="l" t="t" r="r" b="b"/>
                <a:pathLst>
                  <a:path w="620" h="620" extrusionOk="0">
                    <a:moveTo>
                      <a:pt x="311" y="1"/>
                    </a:moveTo>
                    <a:cubicBezTo>
                      <a:pt x="139" y="1"/>
                      <a:pt x="1" y="138"/>
                      <a:pt x="1" y="309"/>
                    </a:cubicBezTo>
                    <a:cubicBezTo>
                      <a:pt x="1" y="480"/>
                      <a:pt x="139" y="619"/>
                      <a:pt x="311" y="619"/>
                    </a:cubicBezTo>
                    <a:cubicBezTo>
                      <a:pt x="482" y="619"/>
                      <a:pt x="619" y="480"/>
                      <a:pt x="619" y="309"/>
                    </a:cubicBezTo>
                    <a:cubicBezTo>
                      <a:pt x="619" y="138"/>
                      <a:pt x="482" y="1"/>
                      <a:pt x="311"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5"/>
              <p:cNvSpPr/>
              <p:nvPr/>
            </p:nvSpPr>
            <p:spPr>
              <a:xfrm>
                <a:off x="12748211" y="-7114078"/>
                <a:ext cx="162266" cy="162004"/>
              </a:xfrm>
              <a:custGeom>
                <a:avLst/>
                <a:gdLst/>
                <a:ahLst/>
                <a:cxnLst/>
                <a:rect l="l" t="t" r="r" b="b"/>
                <a:pathLst>
                  <a:path w="621" h="620" extrusionOk="0">
                    <a:moveTo>
                      <a:pt x="307" y="1"/>
                    </a:moveTo>
                    <a:cubicBezTo>
                      <a:pt x="137" y="1"/>
                      <a:pt x="1" y="140"/>
                      <a:pt x="1" y="309"/>
                    </a:cubicBezTo>
                    <a:cubicBezTo>
                      <a:pt x="1" y="480"/>
                      <a:pt x="139" y="619"/>
                      <a:pt x="310" y="619"/>
                    </a:cubicBezTo>
                    <a:cubicBezTo>
                      <a:pt x="481" y="619"/>
                      <a:pt x="620" y="480"/>
                      <a:pt x="620" y="309"/>
                    </a:cubicBezTo>
                    <a:cubicBezTo>
                      <a:pt x="620" y="138"/>
                      <a:pt x="481" y="1"/>
                      <a:pt x="310" y="1"/>
                    </a:cubicBezTo>
                    <a:cubicBezTo>
                      <a:pt x="309" y="1"/>
                      <a:pt x="308" y="1"/>
                      <a:pt x="30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5"/>
              <p:cNvSpPr/>
              <p:nvPr/>
            </p:nvSpPr>
            <p:spPr>
              <a:xfrm>
                <a:off x="13396223" y="-7394708"/>
                <a:ext cx="440286" cy="147894"/>
              </a:xfrm>
              <a:custGeom>
                <a:avLst/>
                <a:gdLst/>
                <a:ahLst/>
                <a:cxnLst/>
                <a:rect l="l" t="t" r="r" b="b"/>
                <a:pathLst>
                  <a:path w="1685" h="566" extrusionOk="0">
                    <a:moveTo>
                      <a:pt x="523" y="0"/>
                    </a:moveTo>
                    <a:cubicBezTo>
                      <a:pt x="300" y="0"/>
                      <a:pt x="28" y="39"/>
                      <a:pt x="12" y="225"/>
                    </a:cubicBezTo>
                    <a:cubicBezTo>
                      <a:pt x="12" y="225"/>
                      <a:pt x="0" y="439"/>
                      <a:pt x="679" y="523"/>
                    </a:cubicBezTo>
                    <a:cubicBezTo>
                      <a:pt x="900" y="551"/>
                      <a:pt x="1069" y="566"/>
                      <a:pt x="1197" y="566"/>
                    </a:cubicBezTo>
                    <a:cubicBezTo>
                      <a:pt x="1462" y="566"/>
                      <a:pt x="1560" y="504"/>
                      <a:pt x="1611" y="371"/>
                    </a:cubicBezTo>
                    <a:cubicBezTo>
                      <a:pt x="1685" y="174"/>
                      <a:pt x="1181" y="45"/>
                      <a:pt x="815" y="20"/>
                    </a:cubicBezTo>
                    <a:cubicBezTo>
                      <a:pt x="815" y="20"/>
                      <a:pt x="682" y="0"/>
                      <a:pt x="523"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5"/>
              <p:cNvSpPr/>
              <p:nvPr/>
            </p:nvSpPr>
            <p:spPr>
              <a:xfrm>
                <a:off x="12596660" y="-7392618"/>
                <a:ext cx="433493" cy="141885"/>
              </a:xfrm>
              <a:custGeom>
                <a:avLst/>
                <a:gdLst/>
                <a:ahLst/>
                <a:cxnLst/>
                <a:rect l="l" t="t" r="r" b="b"/>
                <a:pathLst>
                  <a:path w="1659" h="543" extrusionOk="0">
                    <a:moveTo>
                      <a:pt x="1056" y="1"/>
                    </a:moveTo>
                    <a:cubicBezTo>
                      <a:pt x="964" y="1"/>
                      <a:pt x="870" y="6"/>
                      <a:pt x="785" y="16"/>
                    </a:cubicBezTo>
                    <a:cubicBezTo>
                      <a:pt x="785" y="16"/>
                      <a:pt x="0" y="46"/>
                      <a:pt x="30" y="363"/>
                    </a:cubicBezTo>
                    <a:cubicBezTo>
                      <a:pt x="30" y="363"/>
                      <a:pt x="52" y="543"/>
                      <a:pt x="583" y="543"/>
                    </a:cubicBezTo>
                    <a:cubicBezTo>
                      <a:pt x="631" y="543"/>
                      <a:pt x="683" y="541"/>
                      <a:pt x="739" y="538"/>
                    </a:cubicBezTo>
                    <a:cubicBezTo>
                      <a:pt x="1422" y="499"/>
                      <a:pt x="1591" y="427"/>
                      <a:pt x="1629" y="219"/>
                    </a:cubicBezTo>
                    <a:cubicBezTo>
                      <a:pt x="1659" y="59"/>
                      <a:pt x="1361" y="1"/>
                      <a:pt x="1056"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5"/>
              <p:cNvSpPr/>
              <p:nvPr/>
            </p:nvSpPr>
            <p:spPr>
              <a:xfrm>
                <a:off x="13104356" y="-6924639"/>
                <a:ext cx="102690" cy="208777"/>
              </a:xfrm>
              <a:custGeom>
                <a:avLst/>
                <a:gdLst/>
                <a:ahLst/>
                <a:cxnLst/>
                <a:rect l="l" t="t" r="r" b="b"/>
                <a:pathLst>
                  <a:path w="393" h="799" extrusionOk="0">
                    <a:moveTo>
                      <a:pt x="248" y="1"/>
                    </a:moveTo>
                    <a:cubicBezTo>
                      <a:pt x="224" y="1"/>
                      <a:pt x="203" y="15"/>
                      <a:pt x="195" y="38"/>
                    </a:cubicBezTo>
                    <a:lnTo>
                      <a:pt x="9" y="555"/>
                    </a:lnTo>
                    <a:cubicBezTo>
                      <a:pt x="0" y="581"/>
                      <a:pt x="10" y="608"/>
                      <a:pt x="33" y="622"/>
                    </a:cubicBezTo>
                    <a:lnTo>
                      <a:pt x="300" y="789"/>
                    </a:lnTo>
                    <a:cubicBezTo>
                      <a:pt x="309" y="796"/>
                      <a:pt x="319" y="799"/>
                      <a:pt x="330" y="799"/>
                    </a:cubicBezTo>
                    <a:cubicBezTo>
                      <a:pt x="349" y="799"/>
                      <a:pt x="367" y="789"/>
                      <a:pt x="376" y="771"/>
                    </a:cubicBezTo>
                    <a:cubicBezTo>
                      <a:pt x="393" y="745"/>
                      <a:pt x="383" y="711"/>
                      <a:pt x="358" y="693"/>
                    </a:cubicBezTo>
                    <a:lnTo>
                      <a:pt x="130" y="551"/>
                    </a:lnTo>
                    <a:lnTo>
                      <a:pt x="301" y="76"/>
                    </a:lnTo>
                    <a:cubicBezTo>
                      <a:pt x="311" y="47"/>
                      <a:pt x="297" y="14"/>
                      <a:pt x="267" y="4"/>
                    </a:cubicBezTo>
                    <a:cubicBezTo>
                      <a:pt x="261" y="2"/>
                      <a:pt x="254"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35"/>
              <p:cNvSpPr/>
              <p:nvPr/>
            </p:nvSpPr>
            <p:spPr>
              <a:xfrm>
                <a:off x="12178065" y="-8321782"/>
                <a:ext cx="1938566" cy="835629"/>
              </a:xfrm>
              <a:custGeom>
                <a:avLst/>
                <a:gdLst/>
                <a:ahLst/>
                <a:cxnLst/>
                <a:rect l="l" t="t" r="r" b="b"/>
                <a:pathLst>
                  <a:path w="7419" h="3198" extrusionOk="0">
                    <a:moveTo>
                      <a:pt x="3778" y="1"/>
                    </a:moveTo>
                    <a:cubicBezTo>
                      <a:pt x="200" y="1"/>
                      <a:pt x="1" y="3198"/>
                      <a:pt x="1" y="3198"/>
                    </a:cubicBezTo>
                    <a:lnTo>
                      <a:pt x="2150" y="3198"/>
                    </a:lnTo>
                    <a:lnTo>
                      <a:pt x="2311" y="2383"/>
                    </a:lnTo>
                    <a:lnTo>
                      <a:pt x="2433" y="3198"/>
                    </a:lnTo>
                    <a:lnTo>
                      <a:pt x="7330" y="3198"/>
                    </a:lnTo>
                    <a:cubicBezTo>
                      <a:pt x="7418" y="50"/>
                      <a:pt x="4166" y="13"/>
                      <a:pt x="4166" y="13"/>
                    </a:cubicBezTo>
                    <a:cubicBezTo>
                      <a:pt x="4032" y="5"/>
                      <a:pt x="3903" y="1"/>
                      <a:pt x="377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5"/>
              <p:cNvSpPr/>
              <p:nvPr/>
            </p:nvSpPr>
            <p:spPr>
              <a:xfrm>
                <a:off x="12765979" y="-7714271"/>
                <a:ext cx="64279" cy="242484"/>
              </a:xfrm>
              <a:custGeom>
                <a:avLst/>
                <a:gdLst/>
                <a:ahLst/>
                <a:cxnLst/>
                <a:rect l="l" t="t" r="r" b="b"/>
                <a:pathLst>
                  <a:path w="246" h="928" extrusionOk="0">
                    <a:moveTo>
                      <a:pt x="60" y="0"/>
                    </a:moveTo>
                    <a:cubicBezTo>
                      <a:pt x="58" y="0"/>
                      <a:pt x="56" y="0"/>
                      <a:pt x="54" y="1"/>
                    </a:cubicBezTo>
                    <a:cubicBezTo>
                      <a:pt x="23" y="6"/>
                      <a:pt x="0" y="35"/>
                      <a:pt x="5" y="66"/>
                    </a:cubicBezTo>
                    <a:lnTo>
                      <a:pt x="127" y="880"/>
                    </a:lnTo>
                    <a:cubicBezTo>
                      <a:pt x="132" y="907"/>
                      <a:pt x="155" y="928"/>
                      <a:pt x="183" y="928"/>
                    </a:cubicBezTo>
                    <a:lnTo>
                      <a:pt x="192" y="928"/>
                    </a:lnTo>
                    <a:cubicBezTo>
                      <a:pt x="223" y="923"/>
                      <a:pt x="246" y="895"/>
                      <a:pt x="240" y="864"/>
                    </a:cubicBezTo>
                    <a:lnTo>
                      <a:pt x="118" y="49"/>
                    </a:lnTo>
                    <a:cubicBezTo>
                      <a:pt x="113" y="20"/>
                      <a:pt x="89" y="0"/>
                      <a:pt x="60"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5"/>
              <p:cNvSpPr/>
              <p:nvPr/>
            </p:nvSpPr>
            <p:spPr>
              <a:xfrm>
                <a:off x="13991715" y="-7486423"/>
                <a:ext cx="132217" cy="577206"/>
              </a:xfrm>
              <a:custGeom>
                <a:avLst/>
                <a:gdLst/>
                <a:ahLst/>
                <a:cxnLst/>
                <a:rect l="l" t="t" r="r" b="b"/>
                <a:pathLst>
                  <a:path w="506" h="2209" extrusionOk="0">
                    <a:moveTo>
                      <a:pt x="150" y="1"/>
                    </a:moveTo>
                    <a:lnTo>
                      <a:pt x="0" y="2209"/>
                    </a:lnTo>
                    <a:lnTo>
                      <a:pt x="505" y="1341"/>
                    </a:lnTo>
                    <a:lnTo>
                      <a:pt x="150"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5"/>
              <p:cNvSpPr/>
              <p:nvPr/>
            </p:nvSpPr>
            <p:spPr>
              <a:xfrm>
                <a:off x="12247308" y="-7486423"/>
                <a:ext cx="136136" cy="577206"/>
              </a:xfrm>
              <a:custGeom>
                <a:avLst/>
                <a:gdLst/>
                <a:ahLst/>
                <a:cxnLst/>
                <a:rect l="l" t="t" r="r" b="b"/>
                <a:pathLst>
                  <a:path w="521" h="2209" extrusionOk="0">
                    <a:moveTo>
                      <a:pt x="400" y="1"/>
                    </a:moveTo>
                    <a:lnTo>
                      <a:pt x="1" y="1341"/>
                    </a:lnTo>
                    <a:lnTo>
                      <a:pt x="521" y="2209"/>
                    </a:lnTo>
                    <a:lnTo>
                      <a:pt x="400"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5"/>
              <p:cNvSpPr/>
              <p:nvPr/>
            </p:nvSpPr>
            <p:spPr>
              <a:xfrm>
                <a:off x="13486370" y="-6581820"/>
                <a:ext cx="406056" cy="414679"/>
              </a:xfrm>
              <a:custGeom>
                <a:avLst/>
                <a:gdLst/>
                <a:ahLst/>
                <a:cxnLst/>
                <a:rect l="l" t="t" r="r" b="b"/>
                <a:pathLst>
                  <a:path w="1554" h="1587" extrusionOk="0">
                    <a:moveTo>
                      <a:pt x="823" y="1"/>
                    </a:moveTo>
                    <a:cubicBezTo>
                      <a:pt x="718" y="1"/>
                      <a:pt x="624" y="2"/>
                      <a:pt x="522" y="36"/>
                    </a:cubicBezTo>
                    <a:cubicBezTo>
                      <a:pt x="466" y="54"/>
                      <a:pt x="409" y="77"/>
                      <a:pt x="361" y="108"/>
                    </a:cubicBezTo>
                    <a:cubicBezTo>
                      <a:pt x="253" y="170"/>
                      <a:pt x="204" y="266"/>
                      <a:pt x="133" y="363"/>
                    </a:cubicBezTo>
                    <a:cubicBezTo>
                      <a:pt x="54" y="474"/>
                      <a:pt x="0" y="580"/>
                      <a:pt x="21" y="714"/>
                    </a:cubicBezTo>
                    <a:cubicBezTo>
                      <a:pt x="23" y="723"/>
                      <a:pt x="24" y="731"/>
                      <a:pt x="25" y="738"/>
                    </a:cubicBezTo>
                    <a:cubicBezTo>
                      <a:pt x="35" y="792"/>
                      <a:pt x="51" y="846"/>
                      <a:pt x="67" y="898"/>
                    </a:cubicBezTo>
                    <a:cubicBezTo>
                      <a:pt x="86" y="956"/>
                      <a:pt x="108" y="1011"/>
                      <a:pt x="133" y="1067"/>
                    </a:cubicBezTo>
                    <a:cubicBezTo>
                      <a:pt x="166" y="1142"/>
                      <a:pt x="181" y="1236"/>
                      <a:pt x="228" y="1305"/>
                    </a:cubicBezTo>
                    <a:cubicBezTo>
                      <a:pt x="237" y="1317"/>
                      <a:pt x="248" y="1331"/>
                      <a:pt x="258" y="1342"/>
                    </a:cubicBezTo>
                    <a:cubicBezTo>
                      <a:pt x="290" y="1380"/>
                      <a:pt x="331" y="1414"/>
                      <a:pt x="371" y="1441"/>
                    </a:cubicBezTo>
                    <a:cubicBezTo>
                      <a:pt x="437" y="1483"/>
                      <a:pt x="508" y="1493"/>
                      <a:pt x="583" y="1507"/>
                    </a:cubicBezTo>
                    <a:cubicBezTo>
                      <a:pt x="647" y="1519"/>
                      <a:pt x="698" y="1550"/>
                      <a:pt x="746" y="1587"/>
                    </a:cubicBezTo>
                    <a:cubicBezTo>
                      <a:pt x="915" y="1451"/>
                      <a:pt x="1065" y="1306"/>
                      <a:pt x="1197" y="1150"/>
                    </a:cubicBezTo>
                    <a:cubicBezTo>
                      <a:pt x="1341" y="980"/>
                      <a:pt x="1460" y="793"/>
                      <a:pt x="1553" y="590"/>
                    </a:cubicBezTo>
                    <a:cubicBezTo>
                      <a:pt x="1551" y="586"/>
                      <a:pt x="1548" y="581"/>
                      <a:pt x="1546" y="571"/>
                    </a:cubicBezTo>
                    <a:cubicBezTo>
                      <a:pt x="1466" y="365"/>
                      <a:pt x="1346" y="196"/>
                      <a:pt x="1178" y="96"/>
                    </a:cubicBezTo>
                    <a:cubicBezTo>
                      <a:pt x="1171" y="91"/>
                      <a:pt x="1165" y="89"/>
                      <a:pt x="1158" y="84"/>
                    </a:cubicBezTo>
                    <a:cubicBezTo>
                      <a:pt x="1062" y="32"/>
                      <a:pt x="951" y="1"/>
                      <a:pt x="823"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5"/>
              <p:cNvSpPr/>
              <p:nvPr/>
            </p:nvSpPr>
            <p:spPr>
              <a:xfrm>
                <a:off x="12556159" y="-6689735"/>
                <a:ext cx="153120" cy="120719"/>
              </a:xfrm>
              <a:custGeom>
                <a:avLst/>
                <a:gdLst/>
                <a:ahLst/>
                <a:cxnLst/>
                <a:rect l="l" t="t" r="r" b="b"/>
                <a:pathLst>
                  <a:path w="586" h="462" extrusionOk="0">
                    <a:moveTo>
                      <a:pt x="414" y="0"/>
                    </a:moveTo>
                    <a:cubicBezTo>
                      <a:pt x="383" y="0"/>
                      <a:pt x="350" y="8"/>
                      <a:pt x="319" y="14"/>
                    </a:cubicBezTo>
                    <a:lnTo>
                      <a:pt x="319" y="26"/>
                    </a:lnTo>
                    <a:cubicBezTo>
                      <a:pt x="284" y="26"/>
                      <a:pt x="261" y="37"/>
                      <a:pt x="225" y="37"/>
                    </a:cubicBezTo>
                    <a:cubicBezTo>
                      <a:pt x="184" y="37"/>
                      <a:pt x="158" y="47"/>
                      <a:pt x="123" y="66"/>
                    </a:cubicBezTo>
                    <a:cubicBezTo>
                      <a:pt x="52" y="109"/>
                      <a:pt x="0" y="224"/>
                      <a:pt x="57" y="300"/>
                    </a:cubicBezTo>
                    <a:cubicBezTo>
                      <a:pt x="78" y="327"/>
                      <a:pt x="103" y="368"/>
                      <a:pt x="130" y="389"/>
                    </a:cubicBezTo>
                    <a:cubicBezTo>
                      <a:pt x="165" y="415"/>
                      <a:pt x="220" y="425"/>
                      <a:pt x="261" y="436"/>
                    </a:cubicBezTo>
                    <a:cubicBezTo>
                      <a:pt x="299" y="447"/>
                      <a:pt x="342" y="461"/>
                      <a:pt x="384" y="461"/>
                    </a:cubicBezTo>
                    <a:cubicBezTo>
                      <a:pt x="393" y="461"/>
                      <a:pt x="402" y="461"/>
                      <a:pt x="411" y="459"/>
                    </a:cubicBezTo>
                    <a:cubicBezTo>
                      <a:pt x="461" y="450"/>
                      <a:pt x="508" y="420"/>
                      <a:pt x="544" y="385"/>
                    </a:cubicBezTo>
                    <a:cubicBezTo>
                      <a:pt x="579" y="352"/>
                      <a:pt x="585" y="322"/>
                      <a:pt x="580" y="275"/>
                    </a:cubicBezTo>
                    <a:cubicBezTo>
                      <a:pt x="575" y="223"/>
                      <a:pt x="558" y="167"/>
                      <a:pt x="544" y="117"/>
                    </a:cubicBezTo>
                    <a:cubicBezTo>
                      <a:pt x="531" y="71"/>
                      <a:pt x="499" y="12"/>
                      <a:pt x="446" y="3"/>
                    </a:cubicBezTo>
                    <a:cubicBezTo>
                      <a:pt x="435" y="1"/>
                      <a:pt x="425" y="0"/>
                      <a:pt x="414"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5"/>
              <p:cNvSpPr/>
              <p:nvPr/>
            </p:nvSpPr>
            <p:spPr>
              <a:xfrm>
                <a:off x="13084759" y="-7235841"/>
                <a:ext cx="117323" cy="93283"/>
              </a:xfrm>
              <a:custGeom>
                <a:avLst/>
                <a:gdLst/>
                <a:ahLst/>
                <a:cxnLst/>
                <a:rect l="l" t="t" r="r" b="b"/>
                <a:pathLst>
                  <a:path w="449" h="357" extrusionOk="0">
                    <a:moveTo>
                      <a:pt x="90" y="24"/>
                    </a:moveTo>
                    <a:cubicBezTo>
                      <a:pt x="92" y="25"/>
                      <a:pt x="95" y="25"/>
                      <a:pt x="97" y="25"/>
                    </a:cubicBezTo>
                    <a:cubicBezTo>
                      <a:pt x="99" y="25"/>
                      <a:pt x="101" y="25"/>
                      <a:pt x="103" y="24"/>
                    </a:cubicBezTo>
                    <a:close/>
                    <a:moveTo>
                      <a:pt x="209" y="0"/>
                    </a:moveTo>
                    <a:cubicBezTo>
                      <a:pt x="190" y="0"/>
                      <a:pt x="183" y="7"/>
                      <a:pt x="169" y="9"/>
                    </a:cubicBezTo>
                    <a:cubicBezTo>
                      <a:pt x="165" y="10"/>
                      <a:pt x="160" y="10"/>
                      <a:pt x="155" y="10"/>
                    </a:cubicBezTo>
                    <a:cubicBezTo>
                      <a:pt x="151" y="10"/>
                      <a:pt x="147" y="10"/>
                      <a:pt x="142" y="10"/>
                    </a:cubicBezTo>
                    <a:cubicBezTo>
                      <a:pt x="136" y="10"/>
                      <a:pt x="130" y="10"/>
                      <a:pt x="125" y="12"/>
                    </a:cubicBezTo>
                    <a:cubicBezTo>
                      <a:pt x="115" y="14"/>
                      <a:pt x="111" y="21"/>
                      <a:pt x="103" y="24"/>
                    </a:cubicBezTo>
                    <a:lnTo>
                      <a:pt x="112" y="24"/>
                    </a:lnTo>
                    <a:cubicBezTo>
                      <a:pt x="72" y="48"/>
                      <a:pt x="35" y="63"/>
                      <a:pt x="17" y="107"/>
                    </a:cubicBezTo>
                    <a:cubicBezTo>
                      <a:pt x="1" y="151"/>
                      <a:pt x="2" y="193"/>
                      <a:pt x="17" y="234"/>
                    </a:cubicBezTo>
                    <a:cubicBezTo>
                      <a:pt x="33" y="276"/>
                      <a:pt x="54" y="298"/>
                      <a:pt x="90" y="324"/>
                    </a:cubicBezTo>
                    <a:cubicBezTo>
                      <a:pt x="131" y="356"/>
                      <a:pt x="153" y="356"/>
                      <a:pt x="207" y="356"/>
                    </a:cubicBezTo>
                    <a:cubicBezTo>
                      <a:pt x="224" y="356"/>
                      <a:pt x="242" y="357"/>
                      <a:pt x="260" y="357"/>
                    </a:cubicBezTo>
                    <a:cubicBezTo>
                      <a:pt x="286" y="357"/>
                      <a:pt x="313" y="355"/>
                      <a:pt x="338" y="345"/>
                    </a:cubicBezTo>
                    <a:cubicBezTo>
                      <a:pt x="374" y="333"/>
                      <a:pt x="394" y="303"/>
                      <a:pt x="415" y="273"/>
                    </a:cubicBezTo>
                    <a:cubicBezTo>
                      <a:pt x="437" y="242"/>
                      <a:pt x="431" y="221"/>
                      <a:pt x="437" y="187"/>
                    </a:cubicBezTo>
                    <a:cubicBezTo>
                      <a:pt x="442" y="158"/>
                      <a:pt x="448" y="156"/>
                      <a:pt x="438" y="128"/>
                    </a:cubicBezTo>
                    <a:cubicBezTo>
                      <a:pt x="418" y="80"/>
                      <a:pt x="397" y="54"/>
                      <a:pt x="351" y="32"/>
                    </a:cubicBezTo>
                    <a:cubicBezTo>
                      <a:pt x="318" y="17"/>
                      <a:pt x="294" y="0"/>
                      <a:pt x="256"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35"/>
              <p:cNvSpPr/>
              <p:nvPr/>
            </p:nvSpPr>
            <p:spPr>
              <a:xfrm>
                <a:off x="12858477" y="-6351881"/>
                <a:ext cx="87796" cy="74992"/>
              </a:xfrm>
              <a:custGeom>
                <a:avLst/>
                <a:gdLst/>
                <a:ahLst/>
                <a:cxnLst/>
                <a:rect l="l" t="t" r="r" b="b"/>
                <a:pathLst>
                  <a:path w="336" h="287" extrusionOk="0">
                    <a:moveTo>
                      <a:pt x="121" y="1"/>
                    </a:moveTo>
                    <a:cubicBezTo>
                      <a:pt x="119" y="1"/>
                      <a:pt x="116" y="1"/>
                      <a:pt x="114" y="1"/>
                    </a:cubicBezTo>
                    <a:cubicBezTo>
                      <a:pt x="105" y="1"/>
                      <a:pt x="105" y="7"/>
                      <a:pt x="79" y="22"/>
                    </a:cubicBezTo>
                    <a:cubicBezTo>
                      <a:pt x="58" y="36"/>
                      <a:pt x="37" y="48"/>
                      <a:pt x="23" y="70"/>
                    </a:cubicBezTo>
                    <a:cubicBezTo>
                      <a:pt x="9" y="93"/>
                      <a:pt x="0" y="127"/>
                      <a:pt x="7" y="154"/>
                    </a:cubicBezTo>
                    <a:cubicBezTo>
                      <a:pt x="13" y="179"/>
                      <a:pt x="45" y="205"/>
                      <a:pt x="63" y="225"/>
                    </a:cubicBezTo>
                    <a:cubicBezTo>
                      <a:pt x="79" y="245"/>
                      <a:pt x="100" y="271"/>
                      <a:pt x="126" y="281"/>
                    </a:cubicBezTo>
                    <a:cubicBezTo>
                      <a:pt x="135" y="285"/>
                      <a:pt x="145" y="286"/>
                      <a:pt x="156" y="286"/>
                    </a:cubicBezTo>
                    <a:cubicBezTo>
                      <a:pt x="203" y="286"/>
                      <a:pt x="256" y="252"/>
                      <a:pt x="285" y="219"/>
                    </a:cubicBezTo>
                    <a:cubicBezTo>
                      <a:pt x="318" y="179"/>
                      <a:pt x="335" y="121"/>
                      <a:pt x="323" y="71"/>
                    </a:cubicBezTo>
                    <a:cubicBezTo>
                      <a:pt x="307" y="14"/>
                      <a:pt x="239" y="1"/>
                      <a:pt x="188" y="1"/>
                    </a:cubicBezTo>
                    <a:lnTo>
                      <a:pt x="136" y="1"/>
                    </a:lnTo>
                    <a:cubicBezTo>
                      <a:pt x="132" y="1"/>
                      <a:pt x="126" y="1"/>
                      <a:pt x="121"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5"/>
              <p:cNvSpPr/>
              <p:nvPr/>
            </p:nvSpPr>
            <p:spPr>
              <a:xfrm>
                <a:off x="13536800" y="-6878651"/>
                <a:ext cx="75776" cy="68983"/>
              </a:xfrm>
              <a:custGeom>
                <a:avLst/>
                <a:gdLst/>
                <a:ahLst/>
                <a:cxnLst/>
                <a:rect l="l" t="t" r="r" b="b"/>
                <a:pathLst>
                  <a:path w="290" h="264" extrusionOk="0">
                    <a:moveTo>
                      <a:pt x="163" y="1"/>
                    </a:moveTo>
                    <a:cubicBezTo>
                      <a:pt x="160" y="1"/>
                      <a:pt x="157" y="1"/>
                      <a:pt x="153" y="2"/>
                    </a:cubicBezTo>
                    <a:cubicBezTo>
                      <a:pt x="150" y="3"/>
                      <a:pt x="142" y="6"/>
                      <a:pt x="137" y="7"/>
                    </a:cubicBezTo>
                    <a:cubicBezTo>
                      <a:pt x="125" y="9"/>
                      <a:pt x="104" y="19"/>
                      <a:pt x="90" y="39"/>
                    </a:cubicBezTo>
                    <a:cubicBezTo>
                      <a:pt x="66" y="51"/>
                      <a:pt x="50" y="60"/>
                      <a:pt x="36" y="82"/>
                    </a:cubicBezTo>
                    <a:cubicBezTo>
                      <a:pt x="18" y="110"/>
                      <a:pt x="1" y="148"/>
                      <a:pt x="10" y="180"/>
                    </a:cubicBezTo>
                    <a:cubicBezTo>
                      <a:pt x="24" y="234"/>
                      <a:pt x="75" y="261"/>
                      <a:pt x="129" y="263"/>
                    </a:cubicBezTo>
                    <a:cubicBezTo>
                      <a:pt x="139" y="263"/>
                      <a:pt x="149" y="264"/>
                      <a:pt x="160" y="264"/>
                    </a:cubicBezTo>
                    <a:cubicBezTo>
                      <a:pt x="173" y="264"/>
                      <a:pt x="186" y="263"/>
                      <a:pt x="198" y="257"/>
                    </a:cubicBezTo>
                    <a:cubicBezTo>
                      <a:pt x="217" y="248"/>
                      <a:pt x="233" y="229"/>
                      <a:pt x="246" y="213"/>
                    </a:cubicBezTo>
                    <a:cubicBezTo>
                      <a:pt x="264" y="196"/>
                      <a:pt x="280" y="182"/>
                      <a:pt x="285" y="156"/>
                    </a:cubicBezTo>
                    <a:cubicBezTo>
                      <a:pt x="290" y="136"/>
                      <a:pt x="287" y="110"/>
                      <a:pt x="287" y="89"/>
                    </a:cubicBezTo>
                    <a:cubicBezTo>
                      <a:pt x="286" y="56"/>
                      <a:pt x="262" y="30"/>
                      <a:pt x="235" y="17"/>
                    </a:cubicBezTo>
                    <a:cubicBezTo>
                      <a:pt x="215" y="6"/>
                      <a:pt x="200" y="7"/>
                      <a:pt x="181" y="4"/>
                    </a:cubicBezTo>
                    <a:cubicBezTo>
                      <a:pt x="174" y="3"/>
                      <a:pt x="169" y="1"/>
                      <a:pt x="163"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5"/>
              <p:cNvSpPr/>
              <p:nvPr/>
            </p:nvSpPr>
            <p:spPr>
              <a:xfrm>
                <a:off x="13848003" y="-7168166"/>
                <a:ext cx="70812" cy="64540"/>
              </a:xfrm>
              <a:custGeom>
                <a:avLst/>
                <a:gdLst/>
                <a:ahLst/>
                <a:cxnLst/>
                <a:rect l="l" t="t" r="r" b="b"/>
                <a:pathLst>
                  <a:path w="271" h="247" extrusionOk="0">
                    <a:moveTo>
                      <a:pt x="147" y="0"/>
                    </a:moveTo>
                    <a:cubicBezTo>
                      <a:pt x="134" y="0"/>
                      <a:pt x="122" y="1"/>
                      <a:pt x="112" y="3"/>
                    </a:cubicBezTo>
                    <a:cubicBezTo>
                      <a:pt x="105" y="6"/>
                      <a:pt x="94" y="9"/>
                      <a:pt x="86" y="14"/>
                    </a:cubicBezTo>
                    <a:cubicBezTo>
                      <a:pt x="83" y="17"/>
                      <a:pt x="79" y="21"/>
                      <a:pt x="76" y="24"/>
                    </a:cubicBezTo>
                    <a:cubicBezTo>
                      <a:pt x="74" y="26"/>
                      <a:pt x="71" y="26"/>
                      <a:pt x="69" y="27"/>
                    </a:cubicBezTo>
                    <a:cubicBezTo>
                      <a:pt x="58" y="32"/>
                      <a:pt x="50" y="47"/>
                      <a:pt x="27" y="58"/>
                    </a:cubicBezTo>
                    <a:cubicBezTo>
                      <a:pt x="13" y="86"/>
                      <a:pt x="0" y="107"/>
                      <a:pt x="7" y="140"/>
                    </a:cubicBezTo>
                    <a:cubicBezTo>
                      <a:pt x="12" y="168"/>
                      <a:pt x="31" y="195"/>
                      <a:pt x="50" y="215"/>
                    </a:cubicBezTo>
                    <a:cubicBezTo>
                      <a:pt x="74" y="237"/>
                      <a:pt x="99" y="247"/>
                      <a:pt x="125" y="247"/>
                    </a:cubicBezTo>
                    <a:cubicBezTo>
                      <a:pt x="155" y="247"/>
                      <a:pt x="185" y="234"/>
                      <a:pt x="213" y="214"/>
                    </a:cubicBezTo>
                    <a:cubicBezTo>
                      <a:pt x="250" y="187"/>
                      <a:pt x="271" y="154"/>
                      <a:pt x="268" y="106"/>
                    </a:cubicBezTo>
                    <a:cubicBezTo>
                      <a:pt x="267" y="75"/>
                      <a:pt x="257" y="48"/>
                      <a:pt x="235" y="26"/>
                    </a:cubicBezTo>
                    <a:cubicBezTo>
                      <a:pt x="218" y="8"/>
                      <a:pt x="180" y="0"/>
                      <a:pt x="147"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35"/>
              <p:cNvSpPr/>
              <p:nvPr/>
            </p:nvSpPr>
            <p:spPr>
              <a:xfrm>
                <a:off x="14229755" y="-7097093"/>
                <a:ext cx="87535" cy="172718"/>
              </a:xfrm>
              <a:custGeom>
                <a:avLst/>
                <a:gdLst/>
                <a:ahLst/>
                <a:cxnLst/>
                <a:rect l="l" t="t" r="r" b="b"/>
                <a:pathLst>
                  <a:path w="335" h="661" extrusionOk="0">
                    <a:moveTo>
                      <a:pt x="116" y="1"/>
                    </a:moveTo>
                    <a:cubicBezTo>
                      <a:pt x="100" y="11"/>
                      <a:pt x="84" y="25"/>
                      <a:pt x="70" y="41"/>
                    </a:cubicBezTo>
                    <a:cubicBezTo>
                      <a:pt x="33" y="86"/>
                      <a:pt x="0" y="151"/>
                      <a:pt x="5" y="210"/>
                    </a:cubicBezTo>
                    <a:cubicBezTo>
                      <a:pt x="12" y="253"/>
                      <a:pt x="45" y="288"/>
                      <a:pt x="62" y="326"/>
                    </a:cubicBezTo>
                    <a:cubicBezTo>
                      <a:pt x="84" y="376"/>
                      <a:pt x="90" y="433"/>
                      <a:pt x="101" y="486"/>
                    </a:cubicBezTo>
                    <a:cubicBezTo>
                      <a:pt x="111" y="533"/>
                      <a:pt x="122" y="609"/>
                      <a:pt x="168" y="640"/>
                    </a:cubicBezTo>
                    <a:cubicBezTo>
                      <a:pt x="191" y="656"/>
                      <a:pt x="225" y="660"/>
                      <a:pt x="257" y="660"/>
                    </a:cubicBezTo>
                    <a:cubicBezTo>
                      <a:pt x="270" y="660"/>
                      <a:pt x="282" y="660"/>
                      <a:pt x="293" y="659"/>
                    </a:cubicBezTo>
                    <a:cubicBezTo>
                      <a:pt x="335" y="402"/>
                      <a:pt x="302" y="175"/>
                      <a:pt x="158" y="37"/>
                    </a:cubicBezTo>
                    <a:cubicBezTo>
                      <a:pt x="145" y="25"/>
                      <a:pt x="130" y="11"/>
                      <a:pt x="116"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35"/>
              <p:cNvSpPr/>
              <p:nvPr/>
            </p:nvSpPr>
            <p:spPr>
              <a:xfrm>
                <a:off x="13124215" y="-6285251"/>
                <a:ext cx="134568" cy="112358"/>
              </a:xfrm>
              <a:custGeom>
                <a:avLst/>
                <a:gdLst/>
                <a:ahLst/>
                <a:cxnLst/>
                <a:rect l="l" t="t" r="r" b="b"/>
                <a:pathLst>
                  <a:path w="515" h="430" extrusionOk="0">
                    <a:moveTo>
                      <a:pt x="130" y="1"/>
                    </a:moveTo>
                    <a:cubicBezTo>
                      <a:pt x="126" y="1"/>
                      <a:pt x="122" y="1"/>
                      <a:pt x="119" y="2"/>
                    </a:cubicBezTo>
                    <a:cubicBezTo>
                      <a:pt x="108" y="7"/>
                      <a:pt x="98" y="17"/>
                      <a:pt x="88" y="23"/>
                    </a:cubicBezTo>
                    <a:cubicBezTo>
                      <a:pt x="72" y="32"/>
                      <a:pt x="57" y="39"/>
                      <a:pt x="44" y="53"/>
                    </a:cubicBezTo>
                    <a:cubicBezTo>
                      <a:pt x="27" y="74"/>
                      <a:pt x="16" y="109"/>
                      <a:pt x="11" y="135"/>
                    </a:cubicBezTo>
                    <a:cubicBezTo>
                      <a:pt x="1" y="187"/>
                      <a:pt x="13" y="249"/>
                      <a:pt x="32" y="297"/>
                    </a:cubicBezTo>
                    <a:cubicBezTo>
                      <a:pt x="59" y="373"/>
                      <a:pt x="159" y="413"/>
                      <a:pt x="232" y="425"/>
                    </a:cubicBezTo>
                    <a:cubicBezTo>
                      <a:pt x="250" y="428"/>
                      <a:pt x="269" y="429"/>
                      <a:pt x="288" y="429"/>
                    </a:cubicBezTo>
                    <a:cubicBezTo>
                      <a:pt x="351" y="429"/>
                      <a:pt x="414" y="412"/>
                      <a:pt x="463" y="370"/>
                    </a:cubicBezTo>
                    <a:cubicBezTo>
                      <a:pt x="501" y="339"/>
                      <a:pt x="515" y="305"/>
                      <a:pt x="510" y="256"/>
                    </a:cubicBezTo>
                    <a:cubicBezTo>
                      <a:pt x="505" y="215"/>
                      <a:pt x="492" y="165"/>
                      <a:pt x="466" y="131"/>
                    </a:cubicBezTo>
                    <a:cubicBezTo>
                      <a:pt x="424" y="77"/>
                      <a:pt x="354" y="47"/>
                      <a:pt x="286" y="47"/>
                    </a:cubicBezTo>
                    <a:cubicBezTo>
                      <a:pt x="258" y="47"/>
                      <a:pt x="232" y="52"/>
                      <a:pt x="207" y="62"/>
                    </a:cubicBezTo>
                    <a:cubicBezTo>
                      <a:pt x="168" y="13"/>
                      <a:pt x="146" y="1"/>
                      <a:pt x="130"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35"/>
              <p:cNvSpPr/>
              <p:nvPr/>
            </p:nvSpPr>
            <p:spPr>
              <a:xfrm>
                <a:off x="12069627" y="-7093697"/>
                <a:ext cx="70550" cy="182386"/>
              </a:xfrm>
              <a:custGeom>
                <a:avLst/>
                <a:gdLst/>
                <a:ahLst/>
                <a:cxnLst/>
                <a:rect l="l" t="t" r="r" b="b"/>
                <a:pathLst>
                  <a:path w="270" h="698" extrusionOk="0">
                    <a:moveTo>
                      <a:pt x="204" y="0"/>
                    </a:moveTo>
                    <a:cubicBezTo>
                      <a:pt x="199" y="3"/>
                      <a:pt x="194" y="8"/>
                      <a:pt x="189" y="13"/>
                    </a:cubicBezTo>
                    <a:cubicBezTo>
                      <a:pt x="30" y="159"/>
                      <a:pt x="0" y="413"/>
                      <a:pt x="56" y="698"/>
                    </a:cubicBezTo>
                    <a:cubicBezTo>
                      <a:pt x="68" y="697"/>
                      <a:pt x="75" y="694"/>
                      <a:pt x="83" y="689"/>
                    </a:cubicBezTo>
                    <a:cubicBezTo>
                      <a:pt x="108" y="672"/>
                      <a:pt x="124" y="645"/>
                      <a:pt x="140" y="620"/>
                    </a:cubicBezTo>
                    <a:cubicBezTo>
                      <a:pt x="160" y="592"/>
                      <a:pt x="178" y="561"/>
                      <a:pt x="196" y="531"/>
                    </a:cubicBezTo>
                    <a:cubicBezTo>
                      <a:pt x="219" y="490"/>
                      <a:pt x="255" y="435"/>
                      <a:pt x="263" y="389"/>
                    </a:cubicBezTo>
                    <a:cubicBezTo>
                      <a:pt x="270" y="343"/>
                      <a:pt x="233" y="312"/>
                      <a:pt x="224" y="270"/>
                    </a:cubicBezTo>
                    <a:cubicBezTo>
                      <a:pt x="220" y="244"/>
                      <a:pt x="223" y="218"/>
                      <a:pt x="223" y="192"/>
                    </a:cubicBezTo>
                    <a:cubicBezTo>
                      <a:pt x="223" y="169"/>
                      <a:pt x="222" y="148"/>
                      <a:pt x="224" y="128"/>
                    </a:cubicBezTo>
                    <a:cubicBezTo>
                      <a:pt x="229" y="86"/>
                      <a:pt x="253" y="50"/>
                      <a:pt x="222" y="14"/>
                    </a:cubicBezTo>
                    <a:cubicBezTo>
                      <a:pt x="217" y="8"/>
                      <a:pt x="212" y="2"/>
                      <a:pt x="204"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35"/>
              <p:cNvSpPr/>
              <p:nvPr/>
            </p:nvSpPr>
            <p:spPr>
              <a:xfrm>
                <a:off x="12475680" y="-7207360"/>
                <a:ext cx="124378" cy="97725"/>
              </a:xfrm>
              <a:custGeom>
                <a:avLst/>
                <a:gdLst/>
                <a:ahLst/>
                <a:cxnLst/>
                <a:rect l="l" t="t" r="r" b="b"/>
                <a:pathLst>
                  <a:path w="476" h="374" extrusionOk="0">
                    <a:moveTo>
                      <a:pt x="232" y="0"/>
                    </a:moveTo>
                    <a:cubicBezTo>
                      <a:pt x="217" y="0"/>
                      <a:pt x="199" y="9"/>
                      <a:pt x="167" y="47"/>
                    </a:cubicBezTo>
                    <a:cubicBezTo>
                      <a:pt x="134" y="59"/>
                      <a:pt x="106" y="65"/>
                      <a:pt x="80" y="90"/>
                    </a:cubicBezTo>
                    <a:cubicBezTo>
                      <a:pt x="53" y="116"/>
                      <a:pt x="16" y="161"/>
                      <a:pt x="11" y="199"/>
                    </a:cubicBezTo>
                    <a:cubicBezTo>
                      <a:pt x="0" y="279"/>
                      <a:pt x="108" y="349"/>
                      <a:pt x="175" y="365"/>
                    </a:cubicBezTo>
                    <a:cubicBezTo>
                      <a:pt x="201" y="370"/>
                      <a:pt x="230" y="374"/>
                      <a:pt x="259" y="374"/>
                    </a:cubicBezTo>
                    <a:cubicBezTo>
                      <a:pt x="322" y="374"/>
                      <a:pt x="388" y="360"/>
                      <a:pt x="435" y="326"/>
                    </a:cubicBezTo>
                    <a:cubicBezTo>
                      <a:pt x="457" y="311"/>
                      <a:pt x="472" y="299"/>
                      <a:pt x="473" y="272"/>
                    </a:cubicBezTo>
                    <a:cubicBezTo>
                      <a:pt x="474" y="247"/>
                      <a:pt x="476" y="219"/>
                      <a:pt x="469" y="194"/>
                    </a:cubicBezTo>
                    <a:cubicBezTo>
                      <a:pt x="460" y="152"/>
                      <a:pt x="422" y="116"/>
                      <a:pt x="398" y="84"/>
                    </a:cubicBezTo>
                    <a:cubicBezTo>
                      <a:pt x="377" y="57"/>
                      <a:pt x="344" y="36"/>
                      <a:pt x="316" y="21"/>
                    </a:cubicBezTo>
                    <a:cubicBezTo>
                      <a:pt x="295" y="8"/>
                      <a:pt x="266" y="5"/>
                      <a:pt x="241" y="1"/>
                    </a:cubicBezTo>
                    <a:cubicBezTo>
                      <a:pt x="238" y="1"/>
                      <a:pt x="235" y="0"/>
                      <a:pt x="23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5"/>
              <p:cNvSpPr/>
              <p:nvPr/>
            </p:nvSpPr>
            <p:spPr>
              <a:xfrm>
                <a:off x="13129702" y="-7419008"/>
                <a:ext cx="84399" cy="67676"/>
              </a:xfrm>
              <a:custGeom>
                <a:avLst/>
                <a:gdLst/>
                <a:ahLst/>
                <a:cxnLst/>
                <a:rect l="l" t="t" r="r" b="b"/>
                <a:pathLst>
                  <a:path w="323" h="259" extrusionOk="0">
                    <a:moveTo>
                      <a:pt x="134" y="1"/>
                    </a:moveTo>
                    <a:cubicBezTo>
                      <a:pt x="130" y="1"/>
                      <a:pt x="126" y="1"/>
                      <a:pt x="122" y="2"/>
                    </a:cubicBezTo>
                    <a:cubicBezTo>
                      <a:pt x="95" y="7"/>
                      <a:pt x="68" y="12"/>
                      <a:pt x="47" y="30"/>
                    </a:cubicBezTo>
                    <a:lnTo>
                      <a:pt x="68" y="30"/>
                    </a:lnTo>
                    <a:cubicBezTo>
                      <a:pt x="49" y="44"/>
                      <a:pt x="16" y="65"/>
                      <a:pt x="9" y="90"/>
                    </a:cubicBezTo>
                    <a:cubicBezTo>
                      <a:pt x="1" y="117"/>
                      <a:pt x="15" y="163"/>
                      <a:pt x="27" y="183"/>
                    </a:cubicBezTo>
                    <a:cubicBezTo>
                      <a:pt x="58" y="236"/>
                      <a:pt x="109" y="259"/>
                      <a:pt x="170" y="259"/>
                    </a:cubicBezTo>
                    <a:cubicBezTo>
                      <a:pt x="219" y="259"/>
                      <a:pt x="265" y="246"/>
                      <a:pt x="292" y="202"/>
                    </a:cubicBezTo>
                    <a:cubicBezTo>
                      <a:pt x="307" y="178"/>
                      <a:pt x="323" y="134"/>
                      <a:pt x="314" y="106"/>
                    </a:cubicBezTo>
                    <a:cubicBezTo>
                      <a:pt x="307" y="85"/>
                      <a:pt x="282" y="67"/>
                      <a:pt x="268" y="56"/>
                    </a:cubicBezTo>
                    <a:cubicBezTo>
                      <a:pt x="243" y="38"/>
                      <a:pt x="221" y="23"/>
                      <a:pt x="191" y="13"/>
                    </a:cubicBezTo>
                    <a:cubicBezTo>
                      <a:pt x="171" y="8"/>
                      <a:pt x="154" y="1"/>
                      <a:pt x="13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5"/>
              <p:cNvSpPr/>
              <p:nvPr/>
            </p:nvSpPr>
            <p:spPr>
              <a:xfrm>
                <a:off x="12504684" y="-6426873"/>
                <a:ext cx="164095" cy="207209"/>
              </a:xfrm>
              <a:custGeom>
                <a:avLst/>
                <a:gdLst/>
                <a:ahLst/>
                <a:cxnLst/>
                <a:rect l="l" t="t" r="r" b="b"/>
                <a:pathLst>
                  <a:path w="628" h="793" extrusionOk="0">
                    <a:moveTo>
                      <a:pt x="110" y="0"/>
                    </a:moveTo>
                    <a:cubicBezTo>
                      <a:pt x="69" y="0"/>
                      <a:pt x="33" y="13"/>
                      <a:pt x="0" y="36"/>
                    </a:cubicBezTo>
                    <a:cubicBezTo>
                      <a:pt x="149" y="321"/>
                      <a:pt x="352" y="572"/>
                      <a:pt x="603" y="793"/>
                    </a:cubicBezTo>
                    <a:cubicBezTo>
                      <a:pt x="625" y="751"/>
                      <a:pt x="627" y="702"/>
                      <a:pt x="621" y="652"/>
                    </a:cubicBezTo>
                    <a:cubicBezTo>
                      <a:pt x="615" y="601"/>
                      <a:pt x="591" y="559"/>
                      <a:pt x="577" y="512"/>
                    </a:cubicBezTo>
                    <a:cubicBezTo>
                      <a:pt x="572" y="486"/>
                      <a:pt x="565" y="460"/>
                      <a:pt x="560" y="434"/>
                    </a:cubicBezTo>
                    <a:cubicBezTo>
                      <a:pt x="549" y="396"/>
                      <a:pt x="534" y="357"/>
                      <a:pt x="512" y="321"/>
                    </a:cubicBezTo>
                    <a:cubicBezTo>
                      <a:pt x="477" y="258"/>
                      <a:pt x="430" y="201"/>
                      <a:pt x="380" y="152"/>
                    </a:cubicBezTo>
                    <a:cubicBezTo>
                      <a:pt x="321" y="92"/>
                      <a:pt x="238" y="28"/>
                      <a:pt x="156" y="5"/>
                    </a:cubicBezTo>
                    <a:cubicBezTo>
                      <a:pt x="140" y="2"/>
                      <a:pt x="124" y="0"/>
                      <a:pt x="110"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5"/>
              <p:cNvSpPr/>
              <p:nvPr/>
            </p:nvSpPr>
            <p:spPr>
              <a:xfrm>
                <a:off x="13502309" y="-5725035"/>
                <a:ext cx="149985" cy="547157"/>
              </a:xfrm>
              <a:custGeom>
                <a:avLst/>
                <a:gdLst/>
                <a:ahLst/>
                <a:cxnLst/>
                <a:rect l="l" t="t" r="r" b="b"/>
                <a:pathLst>
                  <a:path w="574" h="2094" extrusionOk="0">
                    <a:moveTo>
                      <a:pt x="386" y="1"/>
                    </a:moveTo>
                    <a:cubicBezTo>
                      <a:pt x="351" y="29"/>
                      <a:pt x="320" y="64"/>
                      <a:pt x="292" y="93"/>
                    </a:cubicBezTo>
                    <a:cubicBezTo>
                      <a:pt x="202" y="187"/>
                      <a:pt x="139" y="305"/>
                      <a:pt x="78" y="419"/>
                    </a:cubicBezTo>
                    <a:cubicBezTo>
                      <a:pt x="36" y="495"/>
                      <a:pt x="0" y="556"/>
                      <a:pt x="29" y="642"/>
                    </a:cubicBezTo>
                    <a:cubicBezTo>
                      <a:pt x="65" y="756"/>
                      <a:pt x="82" y="873"/>
                      <a:pt x="97" y="990"/>
                    </a:cubicBezTo>
                    <a:cubicBezTo>
                      <a:pt x="117" y="1172"/>
                      <a:pt x="134" y="1356"/>
                      <a:pt x="143" y="1539"/>
                    </a:cubicBezTo>
                    <a:cubicBezTo>
                      <a:pt x="150" y="1684"/>
                      <a:pt x="169" y="1806"/>
                      <a:pt x="274" y="1912"/>
                    </a:cubicBezTo>
                    <a:cubicBezTo>
                      <a:pt x="350" y="1991"/>
                      <a:pt x="423" y="2077"/>
                      <a:pt x="538" y="2091"/>
                    </a:cubicBezTo>
                    <a:cubicBezTo>
                      <a:pt x="546" y="2092"/>
                      <a:pt x="556" y="2093"/>
                      <a:pt x="564" y="2093"/>
                    </a:cubicBezTo>
                    <a:cubicBezTo>
                      <a:pt x="567" y="2093"/>
                      <a:pt x="570" y="2093"/>
                      <a:pt x="573" y="2093"/>
                    </a:cubicBezTo>
                    <a:lnTo>
                      <a:pt x="386" y="1"/>
                    </a:ln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5"/>
              <p:cNvSpPr/>
              <p:nvPr/>
            </p:nvSpPr>
            <p:spPr>
              <a:xfrm>
                <a:off x="12764934" y="-5812830"/>
                <a:ext cx="153382" cy="461190"/>
              </a:xfrm>
              <a:custGeom>
                <a:avLst/>
                <a:gdLst/>
                <a:ahLst/>
                <a:cxnLst/>
                <a:rect l="l" t="t" r="r" b="b"/>
                <a:pathLst>
                  <a:path w="587" h="1765" extrusionOk="0">
                    <a:moveTo>
                      <a:pt x="184" y="0"/>
                    </a:moveTo>
                    <a:lnTo>
                      <a:pt x="1" y="1581"/>
                    </a:lnTo>
                    <a:cubicBezTo>
                      <a:pt x="30" y="1608"/>
                      <a:pt x="60" y="1637"/>
                      <a:pt x="92" y="1664"/>
                    </a:cubicBezTo>
                    <a:cubicBezTo>
                      <a:pt x="159" y="1719"/>
                      <a:pt x="241" y="1765"/>
                      <a:pt x="328" y="1765"/>
                    </a:cubicBezTo>
                    <a:cubicBezTo>
                      <a:pt x="341" y="1765"/>
                      <a:pt x="354" y="1764"/>
                      <a:pt x="367" y="1761"/>
                    </a:cubicBezTo>
                    <a:cubicBezTo>
                      <a:pt x="434" y="1750"/>
                      <a:pt x="458" y="1707"/>
                      <a:pt x="486" y="1650"/>
                    </a:cubicBezTo>
                    <a:cubicBezTo>
                      <a:pt x="548" y="1525"/>
                      <a:pt x="571" y="1361"/>
                      <a:pt x="578" y="1223"/>
                    </a:cubicBezTo>
                    <a:cubicBezTo>
                      <a:pt x="586" y="1098"/>
                      <a:pt x="553" y="985"/>
                      <a:pt x="515" y="869"/>
                    </a:cubicBezTo>
                    <a:cubicBezTo>
                      <a:pt x="479" y="752"/>
                      <a:pt x="438" y="638"/>
                      <a:pt x="385" y="527"/>
                    </a:cubicBezTo>
                    <a:cubicBezTo>
                      <a:pt x="336" y="429"/>
                      <a:pt x="284" y="331"/>
                      <a:pt x="252" y="224"/>
                    </a:cubicBezTo>
                    <a:cubicBezTo>
                      <a:pt x="226" y="145"/>
                      <a:pt x="216" y="68"/>
                      <a:pt x="184"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5"/>
              <p:cNvSpPr/>
              <p:nvPr/>
            </p:nvSpPr>
            <p:spPr>
              <a:xfrm>
                <a:off x="12997748" y="-5702302"/>
                <a:ext cx="166447" cy="171411"/>
              </a:xfrm>
              <a:custGeom>
                <a:avLst/>
                <a:gdLst/>
                <a:ahLst/>
                <a:cxnLst/>
                <a:rect l="l" t="t" r="r" b="b"/>
                <a:pathLst>
                  <a:path w="637" h="656" extrusionOk="0">
                    <a:moveTo>
                      <a:pt x="261" y="0"/>
                    </a:moveTo>
                    <a:cubicBezTo>
                      <a:pt x="234" y="0"/>
                      <a:pt x="207" y="7"/>
                      <a:pt x="182" y="24"/>
                    </a:cubicBezTo>
                    <a:cubicBezTo>
                      <a:pt x="183" y="23"/>
                      <a:pt x="183" y="23"/>
                      <a:pt x="184" y="23"/>
                    </a:cubicBezTo>
                    <a:cubicBezTo>
                      <a:pt x="185" y="23"/>
                      <a:pt x="186" y="26"/>
                      <a:pt x="175" y="38"/>
                    </a:cubicBezTo>
                    <a:cubicBezTo>
                      <a:pt x="141" y="54"/>
                      <a:pt x="86" y="74"/>
                      <a:pt x="58" y="100"/>
                    </a:cubicBezTo>
                    <a:cubicBezTo>
                      <a:pt x="24" y="132"/>
                      <a:pt x="14" y="182"/>
                      <a:pt x="11" y="226"/>
                    </a:cubicBezTo>
                    <a:cubicBezTo>
                      <a:pt x="1" y="371"/>
                      <a:pt x="35" y="493"/>
                      <a:pt x="163" y="577"/>
                    </a:cubicBezTo>
                    <a:cubicBezTo>
                      <a:pt x="224" y="618"/>
                      <a:pt x="307" y="655"/>
                      <a:pt x="385" y="655"/>
                    </a:cubicBezTo>
                    <a:cubicBezTo>
                      <a:pt x="414" y="655"/>
                      <a:pt x="442" y="650"/>
                      <a:pt x="468" y="638"/>
                    </a:cubicBezTo>
                    <a:cubicBezTo>
                      <a:pt x="553" y="598"/>
                      <a:pt x="629" y="527"/>
                      <a:pt x="631" y="428"/>
                    </a:cubicBezTo>
                    <a:cubicBezTo>
                      <a:pt x="633" y="354"/>
                      <a:pt x="636" y="297"/>
                      <a:pt x="599" y="234"/>
                    </a:cubicBezTo>
                    <a:cubicBezTo>
                      <a:pt x="564" y="175"/>
                      <a:pt x="519" y="125"/>
                      <a:pt x="464" y="87"/>
                    </a:cubicBezTo>
                    <a:cubicBezTo>
                      <a:pt x="410" y="49"/>
                      <a:pt x="333" y="0"/>
                      <a:pt x="261"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5"/>
              <p:cNvSpPr/>
              <p:nvPr/>
            </p:nvSpPr>
            <p:spPr>
              <a:xfrm>
                <a:off x="13221155" y="-5384045"/>
                <a:ext cx="125684" cy="107132"/>
              </a:xfrm>
              <a:custGeom>
                <a:avLst/>
                <a:gdLst/>
                <a:ahLst/>
                <a:cxnLst/>
                <a:rect l="l" t="t" r="r" b="b"/>
                <a:pathLst>
                  <a:path w="481" h="410" extrusionOk="0">
                    <a:moveTo>
                      <a:pt x="290" y="0"/>
                    </a:moveTo>
                    <a:cubicBezTo>
                      <a:pt x="278" y="0"/>
                      <a:pt x="266" y="1"/>
                      <a:pt x="256" y="3"/>
                    </a:cubicBezTo>
                    <a:cubicBezTo>
                      <a:pt x="244" y="6"/>
                      <a:pt x="236" y="16"/>
                      <a:pt x="221" y="19"/>
                    </a:cubicBezTo>
                    <a:cubicBezTo>
                      <a:pt x="217" y="20"/>
                      <a:pt x="211" y="21"/>
                      <a:pt x="205" y="21"/>
                    </a:cubicBezTo>
                    <a:cubicBezTo>
                      <a:pt x="194" y="21"/>
                      <a:pt x="181" y="19"/>
                      <a:pt x="170" y="19"/>
                    </a:cubicBezTo>
                    <a:cubicBezTo>
                      <a:pt x="168" y="19"/>
                      <a:pt x="166" y="19"/>
                      <a:pt x="164" y="19"/>
                    </a:cubicBezTo>
                    <a:lnTo>
                      <a:pt x="148" y="38"/>
                    </a:lnTo>
                    <a:cubicBezTo>
                      <a:pt x="76" y="80"/>
                      <a:pt x="1" y="133"/>
                      <a:pt x="19" y="233"/>
                    </a:cubicBezTo>
                    <a:cubicBezTo>
                      <a:pt x="32" y="293"/>
                      <a:pt x="115" y="371"/>
                      <a:pt x="168" y="396"/>
                    </a:cubicBezTo>
                    <a:cubicBezTo>
                      <a:pt x="187" y="406"/>
                      <a:pt x="208" y="410"/>
                      <a:pt x="229" y="410"/>
                    </a:cubicBezTo>
                    <a:cubicBezTo>
                      <a:pt x="287" y="410"/>
                      <a:pt x="351" y="382"/>
                      <a:pt x="397" y="358"/>
                    </a:cubicBezTo>
                    <a:cubicBezTo>
                      <a:pt x="470" y="319"/>
                      <a:pt x="465" y="235"/>
                      <a:pt x="472" y="158"/>
                    </a:cubicBezTo>
                    <a:cubicBezTo>
                      <a:pt x="477" y="96"/>
                      <a:pt x="480" y="69"/>
                      <a:pt x="432" y="28"/>
                    </a:cubicBezTo>
                    <a:cubicBezTo>
                      <a:pt x="402" y="3"/>
                      <a:pt x="390" y="2"/>
                      <a:pt x="351" y="2"/>
                    </a:cubicBezTo>
                    <a:cubicBezTo>
                      <a:pt x="333" y="2"/>
                      <a:pt x="311" y="0"/>
                      <a:pt x="290"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5"/>
              <p:cNvSpPr/>
              <p:nvPr/>
            </p:nvSpPr>
            <p:spPr>
              <a:xfrm>
                <a:off x="12910736" y="-5239811"/>
                <a:ext cx="172195" cy="129342"/>
              </a:xfrm>
              <a:custGeom>
                <a:avLst/>
                <a:gdLst/>
                <a:ahLst/>
                <a:cxnLst/>
                <a:rect l="l" t="t" r="r" b="b"/>
                <a:pathLst>
                  <a:path w="659" h="495" extrusionOk="0">
                    <a:moveTo>
                      <a:pt x="382" y="0"/>
                    </a:moveTo>
                    <a:cubicBezTo>
                      <a:pt x="374" y="0"/>
                      <a:pt x="365" y="1"/>
                      <a:pt x="356" y="3"/>
                    </a:cubicBezTo>
                    <a:cubicBezTo>
                      <a:pt x="313" y="9"/>
                      <a:pt x="270" y="37"/>
                      <a:pt x="232" y="54"/>
                    </a:cubicBezTo>
                    <a:lnTo>
                      <a:pt x="282" y="8"/>
                    </a:lnTo>
                    <a:lnTo>
                      <a:pt x="282" y="8"/>
                    </a:lnTo>
                    <a:cubicBezTo>
                      <a:pt x="223" y="9"/>
                      <a:pt x="217" y="10"/>
                      <a:pt x="169" y="36"/>
                    </a:cubicBezTo>
                    <a:cubicBezTo>
                      <a:pt x="134" y="55"/>
                      <a:pt x="94" y="65"/>
                      <a:pt x="71" y="101"/>
                    </a:cubicBezTo>
                    <a:cubicBezTo>
                      <a:pt x="0" y="206"/>
                      <a:pt x="111" y="351"/>
                      <a:pt x="189" y="414"/>
                    </a:cubicBezTo>
                    <a:cubicBezTo>
                      <a:pt x="222" y="440"/>
                      <a:pt x="270" y="484"/>
                      <a:pt x="315" y="493"/>
                    </a:cubicBezTo>
                    <a:cubicBezTo>
                      <a:pt x="320" y="494"/>
                      <a:pt x="326" y="494"/>
                      <a:pt x="331" y="494"/>
                    </a:cubicBezTo>
                    <a:cubicBezTo>
                      <a:pt x="361" y="494"/>
                      <a:pt x="396" y="480"/>
                      <a:pt x="423" y="474"/>
                    </a:cubicBezTo>
                    <a:cubicBezTo>
                      <a:pt x="481" y="459"/>
                      <a:pt x="621" y="427"/>
                      <a:pt x="640" y="355"/>
                    </a:cubicBezTo>
                    <a:cubicBezTo>
                      <a:pt x="658" y="275"/>
                      <a:pt x="594" y="159"/>
                      <a:pt x="550" y="102"/>
                    </a:cubicBezTo>
                    <a:cubicBezTo>
                      <a:pt x="508" y="47"/>
                      <a:pt x="452" y="0"/>
                      <a:pt x="38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5"/>
              <p:cNvSpPr/>
              <p:nvPr/>
            </p:nvSpPr>
            <p:spPr>
              <a:xfrm>
                <a:off x="9757686" y="-5132419"/>
                <a:ext cx="148156" cy="439502"/>
              </a:xfrm>
              <a:custGeom>
                <a:avLst/>
                <a:gdLst/>
                <a:ahLst/>
                <a:cxnLst/>
                <a:rect l="l" t="t" r="r" b="b"/>
                <a:pathLst>
                  <a:path w="567" h="1682" extrusionOk="0">
                    <a:moveTo>
                      <a:pt x="522" y="1"/>
                    </a:moveTo>
                    <a:cubicBezTo>
                      <a:pt x="497" y="1"/>
                      <a:pt x="472" y="3"/>
                      <a:pt x="446" y="6"/>
                    </a:cubicBezTo>
                    <a:cubicBezTo>
                      <a:pt x="311" y="29"/>
                      <a:pt x="203" y="106"/>
                      <a:pt x="126" y="220"/>
                    </a:cubicBezTo>
                    <a:cubicBezTo>
                      <a:pt x="82" y="292"/>
                      <a:pt x="1" y="410"/>
                      <a:pt x="48" y="495"/>
                    </a:cubicBezTo>
                    <a:cubicBezTo>
                      <a:pt x="72" y="541"/>
                      <a:pt x="125" y="568"/>
                      <a:pt x="160" y="604"/>
                    </a:cubicBezTo>
                    <a:cubicBezTo>
                      <a:pt x="192" y="638"/>
                      <a:pt x="211" y="676"/>
                      <a:pt x="223" y="719"/>
                    </a:cubicBezTo>
                    <a:cubicBezTo>
                      <a:pt x="248" y="801"/>
                      <a:pt x="233" y="888"/>
                      <a:pt x="225" y="971"/>
                    </a:cubicBezTo>
                    <a:cubicBezTo>
                      <a:pt x="213" y="1076"/>
                      <a:pt x="199" y="1183"/>
                      <a:pt x="201" y="1291"/>
                    </a:cubicBezTo>
                    <a:cubicBezTo>
                      <a:pt x="203" y="1431"/>
                      <a:pt x="224" y="1572"/>
                      <a:pt x="308" y="1681"/>
                    </a:cubicBezTo>
                    <a:cubicBezTo>
                      <a:pt x="310" y="1674"/>
                      <a:pt x="310" y="1667"/>
                      <a:pt x="311" y="1661"/>
                    </a:cubicBezTo>
                    <a:lnTo>
                      <a:pt x="567" y="3"/>
                    </a:lnTo>
                    <a:cubicBezTo>
                      <a:pt x="552" y="1"/>
                      <a:pt x="537" y="1"/>
                      <a:pt x="522"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5"/>
              <p:cNvSpPr/>
              <p:nvPr/>
            </p:nvSpPr>
            <p:spPr>
              <a:xfrm>
                <a:off x="9925438" y="-5129283"/>
                <a:ext cx="5487" cy="784"/>
              </a:xfrm>
              <a:custGeom>
                <a:avLst/>
                <a:gdLst/>
                <a:ahLst/>
                <a:cxnLst/>
                <a:rect l="l" t="t" r="r" b="b"/>
                <a:pathLst>
                  <a:path w="21" h="3" extrusionOk="0">
                    <a:moveTo>
                      <a:pt x="0" y="0"/>
                    </a:moveTo>
                    <a:cubicBezTo>
                      <a:pt x="4" y="1"/>
                      <a:pt x="9" y="2"/>
                      <a:pt x="21" y="2"/>
                    </a:cubicBezTo>
                    <a:cubicBezTo>
                      <a:pt x="14" y="1"/>
                      <a:pt x="8" y="0"/>
                      <a:pt x="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5"/>
              <p:cNvSpPr/>
              <p:nvPr/>
            </p:nvSpPr>
            <p:spPr>
              <a:xfrm>
                <a:off x="9095564" y="-4965190"/>
                <a:ext cx="400046" cy="302060"/>
              </a:xfrm>
              <a:custGeom>
                <a:avLst/>
                <a:gdLst/>
                <a:ahLst/>
                <a:cxnLst/>
                <a:rect l="l" t="t" r="r" b="b"/>
                <a:pathLst>
                  <a:path w="1531" h="1156" extrusionOk="0">
                    <a:moveTo>
                      <a:pt x="737" y="0"/>
                    </a:moveTo>
                    <a:cubicBezTo>
                      <a:pt x="662" y="0"/>
                      <a:pt x="587" y="11"/>
                      <a:pt x="516" y="35"/>
                    </a:cubicBezTo>
                    <a:cubicBezTo>
                      <a:pt x="427" y="65"/>
                      <a:pt x="369" y="115"/>
                      <a:pt x="298" y="175"/>
                    </a:cubicBezTo>
                    <a:cubicBezTo>
                      <a:pt x="294" y="179"/>
                      <a:pt x="292" y="180"/>
                      <a:pt x="292" y="180"/>
                    </a:cubicBezTo>
                    <a:cubicBezTo>
                      <a:pt x="292" y="180"/>
                      <a:pt x="293" y="179"/>
                      <a:pt x="295" y="177"/>
                    </a:cubicBezTo>
                    <a:lnTo>
                      <a:pt x="295" y="177"/>
                    </a:lnTo>
                    <a:cubicBezTo>
                      <a:pt x="271" y="188"/>
                      <a:pt x="250" y="226"/>
                      <a:pt x="235" y="245"/>
                    </a:cubicBezTo>
                    <a:cubicBezTo>
                      <a:pt x="212" y="273"/>
                      <a:pt x="187" y="300"/>
                      <a:pt x="160" y="321"/>
                    </a:cubicBezTo>
                    <a:cubicBezTo>
                      <a:pt x="114" y="359"/>
                      <a:pt x="67" y="408"/>
                      <a:pt x="41" y="464"/>
                    </a:cubicBezTo>
                    <a:cubicBezTo>
                      <a:pt x="7" y="537"/>
                      <a:pt x="1" y="622"/>
                      <a:pt x="11" y="700"/>
                    </a:cubicBezTo>
                    <a:cubicBezTo>
                      <a:pt x="20" y="768"/>
                      <a:pt x="28" y="846"/>
                      <a:pt x="54" y="908"/>
                    </a:cubicBezTo>
                    <a:cubicBezTo>
                      <a:pt x="94" y="1000"/>
                      <a:pt x="171" y="1055"/>
                      <a:pt x="261" y="1088"/>
                    </a:cubicBezTo>
                    <a:cubicBezTo>
                      <a:pt x="311" y="1108"/>
                      <a:pt x="366" y="1113"/>
                      <a:pt x="420" y="1120"/>
                    </a:cubicBezTo>
                    <a:cubicBezTo>
                      <a:pt x="483" y="1129"/>
                      <a:pt x="547" y="1141"/>
                      <a:pt x="611" y="1148"/>
                    </a:cubicBezTo>
                    <a:cubicBezTo>
                      <a:pt x="653" y="1153"/>
                      <a:pt x="696" y="1155"/>
                      <a:pt x="738" y="1155"/>
                    </a:cubicBezTo>
                    <a:cubicBezTo>
                      <a:pt x="824" y="1155"/>
                      <a:pt x="908" y="1144"/>
                      <a:pt x="991" y="1115"/>
                    </a:cubicBezTo>
                    <a:cubicBezTo>
                      <a:pt x="1095" y="1079"/>
                      <a:pt x="1173" y="1020"/>
                      <a:pt x="1247" y="938"/>
                    </a:cubicBezTo>
                    <a:cubicBezTo>
                      <a:pt x="1334" y="842"/>
                      <a:pt x="1424" y="735"/>
                      <a:pt x="1483" y="621"/>
                    </a:cubicBezTo>
                    <a:cubicBezTo>
                      <a:pt x="1531" y="530"/>
                      <a:pt x="1530" y="449"/>
                      <a:pt x="1476" y="361"/>
                    </a:cubicBezTo>
                    <a:cubicBezTo>
                      <a:pt x="1384" y="211"/>
                      <a:pt x="1205" y="112"/>
                      <a:pt x="1043" y="55"/>
                    </a:cubicBezTo>
                    <a:cubicBezTo>
                      <a:pt x="946" y="21"/>
                      <a:pt x="841" y="0"/>
                      <a:pt x="737"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5"/>
              <p:cNvSpPr/>
              <p:nvPr/>
            </p:nvSpPr>
            <p:spPr>
              <a:xfrm>
                <a:off x="9556489" y="-4789861"/>
                <a:ext cx="108700" cy="114971"/>
              </a:xfrm>
              <a:custGeom>
                <a:avLst/>
                <a:gdLst/>
                <a:ahLst/>
                <a:cxnLst/>
                <a:rect l="l" t="t" r="r" b="b"/>
                <a:pathLst>
                  <a:path w="416" h="440" extrusionOk="0">
                    <a:moveTo>
                      <a:pt x="193" y="0"/>
                    </a:moveTo>
                    <a:cubicBezTo>
                      <a:pt x="185" y="0"/>
                      <a:pt x="177" y="1"/>
                      <a:pt x="170" y="3"/>
                    </a:cubicBezTo>
                    <a:cubicBezTo>
                      <a:pt x="117" y="14"/>
                      <a:pt x="88" y="29"/>
                      <a:pt x="55" y="72"/>
                    </a:cubicBezTo>
                    <a:lnTo>
                      <a:pt x="77" y="84"/>
                    </a:lnTo>
                    <a:cubicBezTo>
                      <a:pt x="61" y="111"/>
                      <a:pt x="40" y="141"/>
                      <a:pt x="30" y="171"/>
                    </a:cubicBezTo>
                    <a:cubicBezTo>
                      <a:pt x="15" y="214"/>
                      <a:pt x="0" y="289"/>
                      <a:pt x="15" y="332"/>
                    </a:cubicBezTo>
                    <a:cubicBezTo>
                      <a:pt x="37" y="398"/>
                      <a:pt x="133" y="439"/>
                      <a:pt x="205" y="439"/>
                    </a:cubicBezTo>
                    <a:cubicBezTo>
                      <a:pt x="213" y="439"/>
                      <a:pt x="221" y="439"/>
                      <a:pt x="228" y="438"/>
                    </a:cubicBezTo>
                    <a:cubicBezTo>
                      <a:pt x="380" y="416"/>
                      <a:pt x="416" y="182"/>
                      <a:pt x="345" y="69"/>
                    </a:cubicBezTo>
                    <a:cubicBezTo>
                      <a:pt x="320" y="30"/>
                      <a:pt x="247" y="0"/>
                      <a:pt x="193"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5"/>
              <p:cNvSpPr/>
              <p:nvPr/>
            </p:nvSpPr>
            <p:spPr>
              <a:xfrm>
                <a:off x="8699963" y="-4856753"/>
                <a:ext cx="240394" cy="393253"/>
              </a:xfrm>
              <a:custGeom>
                <a:avLst/>
                <a:gdLst/>
                <a:ahLst/>
                <a:cxnLst/>
                <a:rect l="l" t="t" r="r" b="b"/>
                <a:pathLst>
                  <a:path w="920" h="1505" extrusionOk="0">
                    <a:moveTo>
                      <a:pt x="87" y="0"/>
                    </a:moveTo>
                    <a:cubicBezTo>
                      <a:pt x="58" y="0"/>
                      <a:pt x="29" y="2"/>
                      <a:pt x="1" y="6"/>
                    </a:cubicBezTo>
                    <a:cubicBezTo>
                      <a:pt x="81" y="309"/>
                      <a:pt x="282" y="973"/>
                      <a:pt x="618" y="1505"/>
                    </a:cubicBezTo>
                    <a:cubicBezTo>
                      <a:pt x="649" y="1496"/>
                      <a:pt x="676" y="1481"/>
                      <a:pt x="701" y="1465"/>
                    </a:cubicBezTo>
                    <a:cubicBezTo>
                      <a:pt x="920" y="1300"/>
                      <a:pt x="843" y="994"/>
                      <a:pt x="756" y="782"/>
                    </a:cubicBezTo>
                    <a:cubicBezTo>
                      <a:pt x="693" y="625"/>
                      <a:pt x="620" y="470"/>
                      <a:pt x="546" y="321"/>
                    </a:cubicBezTo>
                    <a:cubicBezTo>
                      <a:pt x="480" y="190"/>
                      <a:pt x="403" y="87"/>
                      <a:pt x="263" y="31"/>
                    </a:cubicBezTo>
                    <a:cubicBezTo>
                      <a:pt x="206" y="9"/>
                      <a:pt x="147" y="0"/>
                      <a:pt x="87"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5"/>
              <p:cNvSpPr/>
              <p:nvPr/>
            </p:nvSpPr>
            <p:spPr>
              <a:xfrm>
                <a:off x="20806557" y="-8154553"/>
                <a:ext cx="1467185" cy="1795636"/>
              </a:xfrm>
              <a:custGeom>
                <a:avLst/>
                <a:gdLst/>
                <a:ahLst/>
                <a:cxnLst/>
                <a:rect l="l" t="t" r="r" b="b"/>
                <a:pathLst>
                  <a:path w="5615" h="6872" extrusionOk="0">
                    <a:moveTo>
                      <a:pt x="3223" y="0"/>
                    </a:moveTo>
                    <a:cubicBezTo>
                      <a:pt x="3027" y="0"/>
                      <a:pt x="2849" y="142"/>
                      <a:pt x="2818" y="349"/>
                    </a:cubicBezTo>
                    <a:lnTo>
                      <a:pt x="2674" y="2773"/>
                    </a:lnTo>
                    <a:lnTo>
                      <a:pt x="2560" y="2742"/>
                    </a:lnTo>
                    <a:lnTo>
                      <a:pt x="2369" y="423"/>
                    </a:lnTo>
                    <a:cubicBezTo>
                      <a:pt x="2360" y="322"/>
                      <a:pt x="2315" y="231"/>
                      <a:pt x="2247" y="166"/>
                    </a:cubicBezTo>
                    <a:cubicBezTo>
                      <a:pt x="2180" y="99"/>
                      <a:pt x="2091" y="54"/>
                      <a:pt x="1989" y="43"/>
                    </a:cubicBezTo>
                    <a:cubicBezTo>
                      <a:pt x="1975" y="42"/>
                      <a:pt x="1961" y="41"/>
                      <a:pt x="1947" y="41"/>
                    </a:cubicBezTo>
                    <a:cubicBezTo>
                      <a:pt x="1707" y="41"/>
                      <a:pt x="1512" y="244"/>
                      <a:pt x="1526" y="489"/>
                    </a:cubicBezTo>
                    <a:lnTo>
                      <a:pt x="1528" y="613"/>
                    </a:lnTo>
                    <a:lnTo>
                      <a:pt x="1528" y="615"/>
                    </a:lnTo>
                    <a:lnTo>
                      <a:pt x="1559" y="2389"/>
                    </a:lnTo>
                    <a:lnTo>
                      <a:pt x="1559" y="2390"/>
                    </a:lnTo>
                    <a:lnTo>
                      <a:pt x="1588" y="3938"/>
                    </a:lnTo>
                    <a:lnTo>
                      <a:pt x="765" y="2848"/>
                    </a:lnTo>
                    <a:cubicBezTo>
                      <a:pt x="689" y="2747"/>
                      <a:pt x="570" y="2687"/>
                      <a:pt x="449" y="2687"/>
                    </a:cubicBezTo>
                    <a:cubicBezTo>
                      <a:pt x="416" y="2687"/>
                      <a:pt x="385" y="2691"/>
                      <a:pt x="352" y="2699"/>
                    </a:cubicBezTo>
                    <a:cubicBezTo>
                      <a:pt x="125" y="2756"/>
                      <a:pt x="0" y="2999"/>
                      <a:pt x="83" y="3217"/>
                    </a:cubicBezTo>
                    <a:lnTo>
                      <a:pt x="543" y="4343"/>
                    </a:lnTo>
                    <a:lnTo>
                      <a:pt x="1083" y="5663"/>
                    </a:lnTo>
                    <a:cubicBezTo>
                      <a:pt x="1117" y="5750"/>
                      <a:pt x="1151" y="5830"/>
                      <a:pt x="1190" y="5905"/>
                    </a:cubicBezTo>
                    <a:cubicBezTo>
                      <a:pt x="1589" y="6717"/>
                      <a:pt x="2182" y="6872"/>
                      <a:pt x="2576" y="6872"/>
                    </a:cubicBezTo>
                    <a:cubicBezTo>
                      <a:pt x="2818" y="6872"/>
                      <a:pt x="2985" y="6813"/>
                      <a:pt x="2985" y="6813"/>
                    </a:cubicBezTo>
                    <a:lnTo>
                      <a:pt x="4103" y="6646"/>
                    </a:lnTo>
                    <a:cubicBezTo>
                      <a:pt x="4508" y="6526"/>
                      <a:pt x="4762" y="6139"/>
                      <a:pt x="4921" y="5693"/>
                    </a:cubicBezTo>
                    <a:cubicBezTo>
                      <a:pt x="5097" y="5200"/>
                      <a:pt x="5155" y="4635"/>
                      <a:pt x="5174" y="4274"/>
                    </a:cubicBezTo>
                    <a:cubicBezTo>
                      <a:pt x="5186" y="4050"/>
                      <a:pt x="5184" y="3903"/>
                      <a:pt x="5184" y="3903"/>
                    </a:cubicBezTo>
                    <a:lnTo>
                      <a:pt x="5308" y="3191"/>
                    </a:lnTo>
                    <a:lnTo>
                      <a:pt x="5539" y="1869"/>
                    </a:lnTo>
                    <a:lnTo>
                      <a:pt x="5591" y="1573"/>
                    </a:lnTo>
                    <a:cubicBezTo>
                      <a:pt x="5609" y="1535"/>
                      <a:pt x="5615" y="1497"/>
                      <a:pt x="5615" y="1458"/>
                    </a:cubicBezTo>
                    <a:cubicBezTo>
                      <a:pt x="5615" y="1368"/>
                      <a:pt x="5574" y="1281"/>
                      <a:pt x="5502" y="1224"/>
                    </a:cubicBezTo>
                    <a:cubicBezTo>
                      <a:pt x="5448" y="1183"/>
                      <a:pt x="5385" y="1164"/>
                      <a:pt x="5323" y="1164"/>
                    </a:cubicBezTo>
                    <a:cubicBezTo>
                      <a:pt x="5215" y="1164"/>
                      <a:pt x="5108" y="1224"/>
                      <a:pt x="5057" y="1332"/>
                    </a:cubicBezTo>
                    <a:lnTo>
                      <a:pt x="4630" y="3332"/>
                    </a:lnTo>
                    <a:lnTo>
                      <a:pt x="4507" y="3279"/>
                    </a:lnTo>
                    <a:lnTo>
                      <a:pt x="4758" y="986"/>
                    </a:lnTo>
                    <a:cubicBezTo>
                      <a:pt x="4765" y="959"/>
                      <a:pt x="4768" y="929"/>
                      <a:pt x="4768" y="901"/>
                    </a:cubicBezTo>
                    <a:cubicBezTo>
                      <a:pt x="4768" y="761"/>
                      <a:pt x="4678" y="632"/>
                      <a:pt x="4539" y="586"/>
                    </a:cubicBezTo>
                    <a:cubicBezTo>
                      <a:pt x="4504" y="575"/>
                      <a:pt x="4469" y="569"/>
                      <a:pt x="4434" y="569"/>
                    </a:cubicBezTo>
                    <a:cubicBezTo>
                      <a:pt x="4290" y="569"/>
                      <a:pt x="4156" y="664"/>
                      <a:pt x="4114" y="810"/>
                    </a:cubicBezTo>
                    <a:lnTo>
                      <a:pt x="3745" y="2942"/>
                    </a:lnTo>
                    <a:lnTo>
                      <a:pt x="3609" y="2888"/>
                    </a:lnTo>
                    <a:lnTo>
                      <a:pt x="3625" y="468"/>
                    </a:lnTo>
                    <a:cubicBezTo>
                      <a:pt x="3628" y="448"/>
                      <a:pt x="3630" y="431"/>
                      <a:pt x="3630" y="411"/>
                    </a:cubicBezTo>
                    <a:cubicBezTo>
                      <a:pt x="3630" y="239"/>
                      <a:pt x="3522" y="84"/>
                      <a:pt x="3359" y="24"/>
                    </a:cubicBezTo>
                    <a:cubicBezTo>
                      <a:pt x="3314" y="8"/>
                      <a:pt x="3268" y="0"/>
                      <a:pt x="3223" y="0"/>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5"/>
              <p:cNvSpPr/>
              <p:nvPr/>
            </p:nvSpPr>
            <p:spPr>
              <a:xfrm>
                <a:off x="16352779" y="-16007"/>
                <a:ext cx="1739719" cy="4612162"/>
              </a:xfrm>
              <a:custGeom>
                <a:avLst/>
                <a:gdLst/>
                <a:ahLst/>
                <a:cxnLst/>
                <a:rect l="l" t="t" r="r" b="b"/>
                <a:pathLst>
                  <a:path w="6658" h="17651" extrusionOk="0">
                    <a:moveTo>
                      <a:pt x="0" y="0"/>
                    </a:moveTo>
                    <a:lnTo>
                      <a:pt x="74" y="10586"/>
                    </a:lnTo>
                    <a:cubicBezTo>
                      <a:pt x="82" y="11691"/>
                      <a:pt x="175" y="12795"/>
                      <a:pt x="352" y="13886"/>
                    </a:cubicBezTo>
                    <a:lnTo>
                      <a:pt x="962" y="17651"/>
                    </a:lnTo>
                    <a:lnTo>
                      <a:pt x="6187" y="17651"/>
                    </a:lnTo>
                    <a:lnTo>
                      <a:pt x="5543" y="12354"/>
                    </a:lnTo>
                    <a:lnTo>
                      <a:pt x="6657" y="135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5"/>
              <p:cNvSpPr/>
              <p:nvPr/>
            </p:nvSpPr>
            <p:spPr>
              <a:xfrm>
                <a:off x="18092483" y="-1623492"/>
                <a:ext cx="1878729" cy="6220448"/>
              </a:xfrm>
              <a:custGeom>
                <a:avLst/>
                <a:gdLst/>
                <a:ahLst/>
                <a:cxnLst/>
                <a:rect l="l" t="t" r="r" b="b"/>
                <a:pathLst>
                  <a:path w="7190" h="23806" extrusionOk="0">
                    <a:moveTo>
                      <a:pt x="5956" y="1"/>
                    </a:moveTo>
                    <a:lnTo>
                      <a:pt x="0" y="7503"/>
                    </a:lnTo>
                    <a:lnTo>
                      <a:pt x="1683" y="23805"/>
                    </a:lnTo>
                    <a:lnTo>
                      <a:pt x="7190" y="23805"/>
                    </a:lnTo>
                    <a:lnTo>
                      <a:pt x="5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35"/>
              <p:cNvSpPr/>
              <p:nvPr/>
            </p:nvSpPr>
            <p:spPr>
              <a:xfrm>
                <a:off x="16114739" y="-1528903"/>
                <a:ext cx="4044363" cy="2588674"/>
              </a:xfrm>
              <a:custGeom>
                <a:avLst/>
                <a:gdLst/>
                <a:ahLst/>
                <a:cxnLst/>
                <a:rect l="l" t="t" r="r" b="b"/>
                <a:pathLst>
                  <a:path w="15478" h="9907" extrusionOk="0">
                    <a:moveTo>
                      <a:pt x="1230" y="0"/>
                    </a:moveTo>
                    <a:lnTo>
                      <a:pt x="1" y="7473"/>
                    </a:lnTo>
                    <a:cubicBezTo>
                      <a:pt x="1" y="7473"/>
                      <a:pt x="3898" y="9906"/>
                      <a:pt x="9469" y="9906"/>
                    </a:cubicBezTo>
                    <a:cubicBezTo>
                      <a:pt x="11315" y="9906"/>
                      <a:pt x="13345" y="9639"/>
                      <a:pt x="15478" y="8927"/>
                    </a:cubicBezTo>
                    <a:lnTo>
                      <a:pt x="13697" y="124"/>
                    </a:lnTo>
                    <a:lnTo>
                      <a:pt x="1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5"/>
              <p:cNvSpPr/>
              <p:nvPr/>
            </p:nvSpPr>
            <p:spPr>
              <a:xfrm>
                <a:off x="17579038" y="-7004072"/>
                <a:ext cx="932571" cy="1154412"/>
              </a:xfrm>
              <a:custGeom>
                <a:avLst/>
                <a:gdLst/>
                <a:ahLst/>
                <a:cxnLst/>
                <a:rect l="l" t="t" r="r" b="b"/>
                <a:pathLst>
                  <a:path w="3569" h="4418" extrusionOk="0">
                    <a:moveTo>
                      <a:pt x="3376" y="0"/>
                    </a:moveTo>
                    <a:cubicBezTo>
                      <a:pt x="3376" y="0"/>
                      <a:pt x="2685" y="401"/>
                      <a:pt x="2678" y="405"/>
                    </a:cubicBezTo>
                    <a:cubicBezTo>
                      <a:pt x="2671" y="409"/>
                      <a:pt x="2237" y="672"/>
                      <a:pt x="1734" y="672"/>
                    </a:cubicBezTo>
                    <a:cubicBezTo>
                      <a:pt x="1654" y="672"/>
                      <a:pt x="1573" y="665"/>
                      <a:pt x="1491" y="650"/>
                    </a:cubicBezTo>
                    <a:cubicBezTo>
                      <a:pt x="890" y="539"/>
                      <a:pt x="229" y="78"/>
                      <a:pt x="229" y="78"/>
                    </a:cubicBezTo>
                    <a:cubicBezTo>
                      <a:pt x="229" y="78"/>
                      <a:pt x="198" y="644"/>
                      <a:pt x="159" y="1368"/>
                    </a:cubicBezTo>
                    <a:cubicBezTo>
                      <a:pt x="154" y="1463"/>
                      <a:pt x="149" y="1563"/>
                      <a:pt x="144" y="1665"/>
                    </a:cubicBezTo>
                    <a:cubicBezTo>
                      <a:pt x="128" y="1969"/>
                      <a:pt x="110" y="2287"/>
                      <a:pt x="93" y="2596"/>
                    </a:cubicBezTo>
                    <a:cubicBezTo>
                      <a:pt x="82" y="2798"/>
                      <a:pt x="69" y="2998"/>
                      <a:pt x="59" y="3186"/>
                    </a:cubicBezTo>
                    <a:cubicBezTo>
                      <a:pt x="52" y="3318"/>
                      <a:pt x="43" y="3445"/>
                      <a:pt x="37" y="3563"/>
                    </a:cubicBezTo>
                    <a:lnTo>
                      <a:pt x="37" y="3564"/>
                    </a:lnTo>
                    <a:cubicBezTo>
                      <a:pt x="35" y="3641"/>
                      <a:pt x="31" y="3715"/>
                      <a:pt x="26" y="3784"/>
                    </a:cubicBezTo>
                    <a:cubicBezTo>
                      <a:pt x="27" y="3786"/>
                      <a:pt x="26" y="3786"/>
                      <a:pt x="26" y="3786"/>
                    </a:cubicBezTo>
                    <a:cubicBezTo>
                      <a:pt x="15" y="3975"/>
                      <a:pt x="7" y="4129"/>
                      <a:pt x="1" y="4238"/>
                    </a:cubicBezTo>
                    <a:cubicBezTo>
                      <a:pt x="126" y="4299"/>
                      <a:pt x="280" y="4346"/>
                      <a:pt x="463" y="4377"/>
                    </a:cubicBezTo>
                    <a:lnTo>
                      <a:pt x="465" y="4377"/>
                    </a:lnTo>
                    <a:cubicBezTo>
                      <a:pt x="529" y="4388"/>
                      <a:pt x="597" y="4395"/>
                      <a:pt x="668" y="4403"/>
                    </a:cubicBezTo>
                    <a:cubicBezTo>
                      <a:pt x="777" y="4412"/>
                      <a:pt x="894" y="4418"/>
                      <a:pt x="1021" y="4418"/>
                    </a:cubicBezTo>
                    <a:cubicBezTo>
                      <a:pt x="1113" y="4418"/>
                      <a:pt x="1209" y="4415"/>
                      <a:pt x="1311" y="4409"/>
                    </a:cubicBezTo>
                    <a:cubicBezTo>
                      <a:pt x="1349" y="4406"/>
                      <a:pt x="1384" y="4401"/>
                      <a:pt x="1420" y="4397"/>
                    </a:cubicBezTo>
                    <a:cubicBezTo>
                      <a:pt x="1489" y="4390"/>
                      <a:pt x="1556" y="4382"/>
                      <a:pt x="1622" y="4372"/>
                    </a:cubicBezTo>
                    <a:cubicBezTo>
                      <a:pt x="2535" y="4232"/>
                      <a:pt x="3152" y="3756"/>
                      <a:pt x="3568" y="3166"/>
                    </a:cubicBezTo>
                    <a:cubicBezTo>
                      <a:pt x="3565" y="3129"/>
                      <a:pt x="3564" y="3093"/>
                      <a:pt x="3561" y="3057"/>
                    </a:cubicBezTo>
                    <a:cubicBezTo>
                      <a:pt x="3553" y="2903"/>
                      <a:pt x="3542" y="2742"/>
                      <a:pt x="3532" y="2580"/>
                    </a:cubicBezTo>
                    <a:cubicBezTo>
                      <a:pt x="3499" y="2036"/>
                      <a:pt x="3464" y="1458"/>
                      <a:pt x="3435" y="988"/>
                    </a:cubicBezTo>
                    <a:cubicBezTo>
                      <a:pt x="3423" y="763"/>
                      <a:pt x="3410" y="561"/>
                      <a:pt x="3400" y="400"/>
                    </a:cubicBezTo>
                    <a:cubicBezTo>
                      <a:pt x="3385" y="153"/>
                      <a:pt x="3376" y="0"/>
                      <a:pt x="3376" y="0"/>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35"/>
              <p:cNvSpPr/>
              <p:nvPr/>
            </p:nvSpPr>
            <p:spPr>
              <a:xfrm>
                <a:off x="16682011" y="-8935824"/>
                <a:ext cx="675193" cy="1104766"/>
              </a:xfrm>
              <a:custGeom>
                <a:avLst/>
                <a:gdLst/>
                <a:ahLst/>
                <a:cxnLst/>
                <a:rect l="l" t="t" r="r" b="b"/>
                <a:pathLst>
                  <a:path w="2584" h="4228" extrusionOk="0">
                    <a:moveTo>
                      <a:pt x="1945" y="1"/>
                    </a:moveTo>
                    <a:lnTo>
                      <a:pt x="1945" y="1"/>
                    </a:lnTo>
                    <a:cubicBezTo>
                      <a:pt x="1945" y="1"/>
                      <a:pt x="0" y="1521"/>
                      <a:pt x="2233" y="4228"/>
                    </a:cubicBezTo>
                    <a:lnTo>
                      <a:pt x="2583" y="508"/>
                    </a:lnTo>
                    <a:lnTo>
                      <a:pt x="19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5"/>
              <p:cNvSpPr/>
              <p:nvPr/>
            </p:nvSpPr>
            <p:spPr>
              <a:xfrm>
                <a:off x="18608280" y="-8832352"/>
                <a:ext cx="771089" cy="1089611"/>
              </a:xfrm>
              <a:custGeom>
                <a:avLst/>
                <a:gdLst/>
                <a:ahLst/>
                <a:cxnLst/>
                <a:rect l="l" t="t" r="r" b="b"/>
                <a:pathLst>
                  <a:path w="2951" h="4170" extrusionOk="0">
                    <a:moveTo>
                      <a:pt x="640" y="0"/>
                    </a:moveTo>
                    <a:lnTo>
                      <a:pt x="0" y="112"/>
                    </a:lnTo>
                    <a:lnTo>
                      <a:pt x="463" y="4170"/>
                    </a:lnTo>
                    <a:cubicBezTo>
                      <a:pt x="2951" y="1476"/>
                      <a:pt x="640" y="1"/>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5"/>
              <p:cNvSpPr/>
              <p:nvPr/>
            </p:nvSpPr>
            <p:spPr>
              <a:xfrm>
                <a:off x="17614574" y="-7045096"/>
                <a:ext cx="884231" cy="479742"/>
              </a:xfrm>
              <a:custGeom>
                <a:avLst/>
                <a:gdLst/>
                <a:ahLst/>
                <a:cxnLst/>
                <a:rect l="l" t="t" r="r" b="b"/>
                <a:pathLst>
                  <a:path w="3384" h="1836" extrusionOk="0">
                    <a:moveTo>
                      <a:pt x="1" y="1"/>
                    </a:moveTo>
                    <a:cubicBezTo>
                      <a:pt x="1" y="1"/>
                      <a:pt x="46" y="1546"/>
                      <a:pt x="1254" y="1811"/>
                    </a:cubicBezTo>
                    <a:cubicBezTo>
                      <a:pt x="1332" y="1828"/>
                      <a:pt x="1408" y="1836"/>
                      <a:pt x="1484" y="1836"/>
                    </a:cubicBezTo>
                    <a:cubicBezTo>
                      <a:pt x="2538" y="1836"/>
                      <a:pt x="3383" y="292"/>
                      <a:pt x="3383" y="292"/>
                    </a:cubicBezTo>
                    <a:lnTo>
                      <a:pt x="1" y="1"/>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5"/>
              <p:cNvSpPr/>
              <p:nvPr/>
            </p:nvSpPr>
            <p:spPr>
              <a:xfrm>
                <a:off x="17185527" y="-9124218"/>
                <a:ext cx="1693469" cy="2350632"/>
              </a:xfrm>
              <a:custGeom>
                <a:avLst/>
                <a:gdLst/>
                <a:ahLst/>
                <a:cxnLst/>
                <a:rect l="l" t="t" r="r" b="b"/>
                <a:pathLst>
                  <a:path w="6481" h="8996" extrusionOk="0">
                    <a:moveTo>
                      <a:pt x="3389" y="1"/>
                    </a:moveTo>
                    <a:cubicBezTo>
                      <a:pt x="3356" y="1"/>
                      <a:pt x="3323" y="1"/>
                      <a:pt x="3290" y="2"/>
                    </a:cubicBezTo>
                    <a:cubicBezTo>
                      <a:pt x="2378" y="19"/>
                      <a:pt x="1723" y="263"/>
                      <a:pt x="1252" y="614"/>
                    </a:cubicBezTo>
                    <a:cubicBezTo>
                      <a:pt x="1008" y="795"/>
                      <a:pt x="813" y="1006"/>
                      <a:pt x="657" y="1226"/>
                    </a:cubicBezTo>
                    <a:cubicBezTo>
                      <a:pt x="601" y="1309"/>
                      <a:pt x="548" y="1394"/>
                      <a:pt x="502" y="1478"/>
                    </a:cubicBezTo>
                    <a:lnTo>
                      <a:pt x="502" y="1479"/>
                    </a:lnTo>
                    <a:cubicBezTo>
                      <a:pt x="0" y="2378"/>
                      <a:pt x="61" y="3354"/>
                      <a:pt x="61" y="3354"/>
                    </a:cubicBezTo>
                    <a:cubicBezTo>
                      <a:pt x="61" y="3832"/>
                      <a:pt x="84" y="4286"/>
                      <a:pt x="124" y="4711"/>
                    </a:cubicBezTo>
                    <a:lnTo>
                      <a:pt x="124" y="4713"/>
                    </a:lnTo>
                    <a:cubicBezTo>
                      <a:pt x="150" y="4997"/>
                      <a:pt x="183" y="5265"/>
                      <a:pt x="219" y="5519"/>
                    </a:cubicBezTo>
                    <a:cubicBezTo>
                      <a:pt x="276" y="5918"/>
                      <a:pt x="343" y="6279"/>
                      <a:pt x="414" y="6595"/>
                    </a:cubicBezTo>
                    <a:cubicBezTo>
                      <a:pt x="423" y="6633"/>
                      <a:pt x="430" y="6669"/>
                      <a:pt x="439" y="6705"/>
                    </a:cubicBezTo>
                    <a:cubicBezTo>
                      <a:pt x="452" y="6769"/>
                      <a:pt x="470" y="6832"/>
                      <a:pt x="488" y="6894"/>
                    </a:cubicBezTo>
                    <a:cubicBezTo>
                      <a:pt x="656" y="7441"/>
                      <a:pt x="984" y="7870"/>
                      <a:pt x="1430" y="8228"/>
                    </a:cubicBezTo>
                    <a:cubicBezTo>
                      <a:pt x="1522" y="8303"/>
                      <a:pt x="1618" y="8374"/>
                      <a:pt x="1720" y="8442"/>
                    </a:cubicBezTo>
                    <a:cubicBezTo>
                      <a:pt x="1721" y="8445"/>
                      <a:pt x="1724" y="8446"/>
                      <a:pt x="1725" y="8446"/>
                    </a:cubicBezTo>
                    <a:cubicBezTo>
                      <a:pt x="1774" y="8478"/>
                      <a:pt x="1823" y="8510"/>
                      <a:pt x="1872" y="8541"/>
                    </a:cubicBezTo>
                    <a:lnTo>
                      <a:pt x="2005" y="8624"/>
                    </a:lnTo>
                    <a:cubicBezTo>
                      <a:pt x="2401" y="8871"/>
                      <a:pt x="2855" y="8995"/>
                      <a:pt x="3309" y="8995"/>
                    </a:cubicBezTo>
                    <a:cubicBezTo>
                      <a:pt x="3745" y="8995"/>
                      <a:pt x="4182" y="8881"/>
                      <a:pt x="4567" y="8653"/>
                    </a:cubicBezTo>
                    <a:cubicBezTo>
                      <a:pt x="4686" y="8583"/>
                      <a:pt x="4797" y="8510"/>
                      <a:pt x="4904" y="8432"/>
                    </a:cubicBezTo>
                    <a:cubicBezTo>
                      <a:pt x="4913" y="8429"/>
                      <a:pt x="4920" y="8424"/>
                      <a:pt x="4926" y="8420"/>
                    </a:cubicBezTo>
                    <a:cubicBezTo>
                      <a:pt x="4926" y="8419"/>
                      <a:pt x="4927" y="8419"/>
                      <a:pt x="4927" y="8419"/>
                    </a:cubicBezTo>
                    <a:cubicBezTo>
                      <a:pt x="5031" y="8343"/>
                      <a:pt x="5127" y="8264"/>
                      <a:pt x="5219" y="8183"/>
                    </a:cubicBezTo>
                    <a:cubicBezTo>
                      <a:pt x="5343" y="8072"/>
                      <a:pt x="5457" y="7951"/>
                      <a:pt x="5559" y="7825"/>
                    </a:cubicBezTo>
                    <a:cubicBezTo>
                      <a:pt x="5694" y="7657"/>
                      <a:pt x="5810" y="7472"/>
                      <a:pt x="5901" y="7274"/>
                    </a:cubicBezTo>
                    <a:cubicBezTo>
                      <a:pt x="5983" y="7094"/>
                      <a:pt x="6045" y="6902"/>
                      <a:pt x="6085" y="6695"/>
                    </a:cubicBezTo>
                    <a:cubicBezTo>
                      <a:pt x="6092" y="6664"/>
                      <a:pt x="6097" y="6631"/>
                      <a:pt x="6102" y="6600"/>
                    </a:cubicBezTo>
                    <a:lnTo>
                      <a:pt x="6102" y="6598"/>
                    </a:lnTo>
                    <a:cubicBezTo>
                      <a:pt x="6167" y="6253"/>
                      <a:pt x="6220" y="5901"/>
                      <a:pt x="6261" y="5562"/>
                    </a:cubicBezTo>
                    <a:cubicBezTo>
                      <a:pt x="6261" y="5561"/>
                      <a:pt x="6262" y="5561"/>
                      <a:pt x="6262" y="5560"/>
                    </a:cubicBezTo>
                    <a:cubicBezTo>
                      <a:pt x="6293" y="5321"/>
                      <a:pt x="6315" y="5090"/>
                      <a:pt x="6336" y="4871"/>
                    </a:cubicBezTo>
                    <a:lnTo>
                      <a:pt x="6336" y="4866"/>
                    </a:lnTo>
                    <a:lnTo>
                      <a:pt x="6338" y="4862"/>
                    </a:lnTo>
                    <a:cubicBezTo>
                      <a:pt x="6340" y="4829"/>
                      <a:pt x="6343" y="4796"/>
                      <a:pt x="6345" y="4763"/>
                    </a:cubicBezTo>
                    <a:cubicBezTo>
                      <a:pt x="6418" y="3951"/>
                      <a:pt x="6428" y="3355"/>
                      <a:pt x="6428" y="3355"/>
                    </a:cubicBezTo>
                    <a:cubicBezTo>
                      <a:pt x="6428" y="3355"/>
                      <a:pt x="6480" y="2773"/>
                      <a:pt x="6298" y="2091"/>
                    </a:cubicBezTo>
                    <a:cubicBezTo>
                      <a:pt x="6232" y="1853"/>
                      <a:pt x="6139" y="1603"/>
                      <a:pt x="6004" y="1361"/>
                    </a:cubicBezTo>
                    <a:lnTo>
                      <a:pt x="6004" y="1360"/>
                    </a:lnTo>
                    <a:cubicBezTo>
                      <a:pt x="5967" y="1290"/>
                      <a:pt x="5925" y="1221"/>
                      <a:pt x="5879" y="1153"/>
                    </a:cubicBezTo>
                    <a:cubicBezTo>
                      <a:pt x="5452" y="522"/>
                      <a:pt x="4701" y="1"/>
                      <a:pt x="3389" y="1"/>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5"/>
              <p:cNvSpPr/>
              <p:nvPr/>
            </p:nvSpPr>
            <p:spPr>
              <a:xfrm>
                <a:off x="18754867" y="-8006399"/>
                <a:ext cx="398740" cy="619536"/>
              </a:xfrm>
              <a:custGeom>
                <a:avLst/>
                <a:gdLst/>
                <a:ahLst/>
                <a:cxnLst/>
                <a:rect l="l" t="t" r="r" b="b"/>
                <a:pathLst>
                  <a:path w="1526" h="2371" extrusionOk="0">
                    <a:moveTo>
                      <a:pt x="960" y="1"/>
                    </a:moveTo>
                    <a:cubicBezTo>
                      <a:pt x="583" y="1"/>
                      <a:pt x="340" y="532"/>
                      <a:pt x="340" y="532"/>
                    </a:cubicBezTo>
                    <a:lnTo>
                      <a:pt x="330" y="588"/>
                    </a:lnTo>
                    <a:lnTo>
                      <a:pt x="330" y="593"/>
                    </a:lnTo>
                    <a:lnTo>
                      <a:pt x="221" y="1186"/>
                    </a:lnTo>
                    <a:lnTo>
                      <a:pt x="45" y="2066"/>
                    </a:lnTo>
                    <a:lnTo>
                      <a:pt x="1" y="2262"/>
                    </a:lnTo>
                    <a:lnTo>
                      <a:pt x="48" y="2287"/>
                    </a:lnTo>
                    <a:cubicBezTo>
                      <a:pt x="62" y="2300"/>
                      <a:pt x="79" y="2312"/>
                      <a:pt x="95" y="2320"/>
                    </a:cubicBezTo>
                    <a:lnTo>
                      <a:pt x="95" y="2322"/>
                    </a:lnTo>
                    <a:cubicBezTo>
                      <a:pt x="148" y="2355"/>
                      <a:pt x="206" y="2371"/>
                      <a:pt x="267" y="2371"/>
                    </a:cubicBezTo>
                    <a:cubicBezTo>
                      <a:pt x="293" y="2371"/>
                      <a:pt x="320" y="2368"/>
                      <a:pt x="347" y="2362"/>
                    </a:cubicBezTo>
                    <a:cubicBezTo>
                      <a:pt x="608" y="2312"/>
                      <a:pt x="903" y="2020"/>
                      <a:pt x="1128" y="1659"/>
                    </a:cubicBezTo>
                    <a:cubicBezTo>
                      <a:pt x="1270" y="1434"/>
                      <a:pt x="1382" y="1183"/>
                      <a:pt x="1444" y="947"/>
                    </a:cubicBezTo>
                    <a:cubicBezTo>
                      <a:pt x="1526" y="632"/>
                      <a:pt x="1511" y="344"/>
                      <a:pt x="1340" y="183"/>
                    </a:cubicBezTo>
                    <a:cubicBezTo>
                      <a:pt x="1275" y="121"/>
                      <a:pt x="1213" y="76"/>
                      <a:pt x="1151" y="46"/>
                    </a:cubicBezTo>
                    <a:cubicBezTo>
                      <a:pt x="1084" y="15"/>
                      <a:pt x="1020" y="1"/>
                      <a:pt x="960" y="1"/>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5"/>
              <p:cNvSpPr/>
              <p:nvPr/>
            </p:nvSpPr>
            <p:spPr>
              <a:xfrm>
                <a:off x="18804251" y="-7831332"/>
                <a:ext cx="249278" cy="175331"/>
              </a:xfrm>
              <a:custGeom>
                <a:avLst/>
                <a:gdLst/>
                <a:ahLst/>
                <a:cxnLst/>
                <a:rect l="l" t="t" r="r" b="b"/>
                <a:pathLst>
                  <a:path w="954" h="671" extrusionOk="0">
                    <a:moveTo>
                      <a:pt x="668" y="1"/>
                    </a:moveTo>
                    <a:cubicBezTo>
                      <a:pt x="477" y="1"/>
                      <a:pt x="255" y="196"/>
                      <a:pt x="17" y="585"/>
                    </a:cubicBezTo>
                    <a:cubicBezTo>
                      <a:pt x="0" y="612"/>
                      <a:pt x="8" y="645"/>
                      <a:pt x="35" y="663"/>
                    </a:cubicBezTo>
                    <a:cubicBezTo>
                      <a:pt x="45" y="668"/>
                      <a:pt x="54" y="670"/>
                      <a:pt x="65" y="670"/>
                    </a:cubicBezTo>
                    <a:cubicBezTo>
                      <a:pt x="84" y="670"/>
                      <a:pt x="103" y="661"/>
                      <a:pt x="113" y="643"/>
                    </a:cubicBezTo>
                    <a:cubicBezTo>
                      <a:pt x="395" y="181"/>
                      <a:pt x="586" y="114"/>
                      <a:pt x="669" y="114"/>
                    </a:cubicBezTo>
                    <a:cubicBezTo>
                      <a:pt x="671" y="114"/>
                      <a:pt x="673" y="114"/>
                      <a:pt x="675" y="114"/>
                    </a:cubicBezTo>
                    <a:cubicBezTo>
                      <a:pt x="782" y="118"/>
                      <a:pt x="837" y="230"/>
                      <a:pt x="838" y="232"/>
                    </a:cubicBezTo>
                    <a:cubicBezTo>
                      <a:pt x="847" y="253"/>
                      <a:pt x="868" y="265"/>
                      <a:pt x="889" y="265"/>
                    </a:cubicBezTo>
                    <a:cubicBezTo>
                      <a:pt x="897" y="265"/>
                      <a:pt x="905" y="263"/>
                      <a:pt x="913" y="260"/>
                    </a:cubicBezTo>
                    <a:cubicBezTo>
                      <a:pt x="942" y="246"/>
                      <a:pt x="953" y="213"/>
                      <a:pt x="941" y="184"/>
                    </a:cubicBezTo>
                    <a:cubicBezTo>
                      <a:pt x="937" y="178"/>
                      <a:pt x="857" y="11"/>
                      <a:pt x="683" y="1"/>
                    </a:cubicBezTo>
                    <a:cubicBezTo>
                      <a:pt x="678" y="1"/>
                      <a:pt x="673"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35"/>
              <p:cNvSpPr/>
              <p:nvPr/>
            </p:nvSpPr>
            <p:spPr>
              <a:xfrm>
                <a:off x="16916393" y="-8006922"/>
                <a:ext cx="396388" cy="622672"/>
              </a:xfrm>
              <a:custGeom>
                <a:avLst/>
                <a:gdLst/>
                <a:ahLst/>
                <a:cxnLst/>
                <a:rect l="l" t="t" r="r" b="b"/>
                <a:pathLst>
                  <a:path w="1517" h="2383" extrusionOk="0">
                    <a:moveTo>
                      <a:pt x="589" y="1"/>
                    </a:moveTo>
                    <a:cubicBezTo>
                      <a:pt x="501" y="1"/>
                      <a:pt x="407" y="29"/>
                      <a:pt x="305" y="99"/>
                    </a:cubicBezTo>
                    <a:cubicBezTo>
                      <a:pt x="274" y="120"/>
                      <a:pt x="243" y="146"/>
                      <a:pt x="211" y="176"/>
                    </a:cubicBezTo>
                    <a:cubicBezTo>
                      <a:pt x="0" y="368"/>
                      <a:pt x="18" y="752"/>
                      <a:pt x="155" y="1145"/>
                    </a:cubicBezTo>
                    <a:cubicBezTo>
                      <a:pt x="365" y="1751"/>
                      <a:pt x="859" y="2383"/>
                      <a:pt x="1249" y="2383"/>
                    </a:cubicBezTo>
                    <a:cubicBezTo>
                      <a:pt x="1317" y="2383"/>
                      <a:pt x="1382" y="2363"/>
                      <a:pt x="1442" y="2321"/>
                    </a:cubicBezTo>
                    <a:cubicBezTo>
                      <a:pt x="1452" y="2315"/>
                      <a:pt x="1459" y="2309"/>
                      <a:pt x="1468" y="2302"/>
                    </a:cubicBezTo>
                    <a:lnTo>
                      <a:pt x="1516" y="2279"/>
                    </a:lnTo>
                    <a:lnTo>
                      <a:pt x="1474" y="2081"/>
                    </a:lnTo>
                    <a:lnTo>
                      <a:pt x="1313" y="1198"/>
                    </a:lnTo>
                    <a:lnTo>
                      <a:pt x="1205" y="542"/>
                    </a:lnTo>
                    <a:cubicBezTo>
                      <a:pt x="1205" y="542"/>
                      <a:pt x="1189" y="503"/>
                      <a:pt x="1157" y="445"/>
                    </a:cubicBezTo>
                    <a:lnTo>
                      <a:pt x="1153" y="437"/>
                    </a:lnTo>
                    <a:cubicBezTo>
                      <a:pt x="1113" y="371"/>
                      <a:pt x="1055" y="281"/>
                      <a:pt x="979" y="202"/>
                    </a:cubicBezTo>
                    <a:cubicBezTo>
                      <a:pt x="979" y="200"/>
                      <a:pt x="976" y="198"/>
                      <a:pt x="975" y="196"/>
                    </a:cubicBezTo>
                    <a:cubicBezTo>
                      <a:pt x="874" y="90"/>
                      <a:pt x="743" y="1"/>
                      <a:pt x="589" y="1"/>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5"/>
              <p:cNvSpPr/>
              <p:nvPr/>
            </p:nvSpPr>
            <p:spPr>
              <a:xfrm>
                <a:off x="17020127" y="-7831593"/>
                <a:ext cx="247710" cy="177944"/>
              </a:xfrm>
              <a:custGeom>
                <a:avLst/>
                <a:gdLst/>
                <a:ahLst/>
                <a:cxnLst/>
                <a:rect l="l" t="t" r="r" b="b"/>
                <a:pathLst>
                  <a:path w="948" h="681" extrusionOk="0">
                    <a:moveTo>
                      <a:pt x="284" y="1"/>
                    </a:moveTo>
                    <a:cubicBezTo>
                      <a:pt x="281" y="1"/>
                      <a:pt x="278" y="1"/>
                      <a:pt x="276" y="1"/>
                    </a:cubicBezTo>
                    <a:cubicBezTo>
                      <a:pt x="100" y="8"/>
                      <a:pt x="19" y="174"/>
                      <a:pt x="15" y="180"/>
                    </a:cubicBezTo>
                    <a:cubicBezTo>
                      <a:pt x="0" y="208"/>
                      <a:pt x="12" y="241"/>
                      <a:pt x="41" y="256"/>
                    </a:cubicBezTo>
                    <a:cubicBezTo>
                      <a:pt x="48" y="260"/>
                      <a:pt x="57" y="262"/>
                      <a:pt x="65" y="262"/>
                    </a:cubicBezTo>
                    <a:cubicBezTo>
                      <a:pt x="85" y="262"/>
                      <a:pt x="106" y="250"/>
                      <a:pt x="115" y="230"/>
                    </a:cubicBezTo>
                    <a:cubicBezTo>
                      <a:pt x="115" y="229"/>
                      <a:pt x="170" y="117"/>
                      <a:pt x="279" y="113"/>
                    </a:cubicBezTo>
                    <a:cubicBezTo>
                      <a:pt x="366" y="116"/>
                      <a:pt x="550" y="174"/>
                      <a:pt x="832" y="652"/>
                    </a:cubicBezTo>
                    <a:cubicBezTo>
                      <a:pt x="844" y="670"/>
                      <a:pt x="861" y="681"/>
                      <a:pt x="881" y="681"/>
                    </a:cubicBezTo>
                    <a:cubicBezTo>
                      <a:pt x="890" y="681"/>
                      <a:pt x="901" y="677"/>
                      <a:pt x="912" y="672"/>
                    </a:cubicBezTo>
                    <a:cubicBezTo>
                      <a:pt x="938" y="656"/>
                      <a:pt x="947" y="623"/>
                      <a:pt x="932" y="595"/>
                    </a:cubicBezTo>
                    <a:cubicBezTo>
                      <a:pt x="697" y="198"/>
                      <a:pt x="480" y="1"/>
                      <a:pt x="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5"/>
              <p:cNvSpPr/>
              <p:nvPr/>
            </p:nvSpPr>
            <p:spPr>
              <a:xfrm>
                <a:off x="18320332" y="-8023122"/>
                <a:ext cx="160437" cy="160698"/>
              </a:xfrm>
              <a:custGeom>
                <a:avLst/>
                <a:gdLst/>
                <a:ahLst/>
                <a:cxnLst/>
                <a:rect l="l" t="t" r="r" b="b"/>
                <a:pathLst>
                  <a:path w="614" h="615" extrusionOk="0">
                    <a:moveTo>
                      <a:pt x="307" y="0"/>
                    </a:moveTo>
                    <a:cubicBezTo>
                      <a:pt x="137" y="0"/>
                      <a:pt x="1" y="138"/>
                      <a:pt x="1" y="307"/>
                    </a:cubicBezTo>
                    <a:cubicBezTo>
                      <a:pt x="1" y="477"/>
                      <a:pt x="137" y="615"/>
                      <a:pt x="307" y="615"/>
                    </a:cubicBezTo>
                    <a:cubicBezTo>
                      <a:pt x="476" y="615"/>
                      <a:pt x="614" y="477"/>
                      <a:pt x="614" y="307"/>
                    </a:cubicBezTo>
                    <a:cubicBezTo>
                      <a:pt x="614" y="137"/>
                      <a:pt x="476" y="0"/>
                      <a:pt x="307"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5"/>
              <p:cNvSpPr/>
              <p:nvPr/>
            </p:nvSpPr>
            <p:spPr>
              <a:xfrm>
                <a:off x="17576425" y="-8023122"/>
                <a:ext cx="160698" cy="160698"/>
              </a:xfrm>
              <a:custGeom>
                <a:avLst/>
                <a:gdLst/>
                <a:ahLst/>
                <a:cxnLst/>
                <a:rect l="l" t="t" r="r" b="b"/>
                <a:pathLst>
                  <a:path w="615" h="615" extrusionOk="0">
                    <a:moveTo>
                      <a:pt x="307" y="0"/>
                    </a:moveTo>
                    <a:cubicBezTo>
                      <a:pt x="138" y="0"/>
                      <a:pt x="0" y="138"/>
                      <a:pt x="0" y="307"/>
                    </a:cubicBezTo>
                    <a:cubicBezTo>
                      <a:pt x="0" y="477"/>
                      <a:pt x="138" y="615"/>
                      <a:pt x="307" y="615"/>
                    </a:cubicBezTo>
                    <a:cubicBezTo>
                      <a:pt x="477" y="615"/>
                      <a:pt x="615" y="477"/>
                      <a:pt x="615" y="307"/>
                    </a:cubicBezTo>
                    <a:cubicBezTo>
                      <a:pt x="615" y="137"/>
                      <a:pt x="477" y="0"/>
                      <a:pt x="307"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5"/>
              <p:cNvSpPr/>
              <p:nvPr/>
            </p:nvSpPr>
            <p:spPr>
              <a:xfrm>
                <a:off x="18217905" y="-8300878"/>
                <a:ext cx="437151" cy="146849"/>
              </a:xfrm>
              <a:custGeom>
                <a:avLst/>
                <a:gdLst/>
                <a:ahLst/>
                <a:cxnLst/>
                <a:rect l="l" t="t" r="r" b="b"/>
                <a:pathLst>
                  <a:path w="1673" h="562" extrusionOk="0">
                    <a:moveTo>
                      <a:pt x="521" y="1"/>
                    </a:moveTo>
                    <a:cubicBezTo>
                      <a:pt x="299" y="1"/>
                      <a:pt x="30" y="39"/>
                      <a:pt x="14" y="223"/>
                    </a:cubicBezTo>
                    <a:cubicBezTo>
                      <a:pt x="14" y="223"/>
                      <a:pt x="1" y="437"/>
                      <a:pt x="673" y="519"/>
                    </a:cubicBezTo>
                    <a:cubicBezTo>
                      <a:pt x="894" y="547"/>
                      <a:pt x="1061" y="561"/>
                      <a:pt x="1188" y="561"/>
                    </a:cubicBezTo>
                    <a:cubicBezTo>
                      <a:pt x="1451" y="561"/>
                      <a:pt x="1547" y="501"/>
                      <a:pt x="1598" y="368"/>
                    </a:cubicBezTo>
                    <a:cubicBezTo>
                      <a:pt x="1672" y="172"/>
                      <a:pt x="1173" y="44"/>
                      <a:pt x="810" y="20"/>
                    </a:cubicBezTo>
                    <a:cubicBezTo>
                      <a:pt x="810" y="20"/>
                      <a:pt x="678"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5"/>
              <p:cNvSpPr/>
              <p:nvPr/>
            </p:nvSpPr>
            <p:spPr>
              <a:xfrm>
                <a:off x="17426180" y="-8299049"/>
                <a:ext cx="429573" cy="140578"/>
              </a:xfrm>
              <a:custGeom>
                <a:avLst/>
                <a:gdLst/>
                <a:ahLst/>
                <a:cxnLst/>
                <a:rect l="l" t="t" r="r" b="b"/>
                <a:pathLst>
                  <a:path w="1644" h="538" extrusionOk="0">
                    <a:moveTo>
                      <a:pt x="1047" y="1"/>
                    </a:moveTo>
                    <a:cubicBezTo>
                      <a:pt x="954" y="1"/>
                      <a:pt x="862" y="6"/>
                      <a:pt x="777" y="16"/>
                    </a:cubicBezTo>
                    <a:cubicBezTo>
                      <a:pt x="777" y="16"/>
                      <a:pt x="0" y="46"/>
                      <a:pt x="31" y="360"/>
                    </a:cubicBezTo>
                    <a:cubicBezTo>
                      <a:pt x="31" y="360"/>
                      <a:pt x="53" y="538"/>
                      <a:pt x="578" y="538"/>
                    </a:cubicBezTo>
                    <a:cubicBezTo>
                      <a:pt x="626" y="538"/>
                      <a:pt x="678" y="536"/>
                      <a:pt x="734" y="533"/>
                    </a:cubicBezTo>
                    <a:cubicBezTo>
                      <a:pt x="1409" y="494"/>
                      <a:pt x="1578" y="424"/>
                      <a:pt x="1616" y="218"/>
                    </a:cubicBezTo>
                    <a:cubicBezTo>
                      <a:pt x="1643" y="59"/>
                      <a:pt x="134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5"/>
              <p:cNvSpPr/>
              <p:nvPr/>
            </p:nvSpPr>
            <p:spPr>
              <a:xfrm>
                <a:off x="17929173" y="-7835251"/>
                <a:ext cx="102429" cy="207470"/>
              </a:xfrm>
              <a:custGeom>
                <a:avLst/>
                <a:gdLst/>
                <a:ahLst/>
                <a:cxnLst/>
                <a:rect l="l" t="t" r="r" b="b"/>
                <a:pathLst>
                  <a:path w="392" h="794" extrusionOk="0">
                    <a:moveTo>
                      <a:pt x="246" y="1"/>
                    </a:moveTo>
                    <a:cubicBezTo>
                      <a:pt x="222" y="1"/>
                      <a:pt x="201" y="14"/>
                      <a:pt x="193" y="38"/>
                    </a:cubicBezTo>
                    <a:lnTo>
                      <a:pt x="9" y="551"/>
                    </a:lnTo>
                    <a:cubicBezTo>
                      <a:pt x="0" y="576"/>
                      <a:pt x="11" y="603"/>
                      <a:pt x="33" y="618"/>
                    </a:cubicBezTo>
                    <a:lnTo>
                      <a:pt x="297" y="784"/>
                    </a:lnTo>
                    <a:cubicBezTo>
                      <a:pt x="306" y="790"/>
                      <a:pt x="316" y="793"/>
                      <a:pt x="327" y="793"/>
                    </a:cubicBezTo>
                    <a:cubicBezTo>
                      <a:pt x="345" y="793"/>
                      <a:pt x="364" y="784"/>
                      <a:pt x="375" y="765"/>
                    </a:cubicBezTo>
                    <a:cubicBezTo>
                      <a:pt x="391" y="739"/>
                      <a:pt x="382" y="705"/>
                      <a:pt x="356" y="687"/>
                    </a:cubicBezTo>
                    <a:lnTo>
                      <a:pt x="131" y="546"/>
                    </a:lnTo>
                    <a:lnTo>
                      <a:pt x="299" y="77"/>
                    </a:lnTo>
                    <a:cubicBezTo>
                      <a:pt x="309" y="47"/>
                      <a:pt x="295" y="14"/>
                      <a:pt x="266" y="4"/>
                    </a:cubicBezTo>
                    <a:cubicBezTo>
                      <a:pt x="259" y="2"/>
                      <a:pt x="25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5"/>
              <p:cNvSpPr/>
              <p:nvPr/>
            </p:nvSpPr>
            <p:spPr>
              <a:xfrm>
                <a:off x="17189969" y="-9277598"/>
                <a:ext cx="1601231" cy="742607"/>
              </a:xfrm>
              <a:custGeom>
                <a:avLst/>
                <a:gdLst/>
                <a:ahLst/>
                <a:cxnLst/>
                <a:rect l="l" t="t" r="r" b="b"/>
                <a:pathLst>
                  <a:path w="6128" h="2842" extrusionOk="0">
                    <a:moveTo>
                      <a:pt x="2895" y="1"/>
                    </a:moveTo>
                    <a:cubicBezTo>
                      <a:pt x="2027" y="1"/>
                      <a:pt x="1032" y="328"/>
                      <a:pt x="1" y="1311"/>
                    </a:cubicBezTo>
                    <a:lnTo>
                      <a:pt x="174" y="2439"/>
                    </a:lnTo>
                    <a:cubicBezTo>
                      <a:pt x="174" y="2439"/>
                      <a:pt x="555" y="1752"/>
                      <a:pt x="1257" y="1752"/>
                    </a:cubicBezTo>
                    <a:cubicBezTo>
                      <a:pt x="1452" y="1752"/>
                      <a:pt x="1671" y="1805"/>
                      <a:pt x="1914" y="1940"/>
                    </a:cubicBezTo>
                    <a:cubicBezTo>
                      <a:pt x="2741" y="2399"/>
                      <a:pt x="3561" y="2842"/>
                      <a:pt x="4743" y="2842"/>
                    </a:cubicBezTo>
                    <a:cubicBezTo>
                      <a:pt x="5155" y="2842"/>
                      <a:pt x="5611" y="2788"/>
                      <a:pt x="6127" y="2662"/>
                    </a:cubicBezTo>
                    <a:lnTo>
                      <a:pt x="5862" y="1311"/>
                    </a:lnTo>
                    <a:cubicBezTo>
                      <a:pt x="5862" y="1311"/>
                      <a:pt x="4632" y="1"/>
                      <a:pt x="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5"/>
              <p:cNvSpPr/>
              <p:nvPr/>
            </p:nvSpPr>
            <p:spPr>
              <a:xfrm>
                <a:off x="17189969" y="-9520079"/>
                <a:ext cx="2020614" cy="981172"/>
              </a:xfrm>
              <a:custGeom>
                <a:avLst/>
                <a:gdLst/>
                <a:ahLst/>
                <a:cxnLst/>
                <a:rect l="l" t="t" r="r" b="b"/>
                <a:pathLst>
                  <a:path w="7733" h="3755" extrusionOk="0">
                    <a:moveTo>
                      <a:pt x="3518" y="0"/>
                    </a:moveTo>
                    <a:cubicBezTo>
                      <a:pt x="3373" y="0"/>
                      <a:pt x="3222" y="5"/>
                      <a:pt x="3065" y="14"/>
                    </a:cubicBezTo>
                    <a:cubicBezTo>
                      <a:pt x="178" y="191"/>
                      <a:pt x="1" y="2237"/>
                      <a:pt x="1" y="2237"/>
                    </a:cubicBezTo>
                    <a:lnTo>
                      <a:pt x="2994" y="1977"/>
                    </a:lnTo>
                    <a:lnTo>
                      <a:pt x="4075" y="3611"/>
                    </a:lnTo>
                    <a:cubicBezTo>
                      <a:pt x="4351" y="3714"/>
                      <a:pt x="4673" y="3755"/>
                      <a:pt x="5011" y="3755"/>
                    </a:cubicBezTo>
                    <a:cubicBezTo>
                      <a:pt x="6269" y="3755"/>
                      <a:pt x="7732" y="3187"/>
                      <a:pt x="7732" y="3187"/>
                    </a:cubicBezTo>
                    <a:lnTo>
                      <a:pt x="6985" y="2523"/>
                    </a:lnTo>
                    <a:lnTo>
                      <a:pt x="7552" y="2325"/>
                    </a:lnTo>
                    <a:cubicBezTo>
                      <a:pt x="7291" y="1905"/>
                      <a:pt x="6281" y="1470"/>
                      <a:pt x="6281" y="1470"/>
                    </a:cubicBezTo>
                    <a:lnTo>
                      <a:pt x="6806" y="1376"/>
                    </a:lnTo>
                    <a:cubicBezTo>
                      <a:pt x="6806" y="1376"/>
                      <a:pt x="6042" y="0"/>
                      <a:pt x="3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35"/>
              <p:cNvSpPr/>
              <p:nvPr/>
            </p:nvSpPr>
            <p:spPr>
              <a:xfrm>
                <a:off x="16161511" y="-6207908"/>
                <a:ext cx="4015881" cy="5458766"/>
              </a:xfrm>
              <a:custGeom>
                <a:avLst/>
                <a:gdLst/>
                <a:ahLst/>
                <a:cxnLst/>
                <a:rect l="l" t="t" r="r" b="b"/>
                <a:pathLst>
                  <a:path w="15369" h="20891" extrusionOk="0">
                    <a:moveTo>
                      <a:pt x="8944" y="0"/>
                    </a:moveTo>
                    <a:lnTo>
                      <a:pt x="5427" y="140"/>
                    </a:lnTo>
                    <a:lnTo>
                      <a:pt x="2417" y="889"/>
                    </a:lnTo>
                    <a:cubicBezTo>
                      <a:pt x="1776" y="1048"/>
                      <a:pt x="1294" y="1578"/>
                      <a:pt x="1197" y="2232"/>
                    </a:cubicBezTo>
                    <a:cubicBezTo>
                      <a:pt x="758" y="5208"/>
                      <a:pt x="1" y="13574"/>
                      <a:pt x="265" y="17693"/>
                    </a:cubicBezTo>
                    <a:cubicBezTo>
                      <a:pt x="330" y="18718"/>
                      <a:pt x="667" y="19574"/>
                      <a:pt x="1665" y="19814"/>
                    </a:cubicBezTo>
                    <a:cubicBezTo>
                      <a:pt x="3497" y="20252"/>
                      <a:pt x="6699" y="20891"/>
                      <a:pt x="9792" y="20891"/>
                    </a:cubicBezTo>
                    <a:cubicBezTo>
                      <a:pt x="10616" y="20891"/>
                      <a:pt x="11433" y="20846"/>
                      <a:pt x="12213" y="20739"/>
                    </a:cubicBezTo>
                    <a:cubicBezTo>
                      <a:pt x="13566" y="20555"/>
                      <a:pt x="14555" y="19364"/>
                      <a:pt x="14523" y="17998"/>
                    </a:cubicBezTo>
                    <a:lnTo>
                      <a:pt x="14257" y="6985"/>
                    </a:lnTo>
                    <a:lnTo>
                      <a:pt x="14538" y="4747"/>
                    </a:lnTo>
                    <a:cubicBezTo>
                      <a:pt x="14693" y="4249"/>
                      <a:pt x="15368" y="3392"/>
                      <a:pt x="14941" y="3093"/>
                    </a:cubicBezTo>
                    <a:lnTo>
                      <a:pt x="14191" y="1542"/>
                    </a:lnTo>
                    <a:cubicBezTo>
                      <a:pt x="13876" y="1191"/>
                      <a:pt x="13465" y="941"/>
                      <a:pt x="13009" y="821"/>
                    </a:cubicBezTo>
                    <a:lnTo>
                      <a:pt x="89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5"/>
              <p:cNvSpPr/>
              <p:nvPr/>
            </p:nvSpPr>
            <p:spPr>
              <a:xfrm>
                <a:off x="16305485" y="-5079114"/>
                <a:ext cx="104519" cy="889718"/>
              </a:xfrm>
              <a:custGeom>
                <a:avLst/>
                <a:gdLst/>
                <a:ahLst/>
                <a:cxnLst/>
                <a:rect l="l" t="t" r="r" b="b"/>
                <a:pathLst>
                  <a:path w="400" h="3405" extrusionOk="0">
                    <a:moveTo>
                      <a:pt x="344" y="1"/>
                    </a:moveTo>
                    <a:cubicBezTo>
                      <a:pt x="311" y="1"/>
                      <a:pt x="287" y="22"/>
                      <a:pt x="285" y="53"/>
                    </a:cubicBezTo>
                    <a:lnTo>
                      <a:pt x="4" y="3343"/>
                    </a:lnTo>
                    <a:cubicBezTo>
                      <a:pt x="1" y="3374"/>
                      <a:pt x="25" y="3402"/>
                      <a:pt x="56" y="3405"/>
                    </a:cubicBezTo>
                    <a:lnTo>
                      <a:pt x="61" y="3405"/>
                    </a:lnTo>
                    <a:cubicBezTo>
                      <a:pt x="89" y="3405"/>
                      <a:pt x="114" y="3383"/>
                      <a:pt x="117" y="3353"/>
                    </a:cubicBezTo>
                    <a:lnTo>
                      <a:pt x="398" y="62"/>
                    </a:lnTo>
                    <a:cubicBezTo>
                      <a:pt x="400" y="31"/>
                      <a:pt x="377" y="4"/>
                      <a:pt x="346" y="1"/>
                    </a:cubicBezTo>
                    <a:cubicBezTo>
                      <a:pt x="345" y="1"/>
                      <a:pt x="344"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5"/>
              <p:cNvSpPr/>
              <p:nvPr/>
            </p:nvSpPr>
            <p:spPr>
              <a:xfrm>
                <a:off x="17170372" y="-6207908"/>
                <a:ext cx="1758532" cy="629466"/>
              </a:xfrm>
              <a:custGeom>
                <a:avLst/>
                <a:gdLst/>
                <a:ahLst/>
                <a:cxnLst/>
                <a:rect l="l" t="t" r="r" b="b"/>
                <a:pathLst>
                  <a:path w="6730" h="2409" extrusionOk="0">
                    <a:moveTo>
                      <a:pt x="5083" y="0"/>
                    </a:moveTo>
                    <a:lnTo>
                      <a:pt x="1566" y="141"/>
                    </a:lnTo>
                    <a:lnTo>
                      <a:pt x="544" y="341"/>
                    </a:lnTo>
                    <a:cubicBezTo>
                      <a:pt x="544" y="341"/>
                      <a:pt x="0" y="2379"/>
                      <a:pt x="3231" y="2408"/>
                    </a:cubicBezTo>
                    <a:cubicBezTo>
                      <a:pt x="3251" y="2408"/>
                      <a:pt x="3272" y="2409"/>
                      <a:pt x="3292" y="2409"/>
                    </a:cubicBezTo>
                    <a:cubicBezTo>
                      <a:pt x="6465" y="2409"/>
                      <a:pt x="6730" y="315"/>
                      <a:pt x="6730" y="315"/>
                    </a:cubicBezTo>
                    <a:lnTo>
                      <a:pt x="6479" y="269"/>
                    </a:lnTo>
                    <a:lnTo>
                      <a:pt x="5590" y="98"/>
                    </a:lnTo>
                    <a:lnTo>
                      <a:pt x="5083" y="0"/>
                    </a:ln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5"/>
              <p:cNvSpPr/>
              <p:nvPr/>
            </p:nvSpPr>
            <p:spPr>
              <a:xfrm>
                <a:off x="18897534" y="-5861431"/>
                <a:ext cx="3466895" cy="3128515"/>
              </a:xfrm>
              <a:custGeom>
                <a:avLst/>
                <a:gdLst/>
                <a:ahLst/>
                <a:cxnLst/>
                <a:rect l="l" t="t" r="r" b="b"/>
                <a:pathLst>
                  <a:path w="13268" h="11973" extrusionOk="0">
                    <a:moveTo>
                      <a:pt x="3498" y="1"/>
                    </a:moveTo>
                    <a:lnTo>
                      <a:pt x="1" y="5785"/>
                    </a:lnTo>
                    <a:lnTo>
                      <a:pt x="8434" y="11093"/>
                    </a:lnTo>
                    <a:cubicBezTo>
                      <a:pt x="9186" y="11562"/>
                      <a:pt x="10078" y="11972"/>
                      <a:pt x="10875" y="11972"/>
                    </a:cubicBezTo>
                    <a:cubicBezTo>
                      <a:pt x="11387" y="11972"/>
                      <a:pt x="11859" y="11803"/>
                      <a:pt x="12230" y="11371"/>
                    </a:cubicBezTo>
                    <a:cubicBezTo>
                      <a:pt x="13268" y="10157"/>
                      <a:pt x="13143" y="8345"/>
                      <a:pt x="11965" y="7267"/>
                    </a:cubicBezTo>
                    <a:cubicBezTo>
                      <a:pt x="7381" y="3072"/>
                      <a:pt x="3498" y="1"/>
                      <a:pt x="3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5"/>
              <p:cNvSpPr/>
              <p:nvPr/>
            </p:nvSpPr>
            <p:spPr>
              <a:xfrm>
                <a:off x="19269357" y="-4142112"/>
                <a:ext cx="673364" cy="474255"/>
              </a:xfrm>
              <a:custGeom>
                <a:avLst/>
                <a:gdLst/>
                <a:ahLst/>
                <a:cxnLst/>
                <a:rect l="l" t="t" r="r" b="b"/>
                <a:pathLst>
                  <a:path w="2577" h="1815" extrusionOk="0">
                    <a:moveTo>
                      <a:pt x="65" y="0"/>
                    </a:moveTo>
                    <a:cubicBezTo>
                      <a:pt x="47" y="0"/>
                      <a:pt x="29" y="9"/>
                      <a:pt x="18" y="25"/>
                    </a:cubicBezTo>
                    <a:cubicBezTo>
                      <a:pt x="0" y="51"/>
                      <a:pt x="6" y="86"/>
                      <a:pt x="32" y="103"/>
                    </a:cubicBezTo>
                    <a:lnTo>
                      <a:pt x="2480" y="1804"/>
                    </a:lnTo>
                    <a:cubicBezTo>
                      <a:pt x="2490" y="1811"/>
                      <a:pt x="2500" y="1814"/>
                      <a:pt x="2513" y="1814"/>
                    </a:cubicBezTo>
                    <a:cubicBezTo>
                      <a:pt x="2530" y="1814"/>
                      <a:pt x="2547" y="1807"/>
                      <a:pt x="2559" y="1790"/>
                    </a:cubicBezTo>
                    <a:cubicBezTo>
                      <a:pt x="2577" y="1764"/>
                      <a:pt x="2571" y="1729"/>
                      <a:pt x="2545" y="1710"/>
                    </a:cubicBezTo>
                    <a:lnTo>
                      <a:pt x="97" y="10"/>
                    </a:lnTo>
                    <a:cubicBezTo>
                      <a:pt x="87" y="3"/>
                      <a:pt x="75"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5"/>
              <p:cNvSpPr/>
              <p:nvPr/>
            </p:nvSpPr>
            <p:spPr>
              <a:xfrm>
                <a:off x="21200329" y="-6439153"/>
                <a:ext cx="825178" cy="519982"/>
              </a:xfrm>
              <a:custGeom>
                <a:avLst/>
                <a:gdLst/>
                <a:ahLst/>
                <a:cxnLst/>
                <a:rect l="l" t="t" r="r" b="b"/>
                <a:pathLst>
                  <a:path w="3158" h="1990" extrusionOk="0">
                    <a:moveTo>
                      <a:pt x="3091" y="1"/>
                    </a:moveTo>
                    <a:lnTo>
                      <a:pt x="1" y="4"/>
                    </a:lnTo>
                    <a:lnTo>
                      <a:pt x="37" y="1936"/>
                    </a:lnTo>
                    <a:lnTo>
                      <a:pt x="3158" y="1990"/>
                    </a:lnTo>
                    <a:lnTo>
                      <a:pt x="3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5"/>
              <p:cNvSpPr/>
              <p:nvPr/>
            </p:nvSpPr>
            <p:spPr>
              <a:xfrm>
                <a:off x="20773111" y="-6118545"/>
                <a:ext cx="1508470" cy="3238783"/>
              </a:xfrm>
              <a:custGeom>
                <a:avLst/>
                <a:gdLst/>
                <a:ahLst/>
                <a:cxnLst/>
                <a:rect l="l" t="t" r="r" b="b"/>
                <a:pathLst>
                  <a:path w="5773" h="12395" extrusionOk="0">
                    <a:moveTo>
                      <a:pt x="4307" y="0"/>
                    </a:moveTo>
                    <a:cubicBezTo>
                      <a:pt x="4301" y="0"/>
                      <a:pt x="4296" y="0"/>
                      <a:pt x="4291" y="0"/>
                    </a:cubicBezTo>
                    <a:lnTo>
                      <a:pt x="1876" y="73"/>
                    </a:lnTo>
                    <a:cubicBezTo>
                      <a:pt x="1320" y="124"/>
                      <a:pt x="890" y="581"/>
                      <a:pt x="873" y="1139"/>
                    </a:cubicBezTo>
                    <a:lnTo>
                      <a:pt x="54" y="9482"/>
                    </a:lnTo>
                    <a:cubicBezTo>
                      <a:pt x="1" y="10782"/>
                      <a:pt x="1158" y="12226"/>
                      <a:pt x="2452" y="12370"/>
                    </a:cubicBezTo>
                    <a:cubicBezTo>
                      <a:pt x="2600" y="12387"/>
                      <a:pt x="2751" y="12395"/>
                      <a:pt x="2903" y="12395"/>
                    </a:cubicBezTo>
                    <a:cubicBezTo>
                      <a:pt x="4283" y="12395"/>
                      <a:pt x="5773" y="11724"/>
                      <a:pt x="5755" y="10382"/>
                    </a:cubicBezTo>
                    <a:lnTo>
                      <a:pt x="5488" y="986"/>
                    </a:lnTo>
                    <a:cubicBezTo>
                      <a:pt x="5427" y="389"/>
                      <a:pt x="5079" y="0"/>
                      <a:pt x="4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35"/>
              <p:cNvSpPr/>
              <p:nvPr/>
            </p:nvSpPr>
            <p:spPr>
              <a:xfrm>
                <a:off x="20800286" y="-4929915"/>
                <a:ext cx="128297" cy="903044"/>
              </a:xfrm>
              <a:custGeom>
                <a:avLst/>
                <a:gdLst/>
                <a:ahLst/>
                <a:cxnLst/>
                <a:rect l="l" t="t" r="r" b="b"/>
                <a:pathLst>
                  <a:path w="491" h="3456" extrusionOk="0">
                    <a:moveTo>
                      <a:pt x="430" y="0"/>
                    </a:moveTo>
                    <a:cubicBezTo>
                      <a:pt x="401" y="0"/>
                      <a:pt x="379" y="22"/>
                      <a:pt x="375" y="51"/>
                    </a:cubicBezTo>
                    <a:lnTo>
                      <a:pt x="3" y="3393"/>
                    </a:lnTo>
                    <a:cubicBezTo>
                      <a:pt x="0" y="3424"/>
                      <a:pt x="22" y="3451"/>
                      <a:pt x="53" y="3455"/>
                    </a:cubicBezTo>
                    <a:lnTo>
                      <a:pt x="59" y="3455"/>
                    </a:lnTo>
                    <a:cubicBezTo>
                      <a:pt x="86" y="3455"/>
                      <a:pt x="111" y="3434"/>
                      <a:pt x="115" y="3406"/>
                    </a:cubicBezTo>
                    <a:lnTo>
                      <a:pt x="487" y="63"/>
                    </a:lnTo>
                    <a:cubicBezTo>
                      <a:pt x="490" y="32"/>
                      <a:pt x="469" y="5"/>
                      <a:pt x="438" y="1"/>
                    </a:cubicBezTo>
                    <a:cubicBezTo>
                      <a:pt x="435" y="0"/>
                      <a:pt x="43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5"/>
              <p:cNvSpPr/>
              <p:nvPr/>
            </p:nvSpPr>
            <p:spPr>
              <a:xfrm>
                <a:off x="17312517" y="-7330430"/>
                <a:ext cx="246404" cy="356671"/>
              </a:xfrm>
              <a:custGeom>
                <a:avLst/>
                <a:gdLst/>
                <a:ahLst/>
                <a:cxnLst/>
                <a:rect l="l" t="t" r="r" b="b"/>
                <a:pathLst>
                  <a:path w="943" h="1365" extrusionOk="0">
                    <a:moveTo>
                      <a:pt x="435" y="0"/>
                    </a:moveTo>
                    <a:cubicBezTo>
                      <a:pt x="375" y="0"/>
                      <a:pt x="307" y="27"/>
                      <a:pt x="248" y="36"/>
                    </a:cubicBezTo>
                    <a:cubicBezTo>
                      <a:pt x="217" y="40"/>
                      <a:pt x="186" y="42"/>
                      <a:pt x="156" y="42"/>
                    </a:cubicBezTo>
                    <a:cubicBezTo>
                      <a:pt x="109" y="42"/>
                      <a:pt x="63" y="38"/>
                      <a:pt x="17" y="33"/>
                    </a:cubicBezTo>
                    <a:cubicBezTo>
                      <a:pt x="12" y="32"/>
                      <a:pt x="5" y="32"/>
                      <a:pt x="0" y="31"/>
                    </a:cubicBezTo>
                    <a:lnTo>
                      <a:pt x="0" y="31"/>
                    </a:lnTo>
                    <a:cubicBezTo>
                      <a:pt x="167" y="577"/>
                      <a:pt x="495" y="1006"/>
                      <a:pt x="942" y="1364"/>
                    </a:cubicBezTo>
                    <a:cubicBezTo>
                      <a:pt x="941" y="1339"/>
                      <a:pt x="937" y="1313"/>
                      <a:pt x="932" y="1290"/>
                    </a:cubicBezTo>
                    <a:cubicBezTo>
                      <a:pt x="918" y="1213"/>
                      <a:pt x="915" y="1134"/>
                      <a:pt x="905" y="1057"/>
                    </a:cubicBezTo>
                    <a:cubicBezTo>
                      <a:pt x="892" y="966"/>
                      <a:pt x="881" y="876"/>
                      <a:pt x="849" y="790"/>
                    </a:cubicBezTo>
                    <a:cubicBezTo>
                      <a:pt x="824" y="727"/>
                      <a:pt x="796" y="666"/>
                      <a:pt x="772" y="602"/>
                    </a:cubicBezTo>
                    <a:cubicBezTo>
                      <a:pt x="751" y="541"/>
                      <a:pt x="726" y="487"/>
                      <a:pt x="690" y="435"/>
                    </a:cubicBezTo>
                    <a:cubicBezTo>
                      <a:pt x="652" y="379"/>
                      <a:pt x="615" y="331"/>
                      <a:pt x="590" y="269"/>
                    </a:cubicBezTo>
                    <a:cubicBezTo>
                      <a:pt x="564" y="203"/>
                      <a:pt x="560" y="126"/>
                      <a:pt x="529" y="64"/>
                    </a:cubicBezTo>
                    <a:cubicBezTo>
                      <a:pt x="508" y="20"/>
                      <a:pt x="495" y="3"/>
                      <a:pt x="447" y="1"/>
                    </a:cubicBezTo>
                    <a:cubicBezTo>
                      <a:pt x="443" y="0"/>
                      <a:pt x="439" y="0"/>
                      <a:pt x="435"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5"/>
              <p:cNvSpPr/>
              <p:nvPr/>
            </p:nvSpPr>
            <p:spPr>
              <a:xfrm>
                <a:off x="16916132" y="-7981576"/>
                <a:ext cx="113403" cy="273840"/>
              </a:xfrm>
              <a:custGeom>
                <a:avLst/>
                <a:gdLst/>
                <a:ahLst/>
                <a:cxnLst/>
                <a:rect l="l" t="t" r="r" b="b"/>
                <a:pathLst>
                  <a:path w="434" h="1048" extrusionOk="0">
                    <a:moveTo>
                      <a:pt x="305" y="1"/>
                    </a:moveTo>
                    <a:cubicBezTo>
                      <a:pt x="274" y="22"/>
                      <a:pt x="243" y="48"/>
                      <a:pt x="211" y="78"/>
                    </a:cubicBezTo>
                    <a:cubicBezTo>
                      <a:pt x="0" y="270"/>
                      <a:pt x="18" y="654"/>
                      <a:pt x="155" y="1047"/>
                    </a:cubicBezTo>
                    <a:cubicBezTo>
                      <a:pt x="215" y="981"/>
                      <a:pt x="254" y="893"/>
                      <a:pt x="259" y="819"/>
                    </a:cubicBezTo>
                    <a:cubicBezTo>
                      <a:pt x="270" y="681"/>
                      <a:pt x="200" y="521"/>
                      <a:pt x="289" y="397"/>
                    </a:cubicBezTo>
                    <a:cubicBezTo>
                      <a:pt x="326" y="347"/>
                      <a:pt x="378" y="314"/>
                      <a:pt x="404" y="257"/>
                    </a:cubicBezTo>
                    <a:cubicBezTo>
                      <a:pt x="433" y="197"/>
                      <a:pt x="419" y="141"/>
                      <a:pt x="386" y="86"/>
                    </a:cubicBezTo>
                    <a:cubicBezTo>
                      <a:pt x="363" y="52"/>
                      <a:pt x="336" y="26"/>
                      <a:pt x="305"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5"/>
              <p:cNvSpPr/>
              <p:nvPr/>
            </p:nvSpPr>
            <p:spPr>
              <a:xfrm>
                <a:off x="17377318" y="-8526114"/>
                <a:ext cx="173502" cy="140839"/>
              </a:xfrm>
              <a:custGeom>
                <a:avLst/>
                <a:gdLst/>
                <a:ahLst/>
                <a:cxnLst/>
                <a:rect l="l" t="t" r="r" b="b"/>
                <a:pathLst>
                  <a:path w="664" h="539" extrusionOk="0">
                    <a:moveTo>
                      <a:pt x="222" y="1"/>
                    </a:moveTo>
                    <a:cubicBezTo>
                      <a:pt x="194" y="1"/>
                      <a:pt x="168" y="6"/>
                      <a:pt x="161" y="20"/>
                    </a:cubicBezTo>
                    <a:cubicBezTo>
                      <a:pt x="163" y="18"/>
                      <a:pt x="165" y="16"/>
                      <a:pt x="166" y="16"/>
                    </a:cubicBezTo>
                    <a:cubicBezTo>
                      <a:pt x="169" y="16"/>
                      <a:pt x="170" y="22"/>
                      <a:pt x="170" y="44"/>
                    </a:cubicBezTo>
                    <a:cubicBezTo>
                      <a:pt x="95" y="77"/>
                      <a:pt x="67" y="75"/>
                      <a:pt x="37" y="149"/>
                    </a:cubicBezTo>
                    <a:cubicBezTo>
                      <a:pt x="5" y="229"/>
                      <a:pt x="1" y="315"/>
                      <a:pt x="27" y="398"/>
                    </a:cubicBezTo>
                    <a:cubicBezTo>
                      <a:pt x="61" y="503"/>
                      <a:pt x="166" y="539"/>
                      <a:pt x="271" y="539"/>
                    </a:cubicBezTo>
                    <a:cubicBezTo>
                      <a:pt x="321" y="539"/>
                      <a:pt x="371" y="530"/>
                      <a:pt x="413" y="517"/>
                    </a:cubicBezTo>
                    <a:cubicBezTo>
                      <a:pt x="561" y="472"/>
                      <a:pt x="664" y="264"/>
                      <a:pt x="539" y="144"/>
                    </a:cubicBezTo>
                    <a:cubicBezTo>
                      <a:pt x="476" y="85"/>
                      <a:pt x="400" y="50"/>
                      <a:pt x="322" y="16"/>
                    </a:cubicBezTo>
                    <a:cubicBezTo>
                      <a:pt x="307" y="10"/>
                      <a:pt x="261" y="1"/>
                      <a:pt x="222"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5"/>
              <p:cNvSpPr/>
              <p:nvPr/>
            </p:nvSpPr>
            <p:spPr>
              <a:xfrm>
                <a:off x="17971242" y="-8192179"/>
                <a:ext cx="165924" cy="146588"/>
              </a:xfrm>
              <a:custGeom>
                <a:avLst/>
                <a:gdLst/>
                <a:ahLst/>
                <a:cxnLst/>
                <a:rect l="l" t="t" r="r" b="b"/>
                <a:pathLst>
                  <a:path w="635" h="561" extrusionOk="0">
                    <a:moveTo>
                      <a:pt x="230" y="7"/>
                    </a:moveTo>
                    <a:lnTo>
                      <a:pt x="230" y="7"/>
                    </a:lnTo>
                    <a:cubicBezTo>
                      <a:pt x="231" y="9"/>
                      <a:pt x="231" y="11"/>
                      <a:pt x="231" y="11"/>
                    </a:cubicBezTo>
                    <a:cubicBezTo>
                      <a:pt x="231" y="11"/>
                      <a:pt x="231" y="10"/>
                      <a:pt x="230" y="7"/>
                    </a:cubicBezTo>
                    <a:close/>
                    <a:moveTo>
                      <a:pt x="279" y="1"/>
                    </a:moveTo>
                    <a:cubicBezTo>
                      <a:pt x="261" y="1"/>
                      <a:pt x="245" y="2"/>
                      <a:pt x="230" y="6"/>
                    </a:cubicBezTo>
                    <a:lnTo>
                      <a:pt x="230" y="6"/>
                    </a:lnTo>
                    <a:cubicBezTo>
                      <a:pt x="230" y="6"/>
                      <a:pt x="230" y="5"/>
                      <a:pt x="230" y="5"/>
                    </a:cubicBezTo>
                    <a:cubicBezTo>
                      <a:pt x="173" y="31"/>
                      <a:pt x="136" y="37"/>
                      <a:pt x="102" y="87"/>
                    </a:cubicBezTo>
                    <a:cubicBezTo>
                      <a:pt x="59" y="151"/>
                      <a:pt x="26" y="216"/>
                      <a:pt x="18" y="294"/>
                    </a:cubicBezTo>
                    <a:cubicBezTo>
                      <a:pt x="0" y="466"/>
                      <a:pt x="119" y="539"/>
                      <a:pt x="272" y="557"/>
                    </a:cubicBezTo>
                    <a:cubicBezTo>
                      <a:pt x="288" y="559"/>
                      <a:pt x="305" y="560"/>
                      <a:pt x="321" y="560"/>
                    </a:cubicBezTo>
                    <a:cubicBezTo>
                      <a:pt x="415" y="560"/>
                      <a:pt x="503" y="528"/>
                      <a:pt x="561" y="446"/>
                    </a:cubicBezTo>
                    <a:cubicBezTo>
                      <a:pt x="603" y="386"/>
                      <a:pt x="634" y="304"/>
                      <a:pt x="604" y="231"/>
                    </a:cubicBezTo>
                    <a:cubicBezTo>
                      <a:pt x="588" y="187"/>
                      <a:pt x="539" y="129"/>
                      <a:pt x="506" y="96"/>
                    </a:cubicBezTo>
                    <a:cubicBezTo>
                      <a:pt x="482" y="70"/>
                      <a:pt x="447" y="41"/>
                      <a:pt x="412" y="27"/>
                    </a:cubicBezTo>
                    <a:cubicBezTo>
                      <a:pt x="379" y="12"/>
                      <a:pt x="326" y="1"/>
                      <a:pt x="27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5"/>
              <p:cNvSpPr/>
              <p:nvPr/>
            </p:nvSpPr>
            <p:spPr>
              <a:xfrm>
                <a:off x="17471123" y="-7668545"/>
                <a:ext cx="188134" cy="171934"/>
              </a:xfrm>
              <a:custGeom>
                <a:avLst/>
                <a:gdLst/>
                <a:ahLst/>
                <a:cxnLst/>
                <a:rect l="l" t="t" r="r" b="b"/>
                <a:pathLst>
                  <a:path w="720" h="658" extrusionOk="0">
                    <a:moveTo>
                      <a:pt x="333" y="1"/>
                    </a:moveTo>
                    <a:cubicBezTo>
                      <a:pt x="312" y="1"/>
                      <a:pt x="290" y="4"/>
                      <a:pt x="270" y="4"/>
                    </a:cubicBezTo>
                    <a:cubicBezTo>
                      <a:pt x="257" y="4"/>
                      <a:pt x="242" y="1"/>
                      <a:pt x="229" y="1"/>
                    </a:cubicBezTo>
                    <a:cubicBezTo>
                      <a:pt x="225" y="1"/>
                      <a:pt x="222" y="1"/>
                      <a:pt x="219" y="2"/>
                    </a:cubicBezTo>
                    <a:cubicBezTo>
                      <a:pt x="200" y="7"/>
                      <a:pt x="187" y="22"/>
                      <a:pt x="154" y="31"/>
                    </a:cubicBezTo>
                    <a:cubicBezTo>
                      <a:pt x="44" y="108"/>
                      <a:pt x="0" y="175"/>
                      <a:pt x="11" y="321"/>
                    </a:cubicBezTo>
                    <a:cubicBezTo>
                      <a:pt x="24" y="506"/>
                      <a:pt x="184" y="625"/>
                      <a:pt x="357" y="653"/>
                    </a:cubicBezTo>
                    <a:cubicBezTo>
                      <a:pt x="374" y="656"/>
                      <a:pt x="390" y="657"/>
                      <a:pt x="407" y="657"/>
                    </a:cubicBezTo>
                    <a:cubicBezTo>
                      <a:pt x="514" y="657"/>
                      <a:pt x="608" y="600"/>
                      <a:pt x="657" y="499"/>
                    </a:cubicBezTo>
                    <a:cubicBezTo>
                      <a:pt x="698" y="416"/>
                      <a:pt x="719" y="304"/>
                      <a:pt x="670" y="221"/>
                    </a:cubicBezTo>
                    <a:cubicBezTo>
                      <a:pt x="626" y="147"/>
                      <a:pt x="563" y="110"/>
                      <a:pt x="493" y="66"/>
                    </a:cubicBezTo>
                    <a:cubicBezTo>
                      <a:pt x="451" y="38"/>
                      <a:pt x="401" y="10"/>
                      <a:pt x="352" y="2"/>
                    </a:cubicBezTo>
                    <a:cubicBezTo>
                      <a:pt x="346" y="1"/>
                      <a:pt x="339" y="1"/>
                      <a:pt x="333"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5"/>
              <p:cNvSpPr/>
              <p:nvPr/>
            </p:nvSpPr>
            <p:spPr>
              <a:xfrm>
                <a:off x="18421192" y="-7464996"/>
                <a:ext cx="188657" cy="188395"/>
              </a:xfrm>
              <a:custGeom>
                <a:avLst/>
                <a:gdLst/>
                <a:ahLst/>
                <a:cxnLst/>
                <a:rect l="l" t="t" r="r" b="b"/>
                <a:pathLst>
                  <a:path w="722" h="721" extrusionOk="0">
                    <a:moveTo>
                      <a:pt x="243" y="1"/>
                    </a:moveTo>
                    <a:cubicBezTo>
                      <a:pt x="103" y="1"/>
                      <a:pt x="1" y="182"/>
                      <a:pt x="10" y="300"/>
                    </a:cubicBezTo>
                    <a:cubicBezTo>
                      <a:pt x="16" y="348"/>
                      <a:pt x="24" y="398"/>
                      <a:pt x="39" y="443"/>
                    </a:cubicBezTo>
                    <a:cubicBezTo>
                      <a:pt x="56" y="490"/>
                      <a:pt x="73" y="551"/>
                      <a:pt x="97" y="593"/>
                    </a:cubicBezTo>
                    <a:cubicBezTo>
                      <a:pt x="151" y="684"/>
                      <a:pt x="238" y="721"/>
                      <a:pt x="330" y="721"/>
                    </a:cubicBezTo>
                    <a:cubicBezTo>
                      <a:pt x="389" y="721"/>
                      <a:pt x="450" y="706"/>
                      <a:pt x="507" y="680"/>
                    </a:cubicBezTo>
                    <a:cubicBezTo>
                      <a:pt x="628" y="625"/>
                      <a:pt x="721" y="527"/>
                      <a:pt x="669" y="388"/>
                    </a:cubicBezTo>
                    <a:cubicBezTo>
                      <a:pt x="631" y="285"/>
                      <a:pt x="534" y="209"/>
                      <a:pt x="452" y="140"/>
                    </a:cubicBezTo>
                    <a:cubicBezTo>
                      <a:pt x="394" y="91"/>
                      <a:pt x="338" y="47"/>
                      <a:pt x="275" y="4"/>
                    </a:cubicBezTo>
                    <a:cubicBezTo>
                      <a:pt x="264" y="2"/>
                      <a:pt x="253" y="1"/>
                      <a:pt x="243"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5"/>
              <p:cNvSpPr/>
              <p:nvPr/>
            </p:nvSpPr>
            <p:spPr>
              <a:xfrm>
                <a:off x="18602793" y="-8077471"/>
                <a:ext cx="149723" cy="152859"/>
              </a:xfrm>
              <a:custGeom>
                <a:avLst/>
                <a:gdLst/>
                <a:ahLst/>
                <a:cxnLst/>
                <a:rect l="l" t="t" r="r" b="b"/>
                <a:pathLst>
                  <a:path w="573" h="585" extrusionOk="0">
                    <a:moveTo>
                      <a:pt x="279" y="0"/>
                    </a:moveTo>
                    <a:cubicBezTo>
                      <a:pt x="252" y="0"/>
                      <a:pt x="226" y="1"/>
                      <a:pt x="160" y="1"/>
                    </a:cubicBezTo>
                    <a:cubicBezTo>
                      <a:pt x="123" y="38"/>
                      <a:pt x="76" y="72"/>
                      <a:pt x="54" y="119"/>
                    </a:cubicBezTo>
                    <a:cubicBezTo>
                      <a:pt x="19" y="194"/>
                      <a:pt x="0" y="323"/>
                      <a:pt x="18" y="404"/>
                    </a:cubicBezTo>
                    <a:cubicBezTo>
                      <a:pt x="29" y="463"/>
                      <a:pt x="50" y="545"/>
                      <a:pt x="113" y="570"/>
                    </a:cubicBezTo>
                    <a:cubicBezTo>
                      <a:pt x="140" y="580"/>
                      <a:pt x="169" y="584"/>
                      <a:pt x="198" y="584"/>
                    </a:cubicBezTo>
                    <a:cubicBezTo>
                      <a:pt x="228" y="584"/>
                      <a:pt x="257" y="580"/>
                      <a:pt x="284" y="575"/>
                    </a:cubicBezTo>
                    <a:cubicBezTo>
                      <a:pt x="392" y="554"/>
                      <a:pt x="477" y="462"/>
                      <a:pt x="515" y="363"/>
                    </a:cubicBezTo>
                    <a:cubicBezTo>
                      <a:pt x="536" y="308"/>
                      <a:pt x="572" y="229"/>
                      <a:pt x="554" y="168"/>
                    </a:cubicBezTo>
                    <a:cubicBezTo>
                      <a:pt x="539" y="123"/>
                      <a:pt x="487" y="104"/>
                      <a:pt x="456" y="73"/>
                    </a:cubicBezTo>
                    <a:cubicBezTo>
                      <a:pt x="428" y="46"/>
                      <a:pt x="409" y="37"/>
                      <a:pt x="371" y="23"/>
                    </a:cubicBezTo>
                    <a:cubicBezTo>
                      <a:pt x="339" y="11"/>
                      <a:pt x="313" y="1"/>
                      <a:pt x="279"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5"/>
              <p:cNvSpPr/>
              <p:nvPr/>
            </p:nvSpPr>
            <p:spPr>
              <a:xfrm>
                <a:off x="18524927" y="-7225912"/>
                <a:ext cx="202244" cy="239871"/>
              </a:xfrm>
              <a:custGeom>
                <a:avLst/>
                <a:gdLst/>
                <a:ahLst/>
                <a:cxnLst/>
                <a:rect l="l" t="t" r="r" b="b"/>
                <a:pathLst>
                  <a:path w="774" h="918" extrusionOk="0">
                    <a:moveTo>
                      <a:pt x="671" y="0"/>
                    </a:moveTo>
                    <a:cubicBezTo>
                      <a:pt x="568" y="0"/>
                      <a:pt x="465" y="27"/>
                      <a:pt x="370" y="92"/>
                    </a:cubicBezTo>
                    <a:cubicBezTo>
                      <a:pt x="209" y="195"/>
                      <a:pt x="32" y="363"/>
                      <a:pt x="12" y="560"/>
                    </a:cubicBezTo>
                    <a:cubicBezTo>
                      <a:pt x="3" y="639"/>
                      <a:pt x="1" y="729"/>
                      <a:pt x="24" y="805"/>
                    </a:cubicBezTo>
                    <a:cubicBezTo>
                      <a:pt x="43" y="845"/>
                      <a:pt x="64" y="882"/>
                      <a:pt x="91" y="918"/>
                    </a:cubicBezTo>
                    <a:cubicBezTo>
                      <a:pt x="215" y="807"/>
                      <a:pt x="329" y="686"/>
                      <a:pt x="432" y="560"/>
                    </a:cubicBezTo>
                    <a:cubicBezTo>
                      <a:pt x="567" y="392"/>
                      <a:pt x="682" y="207"/>
                      <a:pt x="774" y="9"/>
                    </a:cubicBezTo>
                    <a:cubicBezTo>
                      <a:pt x="740" y="3"/>
                      <a:pt x="705" y="0"/>
                      <a:pt x="671"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5"/>
              <p:cNvSpPr/>
              <p:nvPr/>
            </p:nvSpPr>
            <p:spPr>
              <a:xfrm>
                <a:off x="18836129" y="-7577353"/>
                <a:ext cx="214003" cy="188134"/>
              </a:xfrm>
              <a:custGeom>
                <a:avLst/>
                <a:gdLst/>
                <a:ahLst/>
                <a:cxnLst/>
                <a:rect l="l" t="t" r="r" b="b"/>
                <a:pathLst>
                  <a:path w="819" h="720" extrusionOk="0">
                    <a:moveTo>
                      <a:pt x="662" y="0"/>
                    </a:moveTo>
                    <a:cubicBezTo>
                      <a:pt x="565" y="0"/>
                      <a:pt x="472" y="20"/>
                      <a:pt x="382" y="65"/>
                    </a:cubicBezTo>
                    <a:cubicBezTo>
                      <a:pt x="235" y="138"/>
                      <a:pt x="70" y="283"/>
                      <a:pt x="26" y="444"/>
                    </a:cubicBezTo>
                    <a:cubicBezTo>
                      <a:pt x="0" y="539"/>
                      <a:pt x="6" y="635"/>
                      <a:pt x="38" y="720"/>
                    </a:cubicBezTo>
                    <a:cubicBezTo>
                      <a:pt x="298" y="670"/>
                      <a:pt x="593" y="378"/>
                      <a:pt x="819" y="17"/>
                    </a:cubicBezTo>
                    <a:cubicBezTo>
                      <a:pt x="800" y="14"/>
                      <a:pt x="784" y="12"/>
                      <a:pt x="769" y="8"/>
                    </a:cubicBezTo>
                    <a:cubicBezTo>
                      <a:pt x="733" y="3"/>
                      <a:pt x="697" y="0"/>
                      <a:pt x="662"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5"/>
              <p:cNvSpPr/>
              <p:nvPr/>
            </p:nvSpPr>
            <p:spPr>
              <a:xfrm>
                <a:off x="19015378" y="-7994641"/>
                <a:ext cx="138226" cy="235690"/>
              </a:xfrm>
              <a:custGeom>
                <a:avLst/>
                <a:gdLst/>
                <a:ahLst/>
                <a:cxnLst/>
                <a:rect l="l" t="t" r="r" b="b"/>
                <a:pathLst>
                  <a:path w="529" h="902" extrusionOk="0">
                    <a:moveTo>
                      <a:pt x="153" y="0"/>
                    </a:moveTo>
                    <a:cubicBezTo>
                      <a:pt x="139" y="20"/>
                      <a:pt x="125" y="40"/>
                      <a:pt x="113" y="58"/>
                    </a:cubicBezTo>
                    <a:cubicBezTo>
                      <a:pt x="0" y="237"/>
                      <a:pt x="29" y="477"/>
                      <a:pt x="133" y="652"/>
                    </a:cubicBezTo>
                    <a:cubicBezTo>
                      <a:pt x="181" y="732"/>
                      <a:pt x="265" y="845"/>
                      <a:pt x="359" y="880"/>
                    </a:cubicBezTo>
                    <a:cubicBezTo>
                      <a:pt x="388" y="891"/>
                      <a:pt x="418" y="897"/>
                      <a:pt x="447" y="902"/>
                    </a:cubicBezTo>
                    <a:cubicBezTo>
                      <a:pt x="529" y="587"/>
                      <a:pt x="514" y="299"/>
                      <a:pt x="343" y="136"/>
                    </a:cubicBezTo>
                    <a:cubicBezTo>
                      <a:pt x="277" y="74"/>
                      <a:pt x="216" y="30"/>
                      <a:pt x="153"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5"/>
              <p:cNvSpPr/>
              <p:nvPr/>
            </p:nvSpPr>
            <p:spPr>
              <a:xfrm>
                <a:off x="17846865" y="-7281567"/>
                <a:ext cx="240132" cy="214525"/>
              </a:xfrm>
              <a:custGeom>
                <a:avLst/>
                <a:gdLst/>
                <a:ahLst/>
                <a:cxnLst/>
                <a:rect l="l" t="t" r="r" b="b"/>
                <a:pathLst>
                  <a:path w="919" h="821" extrusionOk="0">
                    <a:moveTo>
                      <a:pt x="438" y="0"/>
                    </a:moveTo>
                    <a:cubicBezTo>
                      <a:pt x="389" y="0"/>
                      <a:pt x="344" y="13"/>
                      <a:pt x="294" y="13"/>
                    </a:cubicBezTo>
                    <a:cubicBezTo>
                      <a:pt x="291" y="13"/>
                      <a:pt x="288" y="13"/>
                      <a:pt x="284" y="13"/>
                    </a:cubicBezTo>
                    <a:cubicBezTo>
                      <a:pt x="229" y="20"/>
                      <a:pt x="177" y="30"/>
                      <a:pt x="153" y="38"/>
                    </a:cubicBezTo>
                    <a:cubicBezTo>
                      <a:pt x="120" y="52"/>
                      <a:pt x="97" y="73"/>
                      <a:pt x="70" y="100"/>
                    </a:cubicBezTo>
                    <a:cubicBezTo>
                      <a:pt x="49" y="120"/>
                      <a:pt x="22" y="158"/>
                      <a:pt x="11" y="186"/>
                    </a:cubicBezTo>
                    <a:cubicBezTo>
                      <a:pt x="0" y="210"/>
                      <a:pt x="8" y="248"/>
                      <a:pt x="8" y="274"/>
                    </a:cubicBezTo>
                    <a:cubicBezTo>
                      <a:pt x="7" y="333"/>
                      <a:pt x="16" y="380"/>
                      <a:pt x="37" y="436"/>
                    </a:cubicBezTo>
                    <a:cubicBezTo>
                      <a:pt x="63" y="505"/>
                      <a:pt x="90" y="571"/>
                      <a:pt x="126" y="636"/>
                    </a:cubicBezTo>
                    <a:cubicBezTo>
                      <a:pt x="158" y="691"/>
                      <a:pt x="178" y="740"/>
                      <a:pt x="241" y="764"/>
                    </a:cubicBezTo>
                    <a:cubicBezTo>
                      <a:pt x="307" y="790"/>
                      <a:pt x="376" y="807"/>
                      <a:pt x="446" y="816"/>
                    </a:cubicBezTo>
                    <a:cubicBezTo>
                      <a:pt x="470" y="819"/>
                      <a:pt x="492" y="821"/>
                      <a:pt x="514" y="821"/>
                    </a:cubicBezTo>
                    <a:cubicBezTo>
                      <a:pt x="588" y="821"/>
                      <a:pt x="651" y="800"/>
                      <a:pt x="716" y="750"/>
                    </a:cubicBezTo>
                    <a:cubicBezTo>
                      <a:pt x="788" y="695"/>
                      <a:pt x="866" y="633"/>
                      <a:pt x="892" y="543"/>
                    </a:cubicBezTo>
                    <a:cubicBezTo>
                      <a:pt x="918" y="445"/>
                      <a:pt x="894" y="307"/>
                      <a:pt x="844" y="219"/>
                    </a:cubicBezTo>
                    <a:cubicBezTo>
                      <a:pt x="769" y="88"/>
                      <a:pt x="609" y="16"/>
                      <a:pt x="464" y="1"/>
                    </a:cubicBezTo>
                    <a:cubicBezTo>
                      <a:pt x="455" y="0"/>
                      <a:pt x="446" y="0"/>
                      <a:pt x="438"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5"/>
              <p:cNvSpPr/>
              <p:nvPr/>
            </p:nvSpPr>
            <p:spPr>
              <a:xfrm>
                <a:off x="18160681" y="-7095526"/>
                <a:ext cx="153904" cy="111051"/>
              </a:xfrm>
              <a:custGeom>
                <a:avLst/>
                <a:gdLst/>
                <a:ahLst/>
                <a:cxnLst/>
                <a:rect l="l" t="t" r="r" b="b"/>
                <a:pathLst>
                  <a:path w="589" h="425" extrusionOk="0">
                    <a:moveTo>
                      <a:pt x="178" y="0"/>
                    </a:moveTo>
                    <a:cubicBezTo>
                      <a:pt x="119" y="26"/>
                      <a:pt x="69" y="41"/>
                      <a:pt x="33" y="97"/>
                    </a:cubicBezTo>
                    <a:cubicBezTo>
                      <a:pt x="6" y="142"/>
                      <a:pt x="0" y="185"/>
                      <a:pt x="7" y="238"/>
                    </a:cubicBezTo>
                    <a:cubicBezTo>
                      <a:pt x="23" y="382"/>
                      <a:pt x="169" y="425"/>
                      <a:pt x="295" y="425"/>
                    </a:cubicBezTo>
                    <a:cubicBezTo>
                      <a:pt x="299" y="425"/>
                      <a:pt x="304" y="425"/>
                      <a:pt x="308" y="425"/>
                    </a:cubicBezTo>
                    <a:cubicBezTo>
                      <a:pt x="386" y="424"/>
                      <a:pt x="490" y="404"/>
                      <a:pt x="545" y="341"/>
                    </a:cubicBezTo>
                    <a:cubicBezTo>
                      <a:pt x="589" y="290"/>
                      <a:pt x="576" y="222"/>
                      <a:pt x="553" y="166"/>
                    </a:cubicBezTo>
                    <a:cubicBezTo>
                      <a:pt x="529" y="107"/>
                      <a:pt x="514" y="86"/>
                      <a:pt x="457" y="52"/>
                    </a:cubicBezTo>
                    <a:cubicBezTo>
                      <a:pt x="425" y="32"/>
                      <a:pt x="385" y="22"/>
                      <a:pt x="348" y="16"/>
                    </a:cubicBezTo>
                    <a:cubicBezTo>
                      <a:pt x="337" y="13"/>
                      <a:pt x="325" y="13"/>
                      <a:pt x="313" y="13"/>
                    </a:cubicBezTo>
                    <a:cubicBezTo>
                      <a:pt x="299" y="13"/>
                      <a:pt x="284" y="13"/>
                      <a:pt x="270" y="13"/>
                    </a:cubicBezTo>
                    <a:cubicBezTo>
                      <a:pt x="239" y="13"/>
                      <a:pt x="223" y="26"/>
                      <a:pt x="196" y="26"/>
                    </a:cubicBezTo>
                    <a:cubicBezTo>
                      <a:pt x="194" y="26"/>
                      <a:pt x="192" y="26"/>
                      <a:pt x="190" y="26"/>
                    </a:cubicBezTo>
                    <a:lnTo>
                      <a:pt x="178" y="0"/>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5"/>
              <p:cNvSpPr/>
              <p:nvPr/>
            </p:nvSpPr>
            <p:spPr>
              <a:xfrm>
                <a:off x="18312232" y="-6746175"/>
                <a:ext cx="189702" cy="463803"/>
              </a:xfrm>
              <a:custGeom>
                <a:avLst/>
                <a:gdLst/>
                <a:ahLst/>
                <a:cxnLst/>
                <a:rect l="l" t="t" r="r" b="b"/>
                <a:pathLst>
                  <a:path w="726" h="1775" extrusionOk="0">
                    <a:moveTo>
                      <a:pt x="630" y="1"/>
                    </a:moveTo>
                    <a:cubicBezTo>
                      <a:pt x="585" y="25"/>
                      <a:pt x="545" y="56"/>
                      <a:pt x="501" y="89"/>
                    </a:cubicBezTo>
                    <a:cubicBezTo>
                      <a:pt x="391" y="175"/>
                      <a:pt x="245" y="282"/>
                      <a:pt x="211" y="428"/>
                    </a:cubicBezTo>
                    <a:cubicBezTo>
                      <a:pt x="189" y="524"/>
                      <a:pt x="137" y="596"/>
                      <a:pt x="93" y="684"/>
                    </a:cubicBezTo>
                    <a:cubicBezTo>
                      <a:pt x="69" y="731"/>
                      <a:pt x="46" y="779"/>
                      <a:pt x="33" y="828"/>
                    </a:cubicBezTo>
                    <a:cubicBezTo>
                      <a:pt x="24" y="857"/>
                      <a:pt x="1" y="927"/>
                      <a:pt x="6" y="958"/>
                    </a:cubicBezTo>
                    <a:cubicBezTo>
                      <a:pt x="13" y="1009"/>
                      <a:pt x="54" y="998"/>
                      <a:pt x="83" y="1023"/>
                    </a:cubicBezTo>
                    <a:cubicBezTo>
                      <a:pt x="116" y="1052"/>
                      <a:pt x="112" y="1090"/>
                      <a:pt x="115" y="1133"/>
                    </a:cubicBezTo>
                    <a:cubicBezTo>
                      <a:pt x="118" y="1257"/>
                      <a:pt x="112" y="1381"/>
                      <a:pt x="92" y="1504"/>
                    </a:cubicBezTo>
                    <a:cubicBezTo>
                      <a:pt x="78" y="1589"/>
                      <a:pt x="79" y="1740"/>
                      <a:pt x="187" y="1769"/>
                    </a:cubicBezTo>
                    <a:cubicBezTo>
                      <a:pt x="200" y="1773"/>
                      <a:pt x="213" y="1774"/>
                      <a:pt x="226" y="1774"/>
                    </a:cubicBezTo>
                    <a:cubicBezTo>
                      <a:pt x="273" y="1774"/>
                      <a:pt x="321" y="1754"/>
                      <a:pt x="361" y="1734"/>
                    </a:cubicBezTo>
                    <a:cubicBezTo>
                      <a:pt x="464" y="1681"/>
                      <a:pt x="540" y="1609"/>
                      <a:pt x="660" y="1595"/>
                    </a:cubicBezTo>
                    <a:cubicBezTo>
                      <a:pt x="681" y="1593"/>
                      <a:pt x="703" y="1592"/>
                      <a:pt x="726" y="1592"/>
                    </a:cubicBezTo>
                    <a:cubicBezTo>
                      <a:pt x="693" y="1048"/>
                      <a:pt x="658" y="470"/>
                      <a:pt x="630"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5"/>
              <p:cNvSpPr/>
              <p:nvPr/>
            </p:nvSpPr>
            <p:spPr>
              <a:xfrm>
                <a:off x="17603338" y="-6647144"/>
                <a:ext cx="145281" cy="321919"/>
              </a:xfrm>
              <a:custGeom>
                <a:avLst/>
                <a:gdLst/>
                <a:ahLst/>
                <a:cxnLst/>
                <a:rect l="l" t="t" r="r" b="b"/>
                <a:pathLst>
                  <a:path w="556" h="1232" extrusionOk="0">
                    <a:moveTo>
                      <a:pt x="66" y="1"/>
                    </a:moveTo>
                    <a:cubicBezTo>
                      <a:pt x="61" y="96"/>
                      <a:pt x="56" y="196"/>
                      <a:pt x="51" y="298"/>
                    </a:cubicBezTo>
                    <a:cubicBezTo>
                      <a:pt x="35" y="602"/>
                      <a:pt x="17" y="920"/>
                      <a:pt x="0" y="1229"/>
                    </a:cubicBezTo>
                    <a:cubicBezTo>
                      <a:pt x="14" y="1230"/>
                      <a:pt x="28" y="1231"/>
                      <a:pt x="42" y="1231"/>
                    </a:cubicBezTo>
                    <a:cubicBezTo>
                      <a:pt x="47" y="1231"/>
                      <a:pt x="52" y="1231"/>
                      <a:pt x="57" y="1231"/>
                    </a:cubicBezTo>
                    <a:cubicBezTo>
                      <a:pt x="237" y="1223"/>
                      <a:pt x="396" y="1112"/>
                      <a:pt x="467" y="949"/>
                    </a:cubicBezTo>
                    <a:cubicBezTo>
                      <a:pt x="555" y="748"/>
                      <a:pt x="499" y="542"/>
                      <a:pt x="389" y="359"/>
                    </a:cubicBezTo>
                    <a:cubicBezTo>
                      <a:pt x="321" y="247"/>
                      <a:pt x="238" y="125"/>
                      <a:pt x="134" y="45"/>
                    </a:cubicBezTo>
                    <a:cubicBezTo>
                      <a:pt x="111" y="30"/>
                      <a:pt x="89" y="13"/>
                      <a:pt x="66"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5"/>
              <p:cNvSpPr/>
              <p:nvPr/>
            </p:nvSpPr>
            <p:spPr>
              <a:xfrm>
                <a:off x="17837981" y="-6450650"/>
                <a:ext cx="155733" cy="147372"/>
              </a:xfrm>
              <a:custGeom>
                <a:avLst/>
                <a:gdLst/>
                <a:ahLst/>
                <a:cxnLst/>
                <a:rect l="l" t="t" r="r" b="b"/>
                <a:pathLst>
                  <a:path w="596" h="564" extrusionOk="0">
                    <a:moveTo>
                      <a:pt x="239" y="0"/>
                    </a:moveTo>
                    <a:cubicBezTo>
                      <a:pt x="176" y="0"/>
                      <a:pt x="156" y="5"/>
                      <a:pt x="125" y="63"/>
                    </a:cubicBezTo>
                    <a:lnTo>
                      <a:pt x="205" y="32"/>
                    </a:lnTo>
                    <a:lnTo>
                      <a:pt x="205" y="32"/>
                    </a:lnTo>
                    <a:cubicBezTo>
                      <a:pt x="119" y="93"/>
                      <a:pt x="55" y="147"/>
                      <a:pt x="30" y="254"/>
                    </a:cubicBezTo>
                    <a:cubicBezTo>
                      <a:pt x="0" y="376"/>
                      <a:pt x="42" y="495"/>
                      <a:pt x="165" y="535"/>
                    </a:cubicBezTo>
                    <a:cubicBezTo>
                      <a:pt x="222" y="552"/>
                      <a:pt x="295" y="564"/>
                      <a:pt x="363" y="564"/>
                    </a:cubicBezTo>
                    <a:cubicBezTo>
                      <a:pt x="394" y="564"/>
                      <a:pt x="424" y="562"/>
                      <a:pt x="451" y="556"/>
                    </a:cubicBezTo>
                    <a:cubicBezTo>
                      <a:pt x="490" y="549"/>
                      <a:pt x="529" y="524"/>
                      <a:pt x="555" y="493"/>
                    </a:cubicBezTo>
                    <a:cubicBezTo>
                      <a:pt x="595" y="446"/>
                      <a:pt x="590" y="395"/>
                      <a:pt x="589" y="337"/>
                    </a:cubicBezTo>
                    <a:cubicBezTo>
                      <a:pt x="588" y="203"/>
                      <a:pt x="539" y="58"/>
                      <a:pt x="397" y="27"/>
                    </a:cubicBezTo>
                    <a:cubicBezTo>
                      <a:pt x="342" y="16"/>
                      <a:pt x="295" y="0"/>
                      <a:pt x="239"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35"/>
              <p:cNvSpPr/>
              <p:nvPr/>
            </p:nvSpPr>
            <p:spPr>
              <a:xfrm>
                <a:off x="17360595" y="-6168452"/>
                <a:ext cx="238826" cy="215048"/>
              </a:xfrm>
              <a:custGeom>
                <a:avLst/>
                <a:gdLst/>
                <a:ahLst/>
                <a:cxnLst/>
                <a:rect l="l" t="t" r="r" b="b"/>
                <a:pathLst>
                  <a:path w="914" h="823" extrusionOk="0">
                    <a:moveTo>
                      <a:pt x="328" y="1"/>
                    </a:moveTo>
                    <a:cubicBezTo>
                      <a:pt x="269" y="1"/>
                      <a:pt x="202" y="13"/>
                      <a:pt x="133" y="52"/>
                    </a:cubicBezTo>
                    <a:cubicBezTo>
                      <a:pt x="91" y="87"/>
                      <a:pt x="47" y="108"/>
                      <a:pt x="28" y="158"/>
                    </a:cubicBezTo>
                    <a:cubicBezTo>
                      <a:pt x="1" y="229"/>
                      <a:pt x="4" y="305"/>
                      <a:pt x="19" y="379"/>
                    </a:cubicBezTo>
                    <a:cubicBezTo>
                      <a:pt x="61" y="583"/>
                      <a:pt x="188" y="781"/>
                      <a:pt x="407" y="817"/>
                    </a:cubicBezTo>
                    <a:cubicBezTo>
                      <a:pt x="431" y="821"/>
                      <a:pt x="455" y="823"/>
                      <a:pt x="480" y="823"/>
                    </a:cubicBezTo>
                    <a:cubicBezTo>
                      <a:pt x="625" y="823"/>
                      <a:pt x="771" y="755"/>
                      <a:pt x="843" y="626"/>
                    </a:cubicBezTo>
                    <a:cubicBezTo>
                      <a:pt x="907" y="514"/>
                      <a:pt x="913" y="424"/>
                      <a:pt x="848" y="314"/>
                    </a:cubicBezTo>
                    <a:cubicBezTo>
                      <a:pt x="799" y="228"/>
                      <a:pt x="750" y="153"/>
                      <a:pt x="664" y="104"/>
                    </a:cubicBezTo>
                    <a:cubicBezTo>
                      <a:pt x="594" y="67"/>
                      <a:pt x="531" y="35"/>
                      <a:pt x="454" y="18"/>
                    </a:cubicBezTo>
                    <a:cubicBezTo>
                      <a:pt x="421" y="10"/>
                      <a:pt x="378" y="1"/>
                      <a:pt x="328"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35"/>
              <p:cNvSpPr/>
              <p:nvPr/>
            </p:nvSpPr>
            <p:spPr>
              <a:xfrm>
                <a:off x="17692701" y="-5896444"/>
                <a:ext cx="412850" cy="200415"/>
              </a:xfrm>
              <a:custGeom>
                <a:avLst/>
                <a:gdLst/>
                <a:ahLst/>
                <a:cxnLst/>
                <a:rect l="l" t="t" r="r" b="b"/>
                <a:pathLst>
                  <a:path w="1580" h="767" extrusionOk="0">
                    <a:moveTo>
                      <a:pt x="309" y="1"/>
                    </a:moveTo>
                    <a:cubicBezTo>
                      <a:pt x="304" y="1"/>
                      <a:pt x="300" y="1"/>
                      <a:pt x="295" y="1"/>
                    </a:cubicBezTo>
                    <a:cubicBezTo>
                      <a:pt x="233" y="3"/>
                      <a:pt x="130" y="14"/>
                      <a:pt x="81" y="57"/>
                    </a:cubicBezTo>
                    <a:cubicBezTo>
                      <a:pt x="20" y="110"/>
                      <a:pt x="1" y="205"/>
                      <a:pt x="8" y="281"/>
                    </a:cubicBezTo>
                    <a:cubicBezTo>
                      <a:pt x="28" y="472"/>
                      <a:pt x="214" y="588"/>
                      <a:pt x="370" y="673"/>
                    </a:cubicBezTo>
                    <a:cubicBezTo>
                      <a:pt x="495" y="742"/>
                      <a:pt x="622" y="767"/>
                      <a:pt x="750" y="767"/>
                    </a:cubicBezTo>
                    <a:cubicBezTo>
                      <a:pt x="904" y="767"/>
                      <a:pt x="1060" y="732"/>
                      <a:pt x="1217" y="698"/>
                    </a:cubicBezTo>
                    <a:cubicBezTo>
                      <a:pt x="1312" y="678"/>
                      <a:pt x="1444" y="669"/>
                      <a:pt x="1517" y="599"/>
                    </a:cubicBezTo>
                    <a:cubicBezTo>
                      <a:pt x="1580" y="537"/>
                      <a:pt x="1560" y="452"/>
                      <a:pt x="1528" y="378"/>
                    </a:cubicBezTo>
                    <a:cubicBezTo>
                      <a:pt x="1447" y="196"/>
                      <a:pt x="1186" y="124"/>
                      <a:pt x="1007" y="84"/>
                    </a:cubicBezTo>
                    <a:cubicBezTo>
                      <a:pt x="900" y="60"/>
                      <a:pt x="791" y="45"/>
                      <a:pt x="681" y="32"/>
                    </a:cubicBezTo>
                    <a:cubicBezTo>
                      <a:pt x="670" y="27"/>
                      <a:pt x="659" y="25"/>
                      <a:pt x="648" y="25"/>
                    </a:cubicBezTo>
                    <a:cubicBezTo>
                      <a:pt x="621" y="25"/>
                      <a:pt x="593" y="35"/>
                      <a:pt x="572" y="35"/>
                    </a:cubicBezTo>
                    <a:cubicBezTo>
                      <a:pt x="541" y="34"/>
                      <a:pt x="504" y="25"/>
                      <a:pt x="474" y="19"/>
                    </a:cubicBezTo>
                    <a:cubicBezTo>
                      <a:pt x="417" y="7"/>
                      <a:pt x="367" y="1"/>
                      <a:pt x="30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5"/>
              <p:cNvSpPr/>
              <p:nvPr/>
            </p:nvSpPr>
            <p:spPr>
              <a:xfrm>
                <a:off x="18332091" y="-5979013"/>
                <a:ext cx="368168" cy="180818"/>
              </a:xfrm>
              <a:custGeom>
                <a:avLst/>
                <a:gdLst/>
                <a:ahLst/>
                <a:cxnLst/>
                <a:rect l="l" t="t" r="r" b="b"/>
                <a:pathLst>
                  <a:path w="1409" h="692" extrusionOk="0">
                    <a:moveTo>
                      <a:pt x="1090" y="0"/>
                    </a:moveTo>
                    <a:cubicBezTo>
                      <a:pt x="1081" y="0"/>
                      <a:pt x="1071" y="1"/>
                      <a:pt x="1061" y="3"/>
                    </a:cubicBezTo>
                    <a:cubicBezTo>
                      <a:pt x="1030" y="9"/>
                      <a:pt x="1009" y="15"/>
                      <a:pt x="974" y="15"/>
                    </a:cubicBezTo>
                    <a:cubicBezTo>
                      <a:pt x="972" y="15"/>
                      <a:pt x="971" y="15"/>
                      <a:pt x="969" y="15"/>
                    </a:cubicBezTo>
                    <a:cubicBezTo>
                      <a:pt x="917" y="15"/>
                      <a:pt x="870" y="30"/>
                      <a:pt x="819" y="32"/>
                    </a:cubicBezTo>
                    <a:cubicBezTo>
                      <a:pt x="798" y="34"/>
                      <a:pt x="779" y="32"/>
                      <a:pt x="760" y="35"/>
                    </a:cubicBezTo>
                    <a:cubicBezTo>
                      <a:pt x="751" y="37"/>
                      <a:pt x="743" y="48"/>
                      <a:pt x="739" y="48"/>
                    </a:cubicBezTo>
                    <a:cubicBezTo>
                      <a:pt x="736" y="48"/>
                      <a:pt x="735" y="45"/>
                      <a:pt x="735" y="37"/>
                    </a:cubicBezTo>
                    <a:lnTo>
                      <a:pt x="735" y="37"/>
                    </a:lnTo>
                    <a:cubicBezTo>
                      <a:pt x="735" y="38"/>
                      <a:pt x="736" y="39"/>
                      <a:pt x="736" y="39"/>
                    </a:cubicBezTo>
                    <a:cubicBezTo>
                      <a:pt x="737" y="39"/>
                      <a:pt x="738" y="37"/>
                      <a:pt x="739" y="30"/>
                    </a:cubicBezTo>
                    <a:lnTo>
                      <a:pt x="739" y="30"/>
                    </a:lnTo>
                    <a:cubicBezTo>
                      <a:pt x="511" y="98"/>
                      <a:pt x="236" y="175"/>
                      <a:pt x="81" y="367"/>
                    </a:cubicBezTo>
                    <a:cubicBezTo>
                      <a:pt x="50" y="405"/>
                      <a:pt x="0" y="472"/>
                      <a:pt x="29" y="518"/>
                    </a:cubicBezTo>
                    <a:cubicBezTo>
                      <a:pt x="51" y="535"/>
                      <a:pt x="74" y="548"/>
                      <a:pt x="102" y="558"/>
                    </a:cubicBezTo>
                    <a:cubicBezTo>
                      <a:pt x="165" y="590"/>
                      <a:pt x="229" y="617"/>
                      <a:pt x="299" y="638"/>
                    </a:cubicBezTo>
                    <a:cubicBezTo>
                      <a:pt x="404" y="671"/>
                      <a:pt x="522" y="691"/>
                      <a:pt x="637" y="691"/>
                    </a:cubicBezTo>
                    <a:cubicBezTo>
                      <a:pt x="681" y="691"/>
                      <a:pt x="725" y="688"/>
                      <a:pt x="768" y="682"/>
                    </a:cubicBezTo>
                    <a:cubicBezTo>
                      <a:pt x="909" y="658"/>
                      <a:pt x="1036" y="586"/>
                      <a:pt x="1151" y="509"/>
                    </a:cubicBezTo>
                    <a:cubicBezTo>
                      <a:pt x="1217" y="465"/>
                      <a:pt x="1298" y="431"/>
                      <a:pt x="1355" y="381"/>
                    </a:cubicBezTo>
                    <a:cubicBezTo>
                      <a:pt x="1408" y="335"/>
                      <a:pt x="1395" y="272"/>
                      <a:pt x="1379" y="210"/>
                    </a:cubicBezTo>
                    <a:cubicBezTo>
                      <a:pt x="1351" y="101"/>
                      <a:pt x="1296" y="45"/>
                      <a:pt x="1190" y="19"/>
                    </a:cubicBezTo>
                    <a:cubicBezTo>
                      <a:pt x="1156" y="11"/>
                      <a:pt x="1123" y="0"/>
                      <a:pt x="109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5"/>
              <p:cNvSpPr/>
              <p:nvPr/>
            </p:nvSpPr>
            <p:spPr>
              <a:xfrm>
                <a:off x="18591557" y="-6183346"/>
                <a:ext cx="274624" cy="158608"/>
              </a:xfrm>
              <a:custGeom>
                <a:avLst/>
                <a:gdLst/>
                <a:ahLst/>
                <a:cxnLst/>
                <a:rect l="l" t="t" r="r" b="b"/>
                <a:pathLst>
                  <a:path w="1051" h="607" extrusionOk="0">
                    <a:moveTo>
                      <a:pt x="151" y="1"/>
                    </a:moveTo>
                    <a:cubicBezTo>
                      <a:pt x="118" y="34"/>
                      <a:pt x="89" y="70"/>
                      <a:pt x="68" y="114"/>
                    </a:cubicBezTo>
                    <a:cubicBezTo>
                      <a:pt x="1" y="257"/>
                      <a:pt x="31" y="465"/>
                      <a:pt x="182" y="544"/>
                    </a:cubicBezTo>
                    <a:cubicBezTo>
                      <a:pt x="264" y="587"/>
                      <a:pt x="369" y="607"/>
                      <a:pt x="473" y="607"/>
                    </a:cubicBezTo>
                    <a:cubicBezTo>
                      <a:pt x="554" y="607"/>
                      <a:pt x="635" y="595"/>
                      <a:pt x="703" y="573"/>
                    </a:cubicBezTo>
                    <a:cubicBezTo>
                      <a:pt x="823" y="533"/>
                      <a:pt x="945" y="460"/>
                      <a:pt x="1005" y="342"/>
                    </a:cubicBezTo>
                    <a:cubicBezTo>
                      <a:pt x="1028" y="298"/>
                      <a:pt x="1050" y="228"/>
                      <a:pt x="1040" y="172"/>
                    </a:cubicBezTo>
                    <a:lnTo>
                      <a:pt x="151" y="1"/>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35"/>
              <p:cNvSpPr/>
              <p:nvPr/>
            </p:nvSpPr>
            <p:spPr>
              <a:xfrm>
                <a:off x="20947134" y="-7020534"/>
                <a:ext cx="269659" cy="408931"/>
              </a:xfrm>
              <a:custGeom>
                <a:avLst/>
                <a:gdLst/>
                <a:ahLst/>
                <a:cxnLst/>
                <a:rect l="l" t="t" r="r" b="b"/>
                <a:pathLst>
                  <a:path w="1032" h="1565" extrusionOk="0">
                    <a:moveTo>
                      <a:pt x="59" y="1"/>
                    </a:moveTo>
                    <a:cubicBezTo>
                      <a:pt x="40" y="1"/>
                      <a:pt x="20" y="2"/>
                      <a:pt x="1" y="3"/>
                    </a:cubicBezTo>
                    <a:lnTo>
                      <a:pt x="542" y="1323"/>
                    </a:lnTo>
                    <a:cubicBezTo>
                      <a:pt x="575" y="1410"/>
                      <a:pt x="610" y="1490"/>
                      <a:pt x="647" y="1565"/>
                    </a:cubicBezTo>
                    <a:cubicBezTo>
                      <a:pt x="667" y="1552"/>
                      <a:pt x="687" y="1537"/>
                      <a:pt x="705" y="1521"/>
                    </a:cubicBezTo>
                    <a:cubicBezTo>
                      <a:pt x="781" y="1457"/>
                      <a:pt x="858" y="1383"/>
                      <a:pt x="910" y="1297"/>
                    </a:cubicBezTo>
                    <a:cubicBezTo>
                      <a:pt x="1032" y="1098"/>
                      <a:pt x="964" y="834"/>
                      <a:pt x="870" y="640"/>
                    </a:cubicBezTo>
                    <a:cubicBezTo>
                      <a:pt x="803" y="498"/>
                      <a:pt x="749" y="354"/>
                      <a:pt x="641" y="238"/>
                    </a:cubicBezTo>
                    <a:cubicBezTo>
                      <a:pt x="534" y="120"/>
                      <a:pt x="398" y="64"/>
                      <a:pt x="246" y="26"/>
                    </a:cubicBezTo>
                    <a:cubicBezTo>
                      <a:pt x="181" y="9"/>
                      <a:pt x="120" y="1"/>
                      <a:pt x="5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35"/>
              <p:cNvSpPr/>
              <p:nvPr/>
            </p:nvSpPr>
            <p:spPr>
              <a:xfrm>
                <a:off x="21485925" y="-7184627"/>
                <a:ext cx="221842" cy="206164"/>
              </a:xfrm>
              <a:custGeom>
                <a:avLst/>
                <a:gdLst/>
                <a:ahLst/>
                <a:cxnLst/>
                <a:rect l="l" t="t" r="r" b="b"/>
                <a:pathLst>
                  <a:path w="849" h="789" extrusionOk="0">
                    <a:moveTo>
                      <a:pt x="356" y="1"/>
                    </a:moveTo>
                    <a:cubicBezTo>
                      <a:pt x="273" y="1"/>
                      <a:pt x="189" y="20"/>
                      <a:pt x="187" y="97"/>
                    </a:cubicBezTo>
                    <a:cubicBezTo>
                      <a:pt x="180" y="96"/>
                      <a:pt x="173" y="96"/>
                      <a:pt x="167" y="96"/>
                    </a:cubicBezTo>
                    <a:cubicBezTo>
                      <a:pt x="135" y="96"/>
                      <a:pt x="123" y="100"/>
                      <a:pt x="93" y="128"/>
                    </a:cubicBezTo>
                    <a:cubicBezTo>
                      <a:pt x="34" y="185"/>
                      <a:pt x="15" y="253"/>
                      <a:pt x="10" y="335"/>
                    </a:cubicBezTo>
                    <a:cubicBezTo>
                      <a:pt x="1" y="494"/>
                      <a:pt x="96" y="665"/>
                      <a:pt x="233" y="750"/>
                    </a:cubicBezTo>
                    <a:cubicBezTo>
                      <a:pt x="277" y="778"/>
                      <a:pt x="326" y="789"/>
                      <a:pt x="375" y="789"/>
                    </a:cubicBezTo>
                    <a:cubicBezTo>
                      <a:pt x="480" y="789"/>
                      <a:pt x="590" y="740"/>
                      <a:pt x="678" y="698"/>
                    </a:cubicBezTo>
                    <a:cubicBezTo>
                      <a:pt x="724" y="678"/>
                      <a:pt x="776" y="650"/>
                      <a:pt x="807" y="608"/>
                    </a:cubicBezTo>
                    <a:cubicBezTo>
                      <a:pt x="847" y="554"/>
                      <a:pt x="840" y="486"/>
                      <a:pt x="840" y="423"/>
                    </a:cubicBezTo>
                    <a:cubicBezTo>
                      <a:pt x="840" y="373"/>
                      <a:pt x="848" y="319"/>
                      <a:pt x="833" y="272"/>
                    </a:cubicBezTo>
                    <a:cubicBezTo>
                      <a:pt x="817" y="222"/>
                      <a:pt x="779" y="179"/>
                      <a:pt x="745" y="142"/>
                    </a:cubicBezTo>
                    <a:cubicBezTo>
                      <a:pt x="710" y="107"/>
                      <a:pt x="673" y="65"/>
                      <a:pt x="625" y="51"/>
                    </a:cubicBezTo>
                    <a:cubicBezTo>
                      <a:pt x="590" y="40"/>
                      <a:pt x="552" y="29"/>
                      <a:pt x="517" y="20"/>
                    </a:cubicBezTo>
                    <a:cubicBezTo>
                      <a:pt x="493" y="14"/>
                      <a:pt x="425" y="1"/>
                      <a:pt x="356"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35"/>
              <p:cNvSpPr/>
              <p:nvPr/>
            </p:nvSpPr>
            <p:spPr>
              <a:xfrm>
                <a:off x="21983692" y="-7038041"/>
                <a:ext cx="174808" cy="371304"/>
              </a:xfrm>
              <a:custGeom>
                <a:avLst/>
                <a:gdLst/>
                <a:ahLst/>
                <a:cxnLst/>
                <a:rect l="l" t="t" r="r" b="b"/>
                <a:pathLst>
                  <a:path w="669" h="1421" extrusionOk="0">
                    <a:moveTo>
                      <a:pt x="668" y="1"/>
                    </a:moveTo>
                    <a:cubicBezTo>
                      <a:pt x="621" y="6"/>
                      <a:pt x="575" y="12"/>
                      <a:pt x="531" y="27"/>
                    </a:cubicBezTo>
                    <a:cubicBezTo>
                      <a:pt x="399" y="67"/>
                      <a:pt x="265" y="158"/>
                      <a:pt x="183" y="271"/>
                    </a:cubicBezTo>
                    <a:cubicBezTo>
                      <a:pt x="85" y="407"/>
                      <a:pt x="38" y="592"/>
                      <a:pt x="16" y="757"/>
                    </a:cubicBezTo>
                    <a:cubicBezTo>
                      <a:pt x="0" y="809"/>
                      <a:pt x="2" y="862"/>
                      <a:pt x="22" y="912"/>
                    </a:cubicBezTo>
                    <a:cubicBezTo>
                      <a:pt x="52" y="966"/>
                      <a:pt x="95" y="1008"/>
                      <a:pt x="147" y="1041"/>
                    </a:cubicBezTo>
                    <a:cubicBezTo>
                      <a:pt x="234" y="1113"/>
                      <a:pt x="301" y="1192"/>
                      <a:pt x="353" y="1291"/>
                    </a:cubicBezTo>
                    <a:cubicBezTo>
                      <a:pt x="374" y="1334"/>
                      <a:pt x="394" y="1378"/>
                      <a:pt x="415" y="1420"/>
                    </a:cubicBezTo>
                    <a:cubicBezTo>
                      <a:pt x="591" y="927"/>
                      <a:pt x="649" y="362"/>
                      <a:pt x="668"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5"/>
              <p:cNvSpPr/>
              <p:nvPr/>
            </p:nvSpPr>
            <p:spPr>
              <a:xfrm>
                <a:off x="22124792" y="-7666455"/>
                <a:ext cx="129604" cy="345697"/>
              </a:xfrm>
              <a:custGeom>
                <a:avLst/>
                <a:gdLst/>
                <a:ahLst/>
                <a:cxnLst/>
                <a:rect l="l" t="t" r="r" b="b"/>
                <a:pathLst>
                  <a:path w="496" h="1323" extrusionOk="0">
                    <a:moveTo>
                      <a:pt x="495" y="1"/>
                    </a:moveTo>
                    <a:lnTo>
                      <a:pt x="495" y="1"/>
                    </a:lnTo>
                    <a:cubicBezTo>
                      <a:pt x="375" y="61"/>
                      <a:pt x="311" y="172"/>
                      <a:pt x="254" y="291"/>
                    </a:cubicBezTo>
                    <a:cubicBezTo>
                      <a:pt x="211" y="379"/>
                      <a:pt x="177" y="472"/>
                      <a:pt x="140" y="561"/>
                    </a:cubicBezTo>
                    <a:cubicBezTo>
                      <a:pt x="89" y="682"/>
                      <a:pt x="39" y="810"/>
                      <a:pt x="20" y="941"/>
                    </a:cubicBezTo>
                    <a:cubicBezTo>
                      <a:pt x="1" y="1081"/>
                      <a:pt x="48" y="1163"/>
                      <a:pt x="158" y="1242"/>
                    </a:cubicBezTo>
                    <a:cubicBezTo>
                      <a:pt x="193" y="1267"/>
                      <a:pt x="228" y="1296"/>
                      <a:pt x="263" y="1323"/>
                    </a:cubicBezTo>
                    <a:lnTo>
                      <a:pt x="495" y="1"/>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5"/>
              <p:cNvSpPr/>
              <p:nvPr/>
            </p:nvSpPr>
            <p:spPr>
              <a:xfrm>
                <a:off x="22292282" y="-7686836"/>
                <a:ext cx="8884" cy="3136"/>
              </a:xfrm>
              <a:custGeom>
                <a:avLst/>
                <a:gdLst/>
                <a:ahLst/>
                <a:cxnLst/>
                <a:rect l="l" t="t" r="r" b="b"/>
                <a:pathLst>
                  <a:path w="34" h="12" extrusionOk="0">
                    <a:moveTo>
                      <a:pt x="6" y="0"/>
                    </a:moveTo>
                    <a:cubicBezTo>
                      <a:pt x="1" y="0"/>
                      <a:pt x="7" y="6"/>
                      <a:pt x="21" y="10"/>
                    </a:cubicBezTo>
                    <a:cubicBezTo>
                      <a:pt x="25" y="12"/>
                      <a:pt x="28" y="12"/>
                      <a:pt x="33" y="12"/>
                    </a:cubicBezTo>
                    <a:cubicBezTo>
                      <a:pt x="18" y="3"/>
                      <a:pt x="9" y="0"/>
                      <a:pt x="6"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5"/>
              <p:cNvSpPr/>
              <p:nvPr/>
            </p:nvSpPr>
            <p:spPr>
              <a:xfrm>
                <a:off x="21205555" y="-7994379"/>
                <a:ext cx="92499" cy="464064"/>
              </a:xfrm>
              <a:custGeom>
                <a:avLst/>
                <a:gdLst/>
                <a:ahLst/>
                <a:cxnLst/>
                <a:rect l="l" t="t" r="r" b="b"/>
                <a:pathLst>
                  <a:path w="354" h="1776" extrusionOk="0">
                    <a:moveTo>
                      <a:pt x="0" y="0"/>
                    </a:moveTo>
                    <a:lnTo>
                      <a:pt x="31" y="1775"/>
                    </a:lnTo>
                    <a:cubicBezTo>
                      <a:pt x="74" y="1775"/>
                      <a:pt x="115" y="1761"/>
                      <a:pt x="151" y="1727"/>
                    </a:cubicBezTo>
                    <a:cubicBezTo>
                      <a:pt x="207" y="1676"/>
                      <a:pt x="233" y="1601"/>
                      <a:pt x="258" y="1532"/>
                    </a:cubicBezTo>
                    <a:cubicBezTo>
                      <a:pt x="276" y="1463"/>
                      <a:pt x="295" y="1394"/>
                      <a:pt x="308" y="1325"/>
                    </a:cubicBezTo>
                    <a:cubicBezTo>
                      <a:pt x="326" y="1273"/>
                      <a:pt x="339" y="1219"/>
                      <a:pt x="349" y="1163"/>
                    </a:cubicBezTo>
                    <a:cubicBezTo>
                      <a:pt x="354" y="1101"/>
                      <a:pt x="354" y="1036"/>
                      <a:pt x="352" y="972"/>
                    </a:cubicBezTo>
                    <a:cubicBezTo>
                      <a:pt x="354" y="895"/>
                      <a:pt x="353" y="819"/>
                      <a:pt x="351" y="739"/>
                    </a:cubicBezTo>
                    <a:cubicBezTo>
                      <a:pt x="337" y="584"/>
                      <a:pt x="268" y="439"/>
                      <a:pt x="196" y="303"/>
                    </a:cubicBezTo>
                    <a:cubicBezTo>
                      <a:pt x="143" y="199"/>
                      <a:pt x="84" y="86"/>
                      <a:pt x="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5"/>
              <p:cNvSpPr/>
              <p:nvPr/>
            </p:nvSpPr>
            <p:spPr>
              <a:xfrm>
                <a:off x="21350051" y="-6750878"/>
                <a:ext cx="177682" cy="159653"/>
              </a:xfrm>
              <a:custGeom>
                <a:avLst/>
                <a:gdLst/>
                <a:ahLst/>
                <a:cxnLst/>
                <a:rect l="l" t="t" r="r" b="b"/>
                <a:pathLst>
                  <a:path w="680" h="611" extrusionOk="0">
                    <a:moveTo>
                      <a:pt x="332" y="1"/>
                    </a:moveTo>
                    <a:cubicBezTo>
                      <a:pt x="307" y="1"/>
                      <a:pt x="225" y="15"/>
                      <a:pt x="214" y="32"/>
                    </a:cubicBezTo>
                    <a:cubicBezTo>
                      <a:pt x="105" y="90"/>
                      <a:pt x="39" y="165"/>
                      <a:pt x="21" y="295"/>
                    </a:cubicBezTo>
                    <a:cubicBezTo>
                      <a:pt x="1" y="456"/>
                      <a:pt x="172" y="571"/>
                      <a:pt x="307" y="601"/>
                    </a:cubicBezTo>
                    <a:cubicBezTo>
                      <a:pt x="336" y="607"/>
                      <a:pt x="368" y="611"/>
                      <a:pt x="400" y="611"/>
                    </a:cubicBezTo>
                    <a:cubicBezTo>
                      <a:pt x="427" y="611"/>
                      <a:pt x="455" y="608"/>
                      <a:pt x="479" y="602"/>
                    </a:cubicBezTo>
                    <a:cubicBezTo>
                      <a:pt x="544" y="586"/>
                      <a:pt x="570" y="525"/>
                      <a:pt x="598" y="476"/>
                    </a:cubicBezTo>
                    <a:cubicBezTo>
                      <a:pt x="632" y="419"/>
                      <a:pt x="679" y="303"/>
                      <a:pt x="661" y="233"/>
                    </a:cubicBezTo>
                    <a:cubicBezTo>
                      <a:pt x="649" y="185"/>
                      <a:pt x="580" y="132"/>
                      <a:pt x="544" y="106"/>
                    </a:cubicBezTo>
                    <a:cubicBezTo>
                      <a:pt x="525" y="93"/>
                      <a:pt x="504" y="84"/>
                      <a:pt x="487" y="73"/>
                    </a:cubicBezTo>
                    <a:cubicBezTo>
                      <a:pt x="466" y="58"/>
                      <a:pt x="450" y="37"/>
                      <a:pt x="431" y="25"/>
                    </a:cubicBezTo>
                    <a:cubicBezTo>
                      <a:pt x="412" y="14"/>
                      <a:pt x="402" y="20"/>
                      <a:pt x="383" y="17"/>
                    </a:cubicBezTo>
                    <a:cubicBezTo>
                      <a:pt x="367" y="14"/>
                      <a:pt x="350" y="2"/>
                      <a:pt x="334" y="1"/>
                    </a:cubicBezTo>
                    <a:cubicBezTo>
                      <a:pt x="333" y="1"/>
                      <a:pt x="333" y="1"/>
                      <a:pt x="332"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5"/>
              <p:cNvSpPr/>
              <p:nvPr/>
            </p:nvSpPr>
            <p:spPr>
              <a:xfrm>
                <a:off x="21791118" y="-7065738"/>
                <a:ext cx="148678" cy="136397"/>
              </a:xfrm>
              <a:custGeom>
                <a:avLst/>
                <a:gdLst/>
                <a:ahLst/>
                <a:cxnLst/>
                <a:rect l="l" t="t" r="r" b="b"/>
                <a:pathLst>
                  <a:path w="569" h="522" extrusionOk="0">
                    <a:moveTo>
                      <a:pt x="274" y="1"/>
                    </a:moveTo>
                    <a:cubicBezTo>
                      <a:pt x="191" y="1"/>
                      <a:pt x="111" y="30"/>
                      <a:pt x="68" y="95"/>
                    </a:cubicBezTo>
                    <a:cubicBezTo>
                      <a:pt x="37" y="143"/>
                      <a:pt x="14" y="220"/>
                      <a:pt x="9" y="275"/>
                    </a:cubicBezTo>
                    <a:cubicBezTo>
                      <a:pt x="0" y="367"/>
                      <a:pt x="59" y="454"/>
                      <a:pt x="142" y="493"/>
                    </a:cubicBezTo>
                    <a:cubicBezTo>
                      <a:pt x="183" y="513"/>
                      <a:pt x="227" y="522"/>
                      <a:pt x="272" y="522"/>
                    </a:cubicBezTo>
                    <a:cubicBezTo>
                      <a:pt x="404" y="522"/>
                      <a:pt x="534" y="441"/>
                      <a:pt x="557" y="305"/>
                    </a:cubicBezTo>
                    <a:cubicBezTo>
                      <a:pt x="568" y="235"/>
                      <a:pt x="567" y="183"/>
                      <a:pt x="529" y="121"/>
                    </a:cubicBezTo>
                    <a:cubicBezTo>
                      <a:pt x="481" y="45"/>
                      <a:pt x="375" y="1"/>
                      <a:pt x="274"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1" name="Google Shape;4861;p35"/>
            <p:cNvSpPr/>
            <p:nvPr/>
          </p:nvSpPr>
          <p:spPr>
            <a:xfrm rot="10800000">
              <a:off x="6619575" y="2016225"/>
              <a:ext cx="90527" cy="20275"/>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5"/>
            <p:cNvSpPr/>
            <p:nvPr/>
          </p:nvSpPr>
          <p:spPr>
            <a:xfrm rot="10800000">
              <a:off x="7989050" y="1753590"/>
              <a:ext cx="121476" cy="20275"/>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3" name="Google Shape;4863;p35"/>
          <p:cNvSpPr/>
          <p:nvPr/>
        </p:nvSpPr>
        <p:spPr>
          <a:xfrm>
            <a:off x="8762779" y="4561572"/>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Picture 125">
            <a:extLst>
              <a:ext uri="{FF2B5EF4-FFF2-40B4-BE49-F238E27FC236}">
                <a16:creationId xmlns:a16="http://schemas.microsoft.com/office/drawing/2014/main" id="{59A3BE55-C76D-4366-AB9C-212AE431E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296" y="67755"/>
            <a:ext cx="1419088" cy="1307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p:txBody>
          <a:bodyPr/>
          <a:lstStyle/>
          <a:p>
            <a:r>
              <a:rPr lang="en-IN" dirty="0"/>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804000" y="1103707"/>
            <a:ext cx="7704000" cy="352500"/>
          </a:xfrm>
        </p:spPr>
        <p:txBody>
          <a:bodyPr/>
          <a:lstStyle/>
          <a:p>
            <a:r>
              <a:rPr lang="en-US" dirty="0">
                <a:latin typeface="Times New Roman" panose="02020603050405020304" pitchFamily="18" charset="0"/>
                <a:ea typeface="Calibri" panose="020F0502020204030204" pitchFamily="34" charset="0"/>
              </a:rPr>
              <a:t>Accuracy</a:t>
            </a:r>
            <a:r>
              <a:rPr lang="en-US" dirty="0">
                <a:latin typeface="Calibri" panose="020F0502020204030204" pitchFamily="34" charset="0"/>
              </a:rPr>
              <a:t> </a:t>
            </a:r>
            <a:r>
              <a:rPr lang="en-US" dirty="0">
                <a:latin typeface="Times New Roman" panose="02020603050405020304" pitchFamily="18" charset="0"/>
                <a:ea typeface="Calibri" panose="020F0502020204030204" pitchFamily="34" charset="0"/>
              </a:rPr>
              <a:t>Graph of Different Machine Learning Techniques(graph)</a:t>
            </a:r>
            <a:endParaRPr lang="en-US" dirty="0">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0785E8C2-B398-4BEF-9086-1AB8C6466D51}"/>
              </a:ext>
            </a:extLst>
          </p:cNvPr>
          <p:cNvPicPr>
            <a:picLocks noChangeAspect="1"/>
          </p:cNvPicPr>
          <p:nvPr/>
        </p:nvPicPr>
        <p:blipFill>
          <a:blip r:embed="rId2"/>
          <a:stretch>
            <a:fillRect/>
          </a:stretch>
        </p:blipFill>
        <p:spPr>
          <a:xfrm>
            <a:off x="866181" y="1542189"/>
            <a:ext cx="6205179" cy="3435526"/>
          </a:xfrm>
          <a:prstGeom prst="rect">
            <a:avLst/>
          </a:prstGeom>
        </p:spPr>
      </p:pic>
    </p:spTree>
    <p:extLst>
      <p:ext uri="{BB962C8B-B14F-4D97-AF65-F5344CB8AC3E}">
        <p14:creationId xmlns:p14="http://schemas.microsoft.com/office/powerpoint/2010/main" val="72453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p:txBody>
          <a:bodyPr/>
          <a:lstStyle/>
          <a:p>
            <a:r>
              <a:rPr lang="en-IN" dirty="0"/>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804000" y="1103707"/>
            <a:ext cx="7704000" cy="352500"/>
          </a:xfrm>
        </p:spPr>
        <p:txBody>
          <a:bodyPr/>
          <a:lstStyle/>
          <a:p>
            <a:r>
              <a:rPr lang="en-US" dirty="0">
                <a:latin typeface="Times New Roman" panose="02020603050405020304" pitchFamily="18" charset="0"/>
                <a:ea typeface="Calibri" panose="020F0502020204030204" pitchFamily="34" charset="0"/>
              </a:rPr>
              <a:t>AUC Graph of Different Machine Learning Techniques(graph)</a:t>
            </a:r>
            <a:endParaRPr lang="en-US" dirty="0">
              <a:latin typeface="Calibri" panose="020F0502020204030204" pitchFamily="34" charset="0"/>
            </a:endParaRPr>
          </a:p>
          <a:p>
            <a:endParaRPr lang="en-IN" dirty="0"/>
          </a:p>
        </p:txBody>
      </p:sp>
      <p:pic>
        <p:nvPicPr>
          <p:cNvPr id="2" name="Picture 1">
            <a:extLst>
              <a:ext uri="{FF2B5EF4-FFF2-40B4-BE49-F238E27FC236}">
                <a16:creationId xmlns:a16="http://schemas.microsoft.com/office/drawing/2014/main" id="{C2ECBA64-E8C8-43EB-8137-A9743FB3D8E1}"/>
              </a:ext>
            </a:extLst>
          </p:cNvPr>
          <p:cNvPicPr>
            <a:picLocks noChangeAspect="1"/>
          </p:cNvPicPr>
          <p:nvPr/>
        </p:nvPicPr>
        <p:blipFill>
          <a:blip r:embed="rId2"/>
          <a:stretch>
            <a:fillRect/>
          </a:stretch>
        </p:blipFill>
        <p:spPr>
          <a:xfrm>
            <a:off x="902208" y="1648077"/>
            <a:ext cx="5766816" cy="3351349"/>
          </a:xfrm>
          <a:prstGeom prst="rect">
            <a:avLst/>
          </a:prstGeom>
        </p:spPr>
      </p:pic>
    </p:spTree>
    <p:extLst>
      <p:ext uri="{BB962C8B-B14F-4D97-AF65-F5344CB8AC3E}">
        <p14:creationId xmlns:p14="http://schemas.microsoft.com/office/powerpoint/2010/main" val="176483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p:txBody>
          <a:bodyPr/>
          <a:lstStyle/>
          <a:p>
            <a:r>
              <a:rPr lang="en-IN" dirty="0"/>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560160" y="1017725"/>
            <a:ext cx="7704000" cy="352500"/>
          </a:xfrm>
        </p:spPr>
        <p:txBody>
          <a:bodyPr/>
          <a:lstStyle/>
          <a:p>
            <a:r>
              <a:rPr lang="en-US" dirty="0">
                <a:latin typeface="Times New Roman" panose="02020603050405020304" pitchFamily="18" charset="0"/>
                <a:ea typeface="Calibri" panose="020F0502020204030204" pitchFamily="34" charset="0"/>
              </a:rPr>
              <a:t>Performance Measures for Different Machine Learning Techniques(table)</a:t>
            </a:r>
            <a:endParaRPr lang="en-US" dirty="0">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39948811-A7B5-498C-B222-44C61AB6E876}"/>
              </a:ext>
            </a:extLst>
          </p:cNvPr>
          <p:cNvPicPr/>
          <p:nvPr/>
        </p:nvPicPr>
        <p:blipFill rotWithShape="1">
          <a:blip r:embed="rId2">
            <a:extLst>
              <a:ext uri="{28A0092B-C50C-407E-A947-70E740481C1C}">
                <a14:useLocalDpi xmlns:a14="http://schemas.microsoft.com/office/drawing/2010/main" val="0"/>
              </a:ext>
            </a:extLst>
          </a:blip>
          <a:srcRect r="52360" b="70543"/>
          <a:stretch/>
        </p:blipFill>
        <p:spPr bwMode="auto">
          <a:xfrm>
            <a:off x="720000" y="1487423"/>
            <a:ext cx="7704000" cy="30730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97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a:xfrm>
            <a:off x="610272" y="0"/>
            <a:ext cx="7704000" cy="572700"/>
          </a:xfrm>
        </p:spPr>
        <p:txBody>
          <a:bodyPr/>
          <a:lstStyle/>
          <a:p>
            <a:r>
              <a:rPr lang="en-IN" dirty="0"/>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755232" y="487122"/>
            <a:ext cx="7704000" cy="352500"/>
          </a:xfrm>
        </p:spPr>
        <p:txBody>
          <a:bodyPr/>
          <a:lstStyle/>
          <a:p>
            <a:r>
              <a:rPr lang="en-US" dirty="0">
                <a:latin typeface="Times New Roman" panose="02020603050405020304" pitchFamily="18" charset="0"/>
                <a:ea typeface="Calibri" panose="020F0502020204030204" pitchFamily="34" charset="0"/>
              </a:rPr>
              <a:t>Performance Measures for different Machine Learning (graph)</a:t>
            </a:r>
            <a:endParaRPr lang="en-US" dirty="0">
              <a:latin typeface="Calibri" panose="020F0502020204030204" pitchFamily="34" charset="0"/>
            </a:endParaRPr>
          </a:p>
          <a:p>
            <a:endParaRPr lang="en-IN" dirty="0"/>
          </a:p>
        </p:txBody>
      </p:sp>
      <p:pic>
        <p:nvPicPr>
          <p:cNvPr id="2" name="Picture 1">
            <a:extLst>
              <a:ext uri="{FF2B5EF4-FFF2-40B4-BE49-F238E27FC236}">
                <a16:creationId xmlns:a16="http://schemas.microsoft.com/office/drawing/2014/main" id="{1A47FB21-7639-4150-BCD4-B8A257BBA98E}"/>
              </a:ext>
            </a:extLst>
          </p:cNvPr>
          <p:cNvPicPr>
            <a:picLocks noChangeAspect="1"/>
          </p:cNvPicPr>
          <p:nvPr/>
        </p:nvPicPr>
        <p:blipFill>
          <a:blip r:embed="rId2"/>
          <a:stretch>
            <a:fillRect/>
          </a:stretch>
        </p:blipFill>
        <p:spPr>
          <a:xfrm>
            <a:off x="1109472" y="850188"/>
            <a:ext cx="6741840" cy="3972759"/>
          </a:xfrm>
          <a:prstGeom prst="rect">
            <a:avLst/>
          </a:prstGeom>
        </p:spPr>
      </p:pic>
    </p:spTree>
    <p:extLst>
      <p:ext uri="{BB962C8B-B14F-4D97-AF65-F5344CB8AC3E}">
        <p14:creationId xmlns:p14="http://schemas.microsoft.com/office/powerpoint/2010/main" val="297997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p:txBody>
          <a:bodyPr/>
          <a:lstStyle/>
          <a:p>
            <a:r>
              <a:rPr lang="en-IN" dirty="0"/>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1133184" y="1017725"/>
            <a:ext cx="7704000" cy="352500"/>
          </a:xfrm>
        </p:spPr>
        <p:txBody>
          <a:bodyPr/>
          <a:lstStyle/>
          <a:p>
            <a:r>
              <a:rPr lang="en-US" dirty="0">
                <a:latin typeface="Times New Roman" panose="02020603050405020304" pitchFamily="18" charset="0"/>
                <a:ea typeface="Calibri" panose="020F0502020204030204" pitchFamily="34" charset="0"/>
              </a:rPr>
              <a:t>ROC curve of the Machine Learning Techniques(graph)</a:t>
            </a:r>
            <a:endParaRPr lang="en-US" dirty="0">
              <a:latin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442AEFEB-D6A4-46BE-858A-3DC68394D77E}"/>
              </a:ext>
            </a:extLst>
          </p:cNvPr>
          <p:cNvPicPr/>
          <p:nvPr/>
        </p:nvPicPr>
        <p:blipFill>
          <a:blip r:embed="rId2"/>
          <a:stretch>
            <a:fillRect/>
          </a:stretch>
        </p:blipFill>
        <p:spPr>
          <a:xfrm>
            <a:off x="938784" y="1488492"/>
            <a:ext cx="4041962" cy="3553450"/>
          </a:xfrm>
          <a:prstGeom prst="rect">
            <a:avLst/>
          </a:prstGeom>
        </p:spPr>
      </p:pic>
    </p:spTree>
    <p:extLst>
      <p:ext uri="{BB962C8B-B14F-4D97-AF65-F5344CB8AC3E}">
        <p14:creationId xmlns:p14="http://schemas.microsoft.com/office/powerpoint/2010/main" val="390364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35"/>
        <p:cNvGrpSpPr/>
        <p:nvPr/>
      </p:nvGrpSpPr>
      <p:grpSpPr>
        <a:xfrm>
          <a:off x="0" y="0"/>
          <a:ext cx="0" cy="0"/>
          <a:chOff x="0" y="0"/>
          <a:chExt cx="0" cy="0"/>
        </a:xfrm>
      </p:grpSpPr>
      <p:sp>
        <p:nvSpPr>
          <p:cNvPr id="5936" name="Google Shape;5936;p59"/>
          <p:cNvSpPr txBox="1">
            <a:spLocks noGrp="1"/>
          </p:cNvSpPr>
          <p:nvPr>
            <p:ph type="subTitle" idx="1"/>
          </p:nvPr>
        </p:nvSpPr>
        <p:spPr>
          <a:xfrm>
            <a:off x="1587350" y="1299102"/>
            <a:ext cx="4025400" cy="516000"/>
          </a:xfrm>
          <a:prstGeom prst="rect">
            <a:avLst/>
          </a:prstGeom>
        </p:spPr>
        <p:txBody>
          <a:bodyPr spcFirstLastPara="1" wrap="square" lIns="91425" tIns="91425" rIns="91425" bIns="91425" anchor="t" anchorCtr="0">
            <a:noAutofit/>
          </a:bodyPr>
          <a:lstStyle/>
          <a:p>
            <a:pPr marL="0" lvl="0" indent="0" algn="just"/>
            <a:r>
              <a:rPr lang="en-US" dirty="0">
                <a:latin typeface="Times New Roman" panose="02020603050405020304" pitchFamily="18" charset="0"/>
                <a:ea typeface="Calibri" panose="020F0502020204030204" pitchFamily="34" charset="0"/>
                <a:cs typeface="Times New Roman" panose="02020603050405020304" pitchFamily="18" charset="0"/>
              </a:rPr>
              <a:t>Combined perform highly better than their singular counterparts. models</a:t>
            </a:r>
            <a:endParaRPr dirty="0"/>
          </a:p>
        </p:txBody>
      </p:sp>
      <p:sp>
        <p:nvSpPr>
          <p:cNvPr id="5937" name="Google Shape;5937;p59"/>
          <p:cNvSpPr txBox="1">
            <a:spLocks noGrp="1"/>
          </p:cNvSpPr>
          <p:nvPr>
            <p:ph type="subTitle" idx="2"/>
          </p:nvPr>
        </p:nvSpPr>
        <p:spPr>
          <a:xfrm>
            <a:off x="1587350" y="1007798"/>
            <a:ext cx="4025400" cy="3675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dirty="0">
                <a:latin typeface="Times New Roman" panose="02020603050405020304" pitchFamily="18" charset="0"/>
                <a:cs typeface="Times New Roman" panose="02020603050405020304" pitchFamily="18" charset="0"/>
              </a:rPr>
              <a:t>Conclusion 1</a:t>
            </a:r>
            <a:endParaRPr dirty="0">
              <a:latin typeface="Times New Roman" panose="02020603050405020304" pitchFamily="18" charset="0"/>
              <a:cs typeface="Times New Roman" panose="02020603050405020304" pitchFamily="18" charset="0"/>
            </a:endParaRPr>
          </a:p>
        </p:txBody>
      </p:sp>
      <p:sp>
        <p:nvSpPr>
          <p:cNvPr id="5938" name="Google Shape;5938;p59"/>
          <p:cNvSpPr txBox="1">
            <a:spLocks noGrp="1"/>
          </p:cNvSpPr>
          <p:nvPr>
            <p:ph type="subTitle" idx="3"/>
          </p:nvPr>
        </p:nvSpPr>
        <p:spPr>
          <a:xfrm>
            <a:off x="1587350" y="2459402"/>
            <a:ext cx="4025400" cy="516000"/>
          </a:xfrm>
          <a:prstGeom prst="rect">
            <a:avLst/>
          </a:prstGeom>
        </p:spPr>
        <p:txBody>
          <a:bodyPr spcFirstLastPara="1" wrap="square" lIns="91425" tIns="91425" rIns="91425" bIns="91425" anchor="t" anchorCtr="0">
            <a:noAutofit/>
          </a:bodyPr>
          <a:lstStyle/>
          <a:p>
            <a:pPr marL="139700" indent="0" algn="just">
              <a:lnSpc>
                <a:spcPct val="114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ANN algorithm is not suitable for such labelled and varied data given its inaccuracy and metrical scores.</a:t>
            </a:r>
            <a:endParaRPr lang="en-US" dirty="0">
              <a:latin typeface="Times New Roman" panose="02020603050405020304" pitchFamily="18" charset="0"/>
              <a:cs typeface="Times New Roman" panose="02020603050405020304" pitchFamily="18" charset="0"/>
            </a:endParaRPr>
          </a:p>
        </p:txBody>
      </p:sp>
      <p:sp>
        <p:nvSpPr>
          <p:cNvPr id="5939" name="Google Shape;5939;p59"/>
          <p:cNvSpPr txBox="1">
            <a:spLocks noGrp="1"/>
          </p:cNvSpPr>
          <p:nvPr>
            <p:ph type="subTitle" idx="4"/>
          </p:nvPr>
        </p:nvSpPr>
        <p:spPr>
          <a:xfrm>
            <a:off x="1587350" y="2168098"/>
            <a:ext cx="4025400" cy="3675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dirty="0">
                <a:latin typeface="Times New Roman" panose="02020603050405020304" pitchFamily="18" charset="0"/>
                <a:cs typeface="Times New Roman" panose="02020603050405020304" pitchFamily="18" charset="0"/>
              </a:rPr>
              <a:t>Conclusion 2</a:t>
            </a:r>
            <a:endParaRPr dirty="0">
              <a:latin typeface="Times New Roman" panose="02020603050405020304" pitchFamily="18" charset="0"/>
              <a:cs typeface="Times New Roman" panose="02020603050405020304" pitchFamily="18" charset="0"/>
            </a:endParaRPr>
          </a:p>
        </p:txBody>
      </p:sp>
      <p:sp>
        <p:nvSpPr>
          <p:cNvPr id="5940" name="Google Shape;5940;p59"/>
          <p:cNvSpPr txBox="1">
            <a:spLocks noGrp="1"/>
          </p:cNvSpPr>
          <p:nvPr>
            <p:ph type="subTitle" idx="5"/>
          </p:nvPr>
        </p:nvSpPr>
        <p:spPr>
          <a:xfrm>
            <a:off x="1587350" y="3619702"/>
            <a:ext cx="4025400" cy="1305866"/>
          </a:xfrm>
          <a:prstGeom prst="rect">
            <a:avLst/>
          </a:prstGeom>
        </p:spPr>
        <p:txBody>
          <a:bodyPr spcFirstLastPara="1" wrap="square" lIns="91425" tIns="91425" rIns="91425" bIns="91425" anchor="t" anchorCtr="0">
            <a:noAutofit/>
          </a:bodyPr>
          <a:lstStyle/>
          <a:p>
            <a:pPr marL="139700" indent="0" algn="just">
              <a:lnSpc>
                <a:spcPct val="114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Random Forest algorithm works very well with such a large amount of data and produces high scores and accuracy, irrespective of how its implemented.</a:t>
            </a:r>
            <a:endParaRPr lang="en-US" dirty="0">
              <a:latin typeface="Times New Roman" panose="02020603050405020304" pitchFamily="18" charset="0"/>
              <a:cs typeface="Times New Roman" panose="02020603050405020304" pitchFamily="18" charset="0"/>
            </a:endParaRPr>
          </a:p>
        </p:txBody>
      </p:sp>
      <p:sp>
        <p:nvSpPr>
          <p:cNvPr id="5941" name="Google Shape;5941;p59"/>
          <p:cNvSpPr txBox="1">
            <a:spLocks noGrp="1"/>
          </p:cNvSpPr>
          <p:nvPr>
            <p:ph type="subTitle" idx="6"/>
          </p:nvPr>
        </p:nvSpPr>
        <p:spPr>
          <a:xfrm>
            <a:off x="1587350" y="3328398"/>
            <a:ext cx="4025400" cy="36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3</a:t>
            </a:r>
            <a:endParaRPr/>
          </a:p>
        </p:txBody>
      </p:sp>
      <p:grpSp>
        <p:nvGrpSpPr>
          <p:cNvPr id="5942" name="Google Shape;5942;p59"/>
          <p:cNvGrpSpPr/>
          <p:nvPr/>
        </p:nvGrpSpPr>
        <p:grpSpPr>
          <a:xfrm flipH="1">
            <a:off x="6413084" y="1299099"/>
            <a:ext cx="2730908" cy="3888504"/>
            <a:chOff x="-3958185" y="-4096325"/>
            <a:chExt cx="3612312" cy="5143524"/>
          </a:xfrm>
        </p:grpSpPr>
        <p:sp>
          <p:nvSpPr>
            <p:cNvPr id="5943" name="Google Shape;5943;p59"/>
            <p:cNvSpPr/>
            <p:nvPr/>
          </p:nvSpPr>
          <p:spPr>
            <a:xfrm>
              <a:off x="-3296657" y="-3865601"/>
              <a:ext cx="1212672" cy="1562604"/>
            </a:xfrm>
            <a:custGeom>
              <a:avLst/>
              <a:gdLst/>
              <a:ahLst/>
              <a:cxnLst/>
              <a:rect l="l" t="t" r="r" b="b"/>
              <a:pathLst>
                <a:path w="12940" h="16674" extrusionOk="0">
                  <a:moveTo>
                    <a:pt x="4190" y="1"/>
                  </a:moveTo>
                  <a:cubicBezTo>
                    <a:pt x="3610" y="874"/>
                    <a:pt x="3569" y="1985"/>
                    <a:pt x="3075" y="2941"/>
                  </a:cubicBezTo>
                  <a:cubicBezTo>
                    <a:pt x="2397" y="4251"/>
                    <a:pt x="1" y="5812"/>
                    <a:pt x="1" y="10032"/>
                  </a:cubicBezTo>
                  <a:cubicBezTo>
                    <a:pt x="1" y="14380"/>
                    <a:pt x="3273" y="16674"/>
                    <a:pt x="6977" y="16674"/>
                  </a:cubicBezTo>
                  <a:cubicBezTo>
                    <a:pt x="10925" y="16674"/>
                    <a:pt x="12939" y="13230"/>
                    <a:pt x="12939" y="9509"/>
                  </a:cubicBezTo>
                  <a:cubicBezTo>
                    <a:pt x="12939" y="8023"/>
                    <a:pt x="12618" y="6492"/>
                    <a:pt x="11971" y="5119"/>
                  </a:cubicBezTo>
                  <a:lnTo>
                    <a:pt x="4190"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9"/>
            <p:cNvSpPr/>
            <p:nvPr/>
          </p:nvSpPr>
          <p:spPr>
            <a:xfrm>
              <a:off x="-3335736" y="-1499787"/>
              <a:ext cx="1482852" cy="2546986"/>
            </a:xfrm>
            <a:custGeom>
              <a:avLst/>
              <a:gdLst/>
              <a:ahLst/>
              <a:cxnLst/>
              <a:rect l="l" t="t" r="r" b="b"/>
              <a:pathLst>
                <a:path w="15823" h="27178" extrusionOk="0">
                  <a:moveTo>
                    <a:pt x="5279" y="0"/>
                  </a:moveTo>
                  <a:cubicBezTo>
                    <a:pt x="5279" y="0"/>
                    <a:pt x="1508" y="5252"/>
                    <a:pt x="1133" y="11007"/>
                  </a:cubicBezTo>
                  <a:cubicBezTo>
                    <a:pt x="899" y="14588"/>
                    <a:pt x="0" y="27176"/>
                    <a:pt x="1" y="27176"/>
                  </a:cubicBezTo>
                  <a:lnTo>
                    <a:pt x="6856" y="27176"/>
                  </a:lnTo>
                  <a:lnTo>
                    <a:pt x="8629" y="16010"/>
                  </a:lnTo>
                  <a:lnTo>
                    <a:pt x="9356" y="27177"/>
                  </a:lnTo>
                  <a:lnTo>
                    <a:pt x="15822" y="27177"/>
                  </a:lnTo>
                  <a:lnTo>
                    <a:pt x="15564" y="14892"/>
                  </a:lnTo>
                  <a:cubicBezTo>
                    <a:pt x="15764" y="5893"/>
                    <a:pt x="13026" y="0"/>
                    <a:pt x="13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9"/>
            <p:cNvSpPr/>
            <p:nvPr/>
          </p:nvSpPr>
          <p:spPr>
            <a:xfrm>
              <a:off x="-2527263" y="-600413"/>
              <a:ext cx="211046" cy="890199"/>
            </a:xfrm>
            <a:custGeom>
              <a:avLst/>
              <a:gdLst/>
              <a:ahLst/>
              <a:cxnLst/>
              <a:rect l="l" t="t" r="r" b="b"/>
              <a:pathLst>
                <a:path w="2252" h="9499" extrusionOk="0">
                  <a:moveTo>
                    <a:pt x="2251" y="1"/>
                  </a:moveTo>
                  <a:lnTo>
                    <a:pt x="1110" y="534"/>
                  </a:lnTo>
                  <a:lnTo>
                    <a:pt x="1" y="6413"/>
                  </a:lnTo>
                  <a:lnTo>
                    <a:pt x="219" y="9499"/>
                  </a:lnTo>
                  <a:lnTo>
                    <a:pt x="2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9"/>
            <p:cNvSpPr/>
            <p:nvPr/>
          </p:nvSpPr>
          <p:spPr>
            <a:xfrm>
              <a:off x="-2969501" y="-4096325"/>
              <a:ext cx="959079" cy="892261"/>
            </a:xfrm>
            <a:custGeom>
              <a:avLst/>
              <a:gdLst/>
              <a:ahLst/>
              <a:cxnLst/>
              <a:rect l="l" t="t" r="r" b="b"/>
              <a:pathLst>
                <a:path w="10234" h="9521" extrusionOk="0">
                  <a:moveTo>
                    <a:pt x="5274" y="0"/>
                  </a:moveTo>
                  <a:cubicBezTo>
                    <a:pt x="2442" y="0"/>
                    <a:pt x="123" y="2052"/>
                    <a:pt x="61" y="4637"/>
                  </a:cubicBezTo>
                  <a:cubicBezTo>
                    <a:pt x="0" y="7265"/>
                    <a:pt x="2295" y="9451"/>
                    <a:pt x="5190" y="9518"/>
                  </a:cubicBezTo>
                  <a:cubicBezTo>
                    <a:pt x="5236" y="9520"/>
                    <a:pt x="5282" y="9520"/>
                    <a:pt x="5327" y="9520"/>
                  </a:cubicBezTo>
                  <a:cubicBezTo>
                    <a:pt x="8141" y="9520"/>
                    <a:pt x="9881" y="7481"/>
                    <a:pt x="10034" y="4900"/>
                  </a:cubicBezTo>
                  <a:cubicBezTo>
                    <a:pt x="10234" y="1509"/>
                    <a:pt x="8306" y="69"/>
                    <a:pt x="5413" y="2"/>
                  </a:cubicBezTo>
                  <a:cubicBezTo>
                    <a:pt x="5366" y="1"/>
                    <a:pt x="5320" y="0"/>
                    <a:pt x="5274"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9"/>
            <p:cNvSpPr/>
            <p:nvPr/>
          </p:nvSpPr>
          <p:spPr>
            <a:xfrm>
              <a:off x="-2198046" y="-3594298"/>
              <a:ext cx="268962" cy="242066"/>
            </a:xfrm>
            <a:custGeom>
              <a:avLst/>
              <a:gdLst/>
              <a:ahLst/>
              <a:cxnLst/>
              <a:rect l="l" t="t" r="r" b="b"/>
              <a:pathLst>
                <a:path w="2870" h="2583" extrusionOk="0">
                  <a:moveTo>
                    <a:pt x="1435" y="0"/>
                  </a:moveTo>
                  <a:cubicBezTo>
                    <a:pt x="1320" y="0"/>
                    <a:pt x="1204" y="16"/>
                    <a:pt x="1088" y="48"/>
                  </a:cubicBezTo>
                  <a:cubicBezTo>
                    <a:pt x="402" y="239"/>
                    <a:pt x="0" y="952"/>
                    <a:pt x="191" y="1638"/>
                  </a:cubicBezTo>
                  <a:cubicBezTo>
                    <a:pt x="349" y="2208"/>
                    <a:pt x="868" y="2583"/>
                    <a:pt x="1433" y="2583"/>
                  </a:cubicBezTo>
                  <a:cubicBezTo>
                    <a:pt x="1547" y="2583"/>
                    <a:pt x="1664" y="2567"/>
                    <a:pt x="1780" y="2535"/>
                  </a:cubicBezTo>
                  <a:cubicBezTo>
                    <a:pt x="2466" y="2345"/>
                    <a:pt x="2869" y="1632"/>
                    <a:pt x="2677" y="946"/>
                  </a:cubicBezTo>
                  <a:cubicBezTo>
                    <a:pt x="2519" y="375"/>
                    <a:pt x="1999" y="0"/>
                    <a:pt x="143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9"/>
            <p:cNvSpPr/>
            <p:nvPr/>
          </p:nvSpPr>
          <p:spPr>
            <a:xfrm>
              <a:off x="-2720877" y="-3472657"/>
              <a:ext cx="361365" cy="723011"/>
            </a:xfrm>
            <a:custGeom>
              <a:avLst/>
              <a:gdLst/>
              <a:ahLst/>
              <a:cxnLst/>
              <a:rect l="l" t="t" r="r" b="b"/>
              <a:pathLst>
                <a:path w="3856" h="7715" extrusionOk="0">
                  <a:moveTo>
                    <a:pt x="949" y="1"/>
                  </a:moveTo>
                  <a:lnTo>
                    <a:pt x="547" y="3157"/>
                  </a:lnTo>
                  <a:lnTo>
                    <a:pt x="253" y="5457"/>
                  </a:lnTo>
                  <a:lnTo>
                    <a:pt x="127" y="6442"/>
                  </a:lnTo>
                  <a:lnTo>
                    <a:pt x="110" y="6572"/>
                  </a:lnTo>
                  <a:lnTo>
                    <a:pt x="66" y="6922"/>
                  </a:lnTo>
                  <a:lnTo>
                    <a:pt x="1" y="7421"/>
                  </a:lnTo>
                  <a:lnTo>
                    <a:pt x="709" y="7478"/>
                  </a:lnTo>
                  <a:lnTo>
                    <a:pt x="1819" y="7567"/>
                  </a:lnTo>
                  <a:lnTo>
                    <a:pt x="2807" y="7648"/>
                  </a:lnTo>
                  <a:lnTo>
                    <a:pt x="3510" y="7705"/>
                  </a:lnTo>
                  <a:lnTo>
                    <a:pt x="3640" y="7715"/>
                  </a:lnTo>
                  <a:lnTo>
                    <a:pt x="3678" y="6849"/>
                  </a:lnTo>
                  <a:lnTo>
                    <a:pt x="3855" y="2798"/>
                  </a:lnTo>
                  <a:lnTo>
                    <a:pt x="949" y="1"/>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9"/>
            <p:cNvSpPr/>
            <p:nvPr/>
          </p:nvSpPr>
          <p:spPr>
            <a:xfrm>
              <a:off x="-2609357" y="-3256084"/>
              <a:ext cx="249844" cy="288642"/>
            </a:xfrm>
            <a:custGeom>
              <a:avLst/>
              <a:gdLst/>
              <a:ahLst/>
              <a:cxnLst/>
              <a:rect l="l" t="t" r="r" b="b"/>
              <a:pathLst>
                <a:path w="2666" h="3080" extrusionOk="0">
                  <a:moveTo>
                    <a:pt x="0" y="0"/>
                  </a:moveTo>
                  <a:lnTo>
                    <a:pt x="2551" y="3080"/>
                  </a:lnTo>
                  <a:lnTo>
                    <a:pt x="2665" y="487"/>
                  </a:lnTo>
                  <a:lnTo>
                    <a:pt x="0" y="0"/>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9"/>
            <p:cNvSpPr/>
            <p:nvPr/>
          </p:nvSpPr>
          <p:spPr>
            <a:xfrm>
              <a:off x="-2752365" y="-4011326"/>
              <a:ext cx="785051" cy="885326"/>
            </a:xfrm>
            <a:custGeom>
              <a:avLst/>
              <a:gdLst/>
              <a:ahLst/>
              <a:cxnLst/>
              <a:rect l="l" t="t" r="r" b="b"/>
              <a:pathLst>
                <a:path w="8377" h="9447" extrusionOk="0">
                  <a:moveTo>
                    <a:pt x="4255" y="0"/>
                  </a:moveTo>
                  <a:cubicBezTo>
                    <a:pt x="2042" y="0"/>
                    <a:pt x="1" y="1857"/>
                    <a:pt x="520" y="5599"/>
                  </a:cubicBezTo>
                  <a:cubicBezTo>
                    <a:pt x="992" y="9005"/>
                    <a:pt x="3665" y="9339"/>
                    <a:pt x="3665" y="9339"/>
                  </a:cubicBezTo>
                  <a:cubicBezTo>
                    <a:pt x="4004" y="9412"/>
                    <a:pt x="4324" y="9446"/>
                    <a:pt x="4625" y="9446"/>
                  </a:cubicBezTo>
                  <a:cubicBezTo>
                    <a:pt x="5505" y="9446"/>
                    <a:pt x="6224" y="9153"/>
                    <a:pt x="6783" y="8667"/>
                  </a:cubicBezTo>
                  <a:cubicBezTo>
                    <a:pt x="7248" y="8263"/>
                    <a:pt x="7603" y="7726"/>
                    <a:pt x="7846" y="7112"/>
                  </a:cubicBezTo>
                  <a:cubicBezTo>
                    <a:pt x="7869" y="7057"/>
                    <a:pt x="7889" y="7003"/>
                    <a:pt x="7910" y="6948"/>
                  </a:cubicBezTo>
                  <a:cubicBezTo>
                    <a:pt x="8377" y="5648"/>
                    <a:pt x="7943" y="3462"/>
                    <a:pt x="7726" y="2222"/>
                  </a:cubicBezTo>
                  <a:cubicBezTo>
                    <a:pt x="7654" y="1803"/>
                    <a:pt x="7455" y="1412"/>
                    <a:pt x="7136" y="1130"/>
                  </a:cubicBezTo>
                  <a:cubicBezTo>
                    <a:pt x="6286" y="378"/>
                    <a:pt x="5253" y="0"/>
                    <a:pt x="4255" y="0"/>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9"/>
            <p:cNvSpPr/>
            <p:nvPr/>
          </p:nvSpPr>
          <p:spPr>
            <a:xfrm>
              <a:off x="-2159342" y="-3533946"/>
              <a:ext cx="50138" cy="117425"/>
            </a:xfrm>
            <a:custGeom>
              <a:avLst/>
              <a:gdLst/>
              <a:ahLst/>
              <a:cxnLst/>
              <a:rect l="l" t="t" r="r" b="b"/>
              <a:pathLst>
                <a:path w="535" h="1253" extrusionOk="0">
                  <a:moveTo>
                    <a:pt x="188" y="0"/>
                  </a:moveTo>
                  <a:cubicBezTo>
                    <a:pt x="184" y="0"/>
                    <a:pt x="179" y="1"/>
                    <a:pt x="175" y="2"/>
                  </a:cubicBezTo>
                  <a:cubicBezTo>
                    <a:pt x="151" y="9"/>
                    <a:pt x="137" y="34"/>
                    <a:pt x="144" y="59"/>
                  </a:cubicBezTo>
                  <a:lnTo>
                    <a:pt x="425" y="1008"/>
                  </a:lnTo>
                  <a:cubicBezTo>
                    <a:pt x="435" y="1055"/>
                    <a:pt x="405" y="1101"/>
                    <a:pt x="362" y="1112"/>
                  </a:cubicBezTo>
                  <a:lnTo>
                    <a:pt x="42" y="1163"/>
                  </a:lnTo>
                  <a:cubicBezTo>
                    <a:pt x="17" y="1168"/>
                    <a:pt x="1" y="1190"/>
                    <a:pt x="5" y="1215"/>
                  </a:cubicBezTo>
                  <a:cubicBezTo>
                    <a:pt x="8" y="1237"/>
                    <a:pt x="27" y="1253"/>
                    <a:pt x="49" y="1253"/>
                  </a:cubicBezTo>
                  <a:cubicBezTo>
                    <a:pt x="51" y="1253"/>
                    <a:pt x="53" y="1253"/>
                    <a:pt x="58" y="1252"/>
                  </a:cubicBezTo>
                  <a:lnTo>
                    <a:pt x="381" y="1200"/>
                  </a:lnTo>
                  <a:cubicBezTo>
                    <a:pt x="475" y="1178"/>
                    <a:pt x="534" y="1085"/>
                    <a:pt x="514" y="986"/>
                  </a:cubicBezTo>
                  <a:lnTo>
                    <a:pt x="232" y="33"/>
                  </a:lnTo>
                  <a:cubicBezTo>
                    <a:pt x="226" y="13"/>
                    <a:pt x="208"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9"/>
            <p:cNvSpPr/>
            <p:nvPr/>
          </p:nvSpPr>
          <p:spPr>
            <a:xfrm>
              <a:off x="-2351362" y="-3585302"/>
              <a:ext cx="60915" cy="59040"/>
            </a:xfrm>
            <a:custGeom>
              <a:avLst/>
              <a:gdLst/>
              <a:ahLst/>
              <a:cxnLst/>
              <a:rect l="l" t="t" r="r" b="b"/>
              <a:pathLst>
                <a:path w="650" h="630" extrusionOk="0">
                  <a:moveTo>
                    <a:pt x="323" y="0"/>
                  </a:moveTo>
                  <a:cubicBezTo>
                    <a:pt x="158" y="0"/>
                    <a:pt x="20" y="129"/>
                    <a:pt x="10" y="296"/>
                  </a:cubicBezTo>
                  <a:cubicBezTo>
                    <a:pt x="0" y="469"/>
                    <a:pt x="133" y="618"/>
                    <a:pt x="306" y="629"/>
                  </a:cubicBezTo>
                  <a:cubicBezTo>
                    <a:pt x="312" y="629"/>
                    <a:pt x="319" y="629"/>
                    <a:pt x="325" y="629"/>
                  </a:cubicBezTo>
                  <a:cubicBezTo>
                    <a:pt x="491" y="629"/>
                    <a:pt x="629" y="500"/>
                    <a:pt x="639" y="333"/>
                  </a:cubicBezTo>
                  <a:cubicBezTo>
                    <a:pt x="650" y="159"/>
                    <a:pt x="517" y="11"/>
                    <a:pt x="344" y="1"/>
                  </a:cubicBezTo>
                  <a:cubicBezTo>
                    <a:pt x="337" y="0"/>
                    <a:pt x="330" y="0"/>
                    <a:pt x="323"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9"/>
            <p:cNvSpPr/>
            <p:nvPr/>
          </p:nvSpPr>
          <p:spPr>
            <a:xfrm>
              <a:off x="-2112578" y="-3579398"/>
              <a:ext cx="56604" cy="54917"/>
            </a:xfrm>
            <a:custGeom>
              <a:avLst/>
              <a:gdLst/>
              <a:ahLst/>
              <a:cxnLst/>
              <a:rect l="l" t="t" r="r" b="b"/>
              <a:pathLst>
                <a:path w="604" h="586" extrusionOk="0">
                  <a:moveTo>
                    <a:pt x="303" y="1"/>
                  </a:moveTo>
                  <a:cubicBezTo>
                    <a:pt x="150" y="1"/>
                    <a:pt x="20" y="120"/>
                    <a:pt x="10" y="276"/>
                  </a:cubicBezTo>
                  <a:cubicBezTo>
                    <a:pt x="1" y="436"/>
                    <a:pt x="123" y="575"/>
                    <a:pt x="285" y="585"/>
                  </a:cubicBezTo>
                  <a:cubicBezTo>
                    <a:pt x="290" y="586"/>
                    <a:pt x="295" y="586"/>
                    <a:pt x="300" y="586"/>
                  </a:cubicBezTo>
                  <a:cubicBezTo>
                    <a:pt x="454" y="586"/>
                    <a:pt x="585" y="467"/>
                    <a:pt x="595" y="311"/>
                  </a:cubicBezTo>
                  <a:cubicBezTo>
                    <a:pt x="604" y="150"/>
                    <a:pt x="482" y="11"/>
                    <a:pt x="320" y="1"/>
                  </a:cubicBezTo>
                  <a:cubicBezTo>
                    <a:pt x="314" y="1"/>
                    <a:pt x="309" y="1"/>
                    <a:pt x="303"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9"/>
            <p:cNvSpPr/>
            <p:nvPr/>
          </p:nvSpPr>
          <p:spPr>
            <a:xfrm>
              <a:off x="-2394845" y="-3718188"/>
              <a:ext cx="194740" cy="47795"/>
            </a:xfrm>
            <a:custGeom>
              <a:avLst/>
              <a:gdLst/>
              <a:ahLst/>
              <a:cxnLst/>
              <a:rect l="l" t="t" r="r" b="b"/>
              <a:pathLst>
                <a:path w="2078" h="510" extrusionOk="0">
                  <a:moveTo>
                    <a:pt x="1131" y="0"/>
                  </a:moveTo>
                  <a:cubicBezTo>
                    <a:pt x="566" y="0"/>
                    <a:pt x="1" y="352"/>
                    <a:pt x="1" y="352"/>
                  </a:cubicBezTo>
                  <a:lnTo>
                    <a:pt x="2077" y="509"/>
                  </a:lnTo>
                  <a:cubicBezTo>
                    <a:pt x="2077" y="509"/>
                    <a:pt x="1832" y="52"/>
                    <a:pt x="1235" y="5"/>
                  </a:cubicBezTo>
                  <a:cubicBezTo>
                    <a:pt x="1200" y="2"/>
                    <a:pt x="1166" y="0"/>
                    <a:pt x="1131"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9"/>
            <p:cNvSpPr/>
            <p:nvPr/>
          </p:nvSpPr>
          <p:spPr>
            <a:xfrm>
              <a:off x="-2107424" y="-3716595"/>
              <a:ext cx="122860" cy="44327"/>
            </a:xfrm>
            <a:custGeom>
              <a:avLst/>
              <a:gdLst/>
              <a:ahLst/>
              <a:cxnLst/>
              <a:rect l="l" t="t" r="r" b="b"/>
              <a:pathLst>
                <a:path w="1311" h="473" extrusionOk="0">
                  <a:moveTo>
                    <a:pt x="572" y="0"/>
                  </a:moveTo>
                  <a:cubicBezTo>
                    <a:pt x="561" y="0"/>
                    <a:pt x="551" y="0"/>
                    <a:pt x="541" y="1"/>
                  </a:cubicBezTo>
                  <a:cubicBezTo>
                    <a:pt x="163" y="26"/>
                    <a:pt x="1" y="472"/>
                    <a:pt x="1" y="472"/>
                  </a:cubicBezTo>
                  <a:lnTo>
                    <a:pt x="1310" y="398"/>
                  </a:lnTo>
                  <a:cubicBezTo>
                    <a:pt x="1310" y="398"/>
                    <a:pt x="939" y="0"/>
                    <a:pt x="57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9"/>
            <p:cNvSpPr/>
            <p:nvPr/>
          </p:nvSpPr>
          <p:spPr>
            <a:xfrm>
              <a:off x="-2825462" y="-3762234"/>
              <a:ext cx="260996" cy="262121"/>
            </a:xfrm>
            <a:custGeom>
              <a:avLst/>
              <a:gdLst/>
              <a:ahLst/>
              <a:cxnLst/>
              <a:rect l="l" t="t" r="r" b="b"/>
              <a:pathLst>
                <a:path w="2785" h="2797" extrusionOk="0">
                  <a:moveTo>
                    <a:pt x="2785" y="0"/>
                  </a:moveTo>
                  <a:lnTo>
                    <a:pt x="1" y="1315"/>
                  </a:lnTo>
                  <a:lnTo>
                    <a:pt x="2341" y="2796"/>
                  </a:lnTo>
                  <a:lnTo>
                    <a:pt x="2785"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9"/>
            <p:cNvSpPr/>
            <p:nvPr/>
          </p:nvSpPr>
          <p:spPr>
            <a:xfrm>
              <a:off x="-2750865" y="-4059589"/>
              <a:ext cx="717388" cy="509341"/>
            </a:xfrm>
            <a:custGeom>
              <a:avLst/>
              <a:gdLst/>
              <a:ahLst/>
              <a:cxnLst/>
              <a:rect l="l" t="t" r="r" b="b"/>
              <a:pathLst>
                <a:path w="7655" h="5435" extrusionOk="0">
                  <a:moveTo>
                    <a:pt x="4075" y="0"/>
                  </a:moveTo>
                  <a:cubicBezTo>
                    <a:pt x="623" y="0"/>
                    <a:pt x="1" y="3523"/>
                    <a:pt x="339" y="5008"/>
                  </a:cubicBezTo>
                  <a:lnTo>
                    <a:pt x="1111" y="5435"/>
                  </a:lnTo>
                  <a:cubicBezTo>
                    <a:pt x="1111" y="5435"/>
                    <a:pt x="2235" y="2163"/>
                    <a:pt x="4796" y="1474"/>
                  </a:cubicBezTo>
                  <a:cubicBezTo>
                    <a:pt x="5050" y="1405"/>
                    <a:pt x="5311" y="1370"/>
                    <a:pt x="5571" y="1370"/>
                  </a:cubicBezTo>
                  <a:cubicBezTo>
                    <a:pt x="6110" y="1370"/>
                    <a:pt x="6640" y="1523"/>
                    <a:pt x="7080" y="1848"/>
                  </a:cubicBezTo>
                  <a:cubicBezTo>
                    <a:pt x="7294" y="2006"/>
                    <a:pt x="7496" y="2211"/>
                    <a:pt x="7644" y="2473"/>
                  </a:cubicBezTo>
                  <a:cubicBezTo>
                    <a:pt x="7644" y="2473"/>
                    <a:pt x="7654" y="47"/>
                    <a:pt x="4143" y="1"/>
                  </a:cubicBezTo>
                  <a:cubicBezTo>
                    <a:pt x="4120" y="0"/>
                    <a:pt x="4097" y="0"/>
                    <a:pt x="4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9"/>
            <p:cNvSpPr/>
            <p:nvPr/>
          </p:nvSpPr>
          <p:spPr>
            <a:xfrm>
              <a:off x="-2858824" y="-3589988"/>
              <a:ext cx="269149" cy="245346"/>
            </a:xfrm>
            <a:custGeom>
              <a:avLst/>
              <a:gdLst/>
              <a:ahLst/>
              <a:cxnLst/>
              <a:rect l="l" t="t" r="r" b="b"/>
              <a:pathLst>
                <a:path w="2872" h="2618" extrusionOk="0">
                  <a:moveTo>
                    <a:pt x="1436" y="0"/>
                  </a:moveTo>
                  <a:cubicBezTo>
                    <a:pt x="1101" y="0"/>
                    <a:pt x="767" y="128"/>
                    <a:pt x="511" y="383"/>
                  </a:cubicBezTo>
                  <a:cubicBezTo>
                    <a:pt x="0" y="894"/>
                    <a:pt x="0" y="1723"/>
                    <a:pt x="511" y="2234"/>
                  </a:cubicBezTo>
                  <a:cubicBezTo>
                    <a:pt x="767" y="2489"/>
                    <a:pt x="1101" y="2617"/>
                    <a:pt x="1436" y="2617"/>
                  </a:cubicBezTo>
                  <a:cubicBezTo>
                    <a:pt x="1771" y="2617"/>
                    <a:pt x="2105" y="2489"/>
                    <a:pt x="2361" y="2234"/>
                  </a:cubicBezTo>
                  <a:cubicBezTo>
                    <a:pt x="2871" y="1723"/>
                    <a:pt x="2871" y="894"/>
                    <a:pt x="2361" y="383"/>
                  </a:cubicBezTo>
                  <a:cubicBezTo>
                    <a:pt x="2105" y="128"/>
                    <a:pt x="1771" y="0"/>
                    <a:pt x="1436" y="0"/>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9"/>
            <p:cNvSpPr/>
            <p:nvPr/>
          </p:nvSpPr>
          <p:spPr>
            <a:xfrm>
              <a:off x="-2782822" y="-3508925"/>
              <a:ext cx="116488" cy="84718"/>
            </a:xfrm>
            <a:custGeom>
              <a:avLst/>
              <a:gdLst/>
              <a:ahLst/>
              <a:cxnLst/>
              <a:rect l="l" t="t" r="r" b="b"/>
              <a:pathLst>
                <a:path w="1243" h="904" extrusionOk="0">
                  <a:moveTo>
                    <a:pt x="345" y="1"/>
                  </a:moveTo>
                  <a:cubicBezTo>
                    <a:pt x="175" y="1"/>
                    <a:pt x="48" y="39"/>
                    <a:pt x="38" y="42"/>
                  </a:cubicBezTo>
                  <a:cubicBezTo>
                    <a:pt x="14" y="49"/>
                    <a:pt x="1" y="75"/>
                    <a:pt x="8" y="99"/>
                  </a:cubicBezTo>
                  <a:cubicBezTo>
                    <a:pt x="15" y="117"/>
                    <a:pt x="33" y="130"/>
                    <a:pt x="52" y="130"/>
                  </a:cubicBezTo>
                  <a:cubicBezTo>
                    <a:pt x="56" y="130"/>
                    <a:pt x="61" y="129"/>
                    <a:pt x="65" y="128"/>
                  </a:cubicBezTo>
                  <a:cubicBezTo>
                    <a:pt x="67" y="128"/>
                    <a:pt x="186" y="93"/>
                    <a:pt x="345" y="93"/>
                  </a:cubicBezTo>
                  <a:cubicBezTo>
                    <a:pt x="477" y="93"/>
                    <a:pt x="636" y="117"/>
                    <a:pt x="779" y="205"/>
                  </a:cubicBezTo>
                  <a:cubicBezTo>
                    <a:pt x="976" y="329"/>
                    <a:pt x="1101" y="551"/>
                    <a:pt x="1151" y="865"/>
                  </a:cubicBezTo>
                  <a:cubicBezTo>
                    <a:pt x="1154" y="888"/>
                    <a:pt x="1174" y="904"/>
                    <a:pt x="1195" y="904"/>
                  </a:cubicBezTo>
                  <a:cubicBezTo>
                    <a:pt x="1198" y="904"/>
                    <a:pt x="1201" y="904"/>
                    <a:pt x="1202" y="903"/>
                  </a:cubicBezTo>
                  <a:cubicBezTo>
                    <a:pt x="1226" y="899"/>
                    <a:pt x="1243" y="876"/>
                    <a:pt x="1240" y="851"/>
                  </a:cubicBezTo>
                  <a:cubicBezTo>
                    <a:pt x="1185" y="509"/>
                    <a:pt x="1046" y="265"/>
                    <a:pt x="825" y="128"/>
                  </a:cubicBezTo>
                  <a:cubicBezTo>
                    <a:pt x="665" y="28"/>
                    <a:pt x="490"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9"/>
            <p:cNvSpPr/>
            <p:nvPr/>
          </p:nvSpPr>
          <p:spPr>
            <a:xfrm>
              <a:off x="-1057732" y="-2328220"/>
              <a:ext cx="478977" cy="110396"/>
            </a:xfrm>
            <a:custGeom>
              <a:avLst/>
              <a:gdLst/>
              <a:ahLst/>
              <a:cxnLst/>
              <a:rect l="l" t="t" r="r" b="b"/>
              <a:pathLst>
                <a:path w="5111" h="1178" extrusionOk="0">
                  <a:moveTo>
                    <a:pt x="4655" y="0"/>
                  </a:moveTo>
                  <a:cubicBezTo>
                    <a:pt x="4624" y="0"/>
                    <a:pt x="4593" y="4"/>
                    <a:pt x="4561" y="11"/>
                  </a:cubicBezTo>
                  <a:lnTo>
                    <a:pt x="3171" y="317"/>
                  </a:lnTo>
                  <a:cubicBezTo>
                    <a:pt x="2765" y="169"/>
                    <a:pt x="2328" y="116"/>
                    <a:pt x="1907" y="116"/>
                  </a:cubicBezTo>
                  <a:cubicBezTo>
                    <a:pt x="1899" y="116"/>
                    <a:pt x="1891" y="116"/>
                    <a:pt x="1883" y="116"/>
                  </a:cubicBezTo>
                  <a:cubicBezTo>
                    <a:pt x="1364" y="121"/>
                    <a:pt x="876" y="206"/>
                    <a:pt x="528" y="287"/>
                  </a:cubicBezTo>
                  <a:cubicBezTo>
                    <a:pt x="204" y="364"/>
                    <a:pt x="0" y="435"/>
                    <a:pt x="0" y="435"/>
                  </a:cubicBezTo>
                  <a:lnTo>
                    <a:pt x="4030" y="1177"/>
                  </a:lnTo>
                  <a:lnTo>
                    <a:pt x="4823" y="854"/>
                  </a:lnTo>
                  <a:cubicBezTo>
                    <a:pt x="5004" y="779"/>
                    <a:pt x="5110" y="600"/>
                    <a:pt x="5099" y="414"/>
                  </a:cubicBezTo>
                  <a:cubicBezTo>
                    <a:pt x="5096" y="372"/>
                    <a:pt x="5087" y="329"/>
                    <a:pt x="5072" y="289"/>
                  </a:cubicBezTo>
                  <a:cubicBezTo>
                    <a:pt x="5005" y="112"/>
                    <a:pt x="4837" y="0"/>
                    <a:pt x="465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9"/>
            <p:cNvSpPr/>
            <p:nvPr/>
          </p:nvSpPr>
          <p:spPr>
            <a:xfrm>
              <a:off x="-999629" y="-2818158"/>
              <a:ext cx="653756" cy="641479"/>
            </a:xfrm>
            <a:custGeom>
              <a:avLst/>
              <a:gdLst/>
              <a:ahLst/>
              <a:cxnLst/>
              <a:rect l="l" t="t" r="r" b="b"/>
              <a:pathLst>
                <a:path w="6976" h="6845" extrusionOk="0">
                  <a:moveTo>
                    <a:pt x="3745" y="0"/>
                  </a:moveTo>
                  <a:cubicBezTo>
                    <a:pt x="3630" y="0"/>
                    <a:pt x="3514" y="40"/>
                    <a:pt x="3421" y="121"/>
                  </a:cubicBezTo>
                  <a:lnTo>
                    <a:pt x="232" y="2876"/>
                  </a:lnTo>
                  <a:cubicBezTo>
                    <a:pt x="23" y="3054"/>
                    <a:pt x="1" y="3369"/>
                    <a:pt x="180" y="3577"/>
                  </a:cubicBezTo>
                  <a:lnTo>
                    <a:pt x="2855" y="6673"/>
                  </a:lnTo>
                  <a:cubicBezTo>
                    <a:pt x="2953" y="6787"/>
                    <a:pt x="3092" y="6845"/>
                    <a:pt x="3231" y="6845"/>
                  </a:cubicBezTo>
                  <a:cubicBezTo>
                    <a:pt x="3346" y="6845"/>
                    <a:pt x="3462" y="6805"/>
                    <a:pt x="3556" y="6724"/>
                  </a:cubicBezTo>
                  <a:lnTo>
                    <a:pt x="6744" y="3969"/>
                  </a:lnTo>
                  <a:cubicBezTo>
                    <a:pt x="6953" y="3790"/>
                    <a:pt x="6976" y="3476"/>
                    <a:pt x="6795" y="3269"/>
                  </a:cubicBezTo>
                  <a:lnTo>
                    <a:pt x="4121" y="173"/>
                  </a:lnTo>
                  <a:cubicBezTo>
                    <a:pt x="4023" y="59"/>
                    <a:pt x="3885" y="0"/>
                    <a:pt x="3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9"/>
            <p:cNvSpPr/>
            <p:nvPr/>
          </p:nvSpPr>
          <p:spPr>
            <a:xfrm>
              <a:off x="-1013217" y="-2833152"/>
              <a:ext cx="653756" cy="641479"/>
            </a:xfrm>
            <a:custGeom>
              <a:avLst/>
              <a:gdLst/>
              <a:ahLst/>
              <a:cxnLst/>
              <a:rect l="l" t="t" r="r" b="b"/>
              <a:pathLst>
                <a:path w="6976" h="6845" extrusionOk="0">
                  <a:moveTo>
                    <a:pt x="3745" y="1"/>
                  </a:moveTo>
                  <a:cubicBezTo>
                    <a:pt x="3630" y="1"/>
                    <a:pt x="3514" y="41"/>
                    <a:pt x="3421" y="122"/>
                  </a:cubicBezTo>
                  <a:lnTo>
                    <a:pt x="232" y="2877"/>
                  </a:lnTo>
                  <a:cubicBezTo>
                    <a:pt x="23" y="3056"/>
                    <a:pt x="1" y="3370"/>
                    <a:pt x="180" y="3577"/>
                  </a:cubicBezTo>
                  <a:lnTo>
                    <a:pt x="2854" y="6673"/>
                  </a:lnTo>
                  <a:cubicBezTo>
                    <a:pt x="2953" y="6787"/>
                    <a:pt x="3092" y="6845"/>
                    <a:pt x="3231" y="6845"/>
                  </a:cubicBezTo>
                  <a:cubicBezTo>
                    <a:pt x="3346" y="6845"/>
                    <a:pt x="3462" y="6805"/>
                    <a:pt x="3555" y="6725"/>
                  </a:cubicBezTo>
                  <a:lnTo>
                    <a:pt x="6744" y="3970"/>
                  </a:lnTo>
                  <a:cubicBezTo>
                    <a:pt x="6953" y="3792"/>
                    <a:pt x="6976" y="3477"/>
                    <a:pt x="6795" y="3269"/>
                  </a:cubicBezTo>
                  <a:lnTo>
                    <a:pt x="4121" y="174"/>
                  </a:lnTo>
                  <a:cubicBezTo>
                    <a:pt x="4023" y="59"/>
                    <a:pt x="3884" y="1"/>
                    <a:pt x="3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9"/>
            <p:cNvSpPr/>
            <p:nvPr/>
          </p:nvSpPr>
          <p:spPr>
            <a:xfrm>
              <a:off x="-721298" y="-2778329"/>
              <a:ext cx="165032" cy="165032"/>
            </a:xfrm>
            <a:custGeom>
              <a:avLst/>
              <a:gdLst/>
              <a:ahLst/>
              <a:cxnLst/>
              <a:rect l="l" t="t" r="r" b="b"/>
              <a:pathLst>
                <a:path w="1761" h="1761" extrusionOk="0">
                  <a:moveTo>
                    <a:pt x="526" y="0"/>
                  </a:moveTo>
                  <a:cubicBezTo>
                    <a:pt x="417" y="0"/>
                    <a:pt x="307" y="38"/>
                    <a:pt x="218" y="115"/>
                  </a:cubicBezTo>
                  <a:cubicBezTo>
                    <a:pt x="22" y="285"/>
                    <a:pt x="0" y="582"/>
                    <a:pt x="170" y="779"/>
                  </a:cubicBezTo>
                  <a:lnTo>
                    <a:pt x="878" y="1598"/>
                  </a:lnTo>
                  <a:cubicBezTo>
                    <a:pt x="971" y="1706"/>
                    <a:pt x="1103" y="1761"/>
                    <a:pt x="1235" y="1761"/>
                  </a:cubicBezTo>
                  <a:cubicBezTo>
                    <a:pt x="1344" y="1761"/>
                    <a:pt x="1454" y="1723"/>
                    <a:pt x="1543" y="1647"/>
                  </a:cubicBezTo>
                  <a:cubicBezTo>
                    <a:pt x="1738" y="1477"/>
                    <a:pt x="1760" y="1179"/>
                    <a:pt x="1591" y="982"/>
                  </a:cubicBezTo>
                  <a:lnTo>
                    <a:pt x="882" y="163"/>
                  </a:lnTo>
                  <a:cubicBezTo>
                    <a:pt x="789" y="55"/>
                    <a:pt x="658"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9"/>
            <p:cNvSpPr/>
            <p:nvPr/>
          </p:nvSpPr>
          <p:spPr>
            <a:xfrm>
              <a:off x="-708178" y="-2766615"/>
              <a:ext cx="138886" cy="141697"/>
            </a:xfrm>
            <a:custGeom>
              <a:avLst/>
              <a:gdLst/>
              <a:ahLst/>
              <a:cxnLst/>
              <a:rect l="l" t="t" r="r" b="b"/>
              <a:pathLst>
                <a:path w="1482" h="1512" extrusionOk="0">
                  <a:moveTo>
                    <a:pt x="387" y="0"/>
                  </a:moveTo>
                  <a:cubicBezTo>
                    <a:pt x="307" y="0"/>
                    <a:pt x="226" y="28"/>
                    <a:pt x="161" y="84"/>
                  </a:cubicBezTo>
                  <a:cubicBezTo>
                    <a:pt x="16" y="210"/>
                    <a:pt x="0" y="427"/>
                    <a:pt x="124" y="572"/>
                  </a:cubicBezTo>
                  <a:lnTo>
                    <a:pt x="833" y="1393"/>
                  </a:lnTo>
                  <a:cubicBezTo>
                    <a:pt x="902" y="1471"/>
                    <a:pt x="998" y="1512"/>
                    <a:pt x="1095" y="1512"/>
                  </a:cubicBezTo>
                  <a:cubicBezTo>
                    <a:pt x="1176" y="1512"/>
                    <a:pt x="1256" y="1484"/>
                    <a:pt x="1321" y="1427"/>
                  </a:cubicBezTo>
                  <a:cubicBezTo>
                    <a:pt x="1466" y="1302"/>
                    <a:pt x="1482" y="1084"/>
                    <a:pt x="1357" y="939"/>
                  </a:cubicBezTo>
                  <a:lnTo>
                    <a:pt x="649" y="119"/>
                  </a:lnTo>
                  <a:cubicBezTo>
                    <a:pt x="580" y="41"/>
                    <a:pt x="48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9"/>
            <p:cNvSpPr/>
            <p:nvPr/>
          </p:nvSpPr>
          <p:spPr>
            <a:xfrm>
              <a:off x="-663195" y="-2717040"/>
              <a:ext cx="93902" cy="92216"/>
            </a:xfrm>
            <a:custGeom>
              <a:avLst/>
              <a:gdLst/>
              <a:ahLst/>
              <a:cxnLst/>
              <a:rect l="l" t="t" r="r" b="b"/>
              <a:pathLst>
                <a:path w="1002" h="984" extrusionOk="0">
                  <a:moveTo>
                    <a:pt x="524" y="1"/>
                  </a:moveTo>
                  <a:lnTo>
                    <a:pt x="1" y="452"/>
                  </a:lnTo>
                  <a:lnTo>
                    <a:pt x="354" y="864"/>
                  </a:lnTo>
                  <a:cubicBezTo>
                    <a:pt x="422" y="943"/>
                    <a:pt x="518" y="983"/>
                    <a:pt x="615" y="983"/>
                  </a:cubicBezTo>
                  <a:cubicBezTo>
                    <a:pt x="695" y="983"/>
                    <a:pt x="776" y="955"/>
                    <a:pt x="842" y="898"/>
                  </a:cubicBezTo>
                  <a:cubicBezTo>
                    <a:pt x="986" y="774"/>
                    <a:pt x="1002" y="555"/>
                    <a:pt x="877" y="410"/>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9"/>
            <p:cNvSpPr/>
            <p:nvPr/>
          </p:nvSpPr>
          <p:spPr>
            <a:xfrm>
              <a:off x="-580445" y="-2615360"/>
              <a:ext cx="165032" cy="165126"/>
            </a:xfrm>
            <a:custGeom>
              <a:avLst/>
              <a:gdLst/>
              <a:ahLst/>
              <a:cxnLst/>
              <a:rect l="l" t="t" r="r" b="b"/>
              <a:pathLst>
                <a:path w="1761" h="1762" extrusionOk="0">
                  <a:moveTo>
                    <a:pt x="526" y="1"/>
                  </a:moveTo>
                  <a:cubicBezTo>
                    <a:pt x="417" y="1"/>
                    <a:pt x="307" y="38"/>
                    <a:pt x="218" y="114"/>
                  </a:cubicBezTo>
                  <a:cubicBezTo>
                    <a:pt x="22" y="284"/>
                    <a:pt x="1" y="583"/>
                    <a:pt x="170" y="780"/>
                  </a:cubicBezTo>
                  <a:lnTo>
                    <a:pt x="879" y="1599"/>
                  </a:lnTo>
                  <a:cubicBezTo>
                    <a:pt x="972" y="1706"/>
                    <a:pt x="1103" y="1761"/>
                    <a:pt x="1235" y="1761"/>
                  </a:cubicBezTo>
                  <a:cubicBezTo>
                    <a:pt x="1344" y="1761"/>
                    <a:pt x="1454" y="1724"/>
                    <a:pt x="1543" y="1647"/>
                  </a:cubicBezTo>
                  <a:cubicBezTo>
                    <a:pt x="1739" y="1477"/>
                    <a:pt x="1761" y="1180"/>
                    <a:pt x="1591" y="983"/>
                  </a:cubicBezTo>
                  <a:lnTo>
                    <a:pt x="882" y="163"/>
                  </a:lnTo>
                  <a:cubicBezTo>
                    <a:pt x="790" y="56"/>
                    <a:pt x="658"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9"/>
            <p:cNvSpPr/>
            <p:nvPr/>
          </p:nvSpPr>
          <p:spPr>
            <a:xfrm>
              <a:off x="-567325" y="-2603646"/>
              <a:ext cx="138886" cy="141791"/>
            </a:xfrm>
            <a:custGeom>
              <a:avLst/>
              <a:gdLst/>
              <a:ahLst/>
              <a:cxnLst/>
              <a:rect l="l" t="t" r="r" b="b"/>
              <a:pathLst>
                <a:path w="1482" h="1513" extrusionOk="0">
                  <a:moveTo>
                    <a:pt x="388" y="1"/>
                  </a:moveTo>
                  <a:cubicBezTo>
                    <a:pt x="307" y="1"/>
                    <a:pt x="227" y="28"/>
                    <a:pt x="161" y="85"/>
                  </a:cubicBezTo>
                  <a:cubicBezTo>
                    <a:pt x="16" y="210"/>
                    <a:pt x="0" y="428"/>
                    <a:pt x="125" y="573"/>
                  </a:cubicBezTo>
                  <a:lnTo>
                    <a:pt x="833" y="1392"/>
                  </a:lnTo>
                  <a:cubicBezTo>
                    <a:pt x="901" y="1472"/>
                    <a:pt x="998" y="1512"/>
                    <a:pt x="1095" y="1512"/>
                  </a:cubicBezTo>
                  <a:cubicBezTo>
                    <a:pt x="1175" y="1512"/>
                    <a:pt x="1256" y="1484"/>
                    <a:pt x="1321" y="1428"/>
                  </a:cubicBezTo>
                  <a:cubicBezTo>
                    <a:pt x="1466" y="1302"/>
                    <a:pt x="1482" y="1085"/>
                    <a:pt x="1358" y="940"/>
                  </a:cubicBezTo>
                  <a:lnTo>
                    <a:pt x="649" y="119"/>
                  </a:lnTo>
                  <a:cubicBezTo>
                    <a:pt x="580" y="41"/>
                    <a:pt x="484"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9"/>
            <p:cNvSpPr/>
            <p:nvPr/>
          </p:nvSpPr>
          <p:spPr>
            <a:xfrm>
              <a:off x="-522343" y="-2553884"/>
              <a:ext cx="93902" cy="92028"/>
            </a:xfrm>
            <a:custGeom>
              <a:avLst/>
              <a:gdLst/>
              <a:ahLst/>
              <a:cxnLst/>
              <a:rect l="l" t="t" r="r" b="b"/>
              <a:pathLst>
                <a:path w="1002" h="982" extrusionOk="0">
                  <a:moveTo>
                    <a:pt x="523" y="0"/>
                  </a:moveTo>
                  <a:lnTo>
                    <a:pt x="0" y="452"/>
                  </a:lnTo>
                  <a:lnTo>
                    <a:pt x="353" y="861"/>
                  </a:lnTo>
                  <a:cubicBezTo>
                    <a:pt x="422" y="941"/>
                    <a:pt x="518" y="981"/>
                    <a:pt x="615" y="981"/>
                  </a:cubicBezTo>
                  <a:cubicBezTo>
                    <a:pt x="695" y="981"/>
                    <a:pt x="776" y="954"/>
                    <a:pt x="841" y="898"/>
                  </a:cubicBezTo>
                  <a:cubicBezTo>
                    <a:pt x="985" y="772"/>
                    <a:pt x="1002" y="554"/>
                    <a:pt x="877" y="410"/>
                  </a:cubicBez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9"/>
            <p:cNvSpPr/>
            <p:nvPr/>
          </p:nvSpPr>
          <p:spPr>
            <a:xfrm>
              <a:off x="-839190" y="-2676368"/>
              <a:ext cx="165032" cy="165032"/>
            </a:xfrm>
            <a:custGeom>
              <a:avLst/>
              <a:gdLst/>
              <a:ahLst/>
              <a:cxnLst/>
              <a:rect l="l" t="t" r="r" b="b"/>
              <a:pathLst>
                <a:path w="1761" h="1761" extrusionOk="0">
                  <a:moveTo>
                    <a:pt x="526" y="0"/>
                  </a:moveTo>
                  <a:cubicBezTo>
                    <a:pt x="417" y="0"/>
                    <a:pt x="307" y="38"/>
                    <a:pt x="218" y="115"/>
                  </a:cubicBezTo>
                  <a:cubicBezTo>
                    <a:pt x="22" y="285"/>
                    <a:pt x="0" y="582"/>
                    <a:pt x="170" y="779"/>
                  </a:cubicBezTo>
                  <a:lnTo>
                    <a:pt x="879" y="1598"/>
                  </a:lnTo>
                  <a:cubicBezTo>
                    <a:pt x="972" y="1706"/>
                    <a:pt x="1103" y="1761"/>
                    <a:pt x="1235" y="1761"/>
                  </a:cubicBezTo>
                  <a:cubicBezTo>
                    <a:pt x="1344" y="1761"/>
                    <a:pt x="1454" y="1723"/>
                    <a:pt x="1543" y="1647"/>
                  </a:cubicBezTo>
                  <a:cubicBezTo>
                    <a:pt x="1739" y="1477"/>
                    <a:pt x="1761" y="1179"/>
                    <a:pt x="1591" y="982"/>
                  </a:cubicBezTo>
                  <a:lnTo>
                    <a:pt x="882" y="162"/>
                  </a:lnTo>
                  <a:cubicBezTo>
                    <a:pt x="790" y="55"/>
                    <a:pt x="658"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9"/>
            <p:cNvSpPr/>
            <p:nvPr/>
          </p:nvSpPr>
          <p:spPr>
            <a:xfrm>
              <a:off x="-826070" y="-2664748"/>
              <a:ext cx="138886" cy="141697"/>
            </a:xfrm>
            <a:custGeom>
              <a:avLst/>
              <a:gdLst/>
              <a:ahLst/>
              <a:cxnLst/>
              <a:rect l="l" t="t" r="r" b="b"/>
              <a:pathLst>
                <a:path w="1482" h="1512" extrusionOk="0">
                  <a:moveTo>
                    <a:pt x="387" y="0"/>
                  </a:moveTo>
                  <a:cubicBezTo>
                    <a:pt x="307" y="0"/>
                    <a:pt x="226" y="28"/>
                    <a:pt x="161" y="84"/>
                  </a:cubicBezTo>
                  <a:cubicBezTo>
                    <a:pt x="16" y="209"/>
                    <a:pt x="0" y="427"/>
                    <a:pt x="125" y="572"/>
                  </a:cubicBezTo>
                  <a:lnTo>
                    <a:pt x="833" y="1392"/>
                  </a:lnTo>
                  <a:cubicBezTo>
                    <a:pt x="901" y="1471"/>
                    <a:pt x="997" y="1511"/>
                    <a:pt x="1094" y="1511"/>
                  </a:cubicBezTo>
                  <a:cubicBezTo>
                    <a:pt x="1175" y="1511"/>
                    <a:pt x="1255" y="1484"/>
                    <a:pt x="1321" y="1427"/>
                  </a:cubicBezTo>
                  <a:cubicBezTo>
                    <a:pt x="1466" y="1301"/>
                    <a:pt x="1482" y="1084"/>
                    <a:pt x="1357" y="939"/>
                  </a:cubicBezTo>
                  <a:lnTo>
                    <a:pt x="649" y="119"/>
                  </a:lnTo>
                  <a:cubicBezTo>
                    <a:pt x="580" y="40"/>
                    <a:pt x="48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9"/>
            <p:cNvSpPr/>
            <p:nvPr/>
          </p:nvSpPr>
          <p:spPr>
            <a:xfrm>
              <a:off x="-781181" y="-2615079"/>
              <a:ext cx="93902" cy="92216"/>
            </a:xfrm>
            <a:custGeom>
              <a:avLst/>
              <a:gdLst/>
              <a:ahLst/>
              <a:cxnLst/>
              <a:rect l="l" t="t" r="r" b="b"/>
              <a:pathLst>
                <a:path w="1002" h="984" extrusionOk="0">
                  <a:moveTo>
                    <a:pt x="524" y="1"/>
                  </a:moveTo>
                  <a:lnTo>
                    <a:pt x="1" y="452"/>
                  </a:lnTo>
                  <a:lnTo>
                    <a:pt x="354" y="864"/>
                  </a:lnTo>
                  <a:cubicBezTo>
                    <a:pt x="422" y="943"/>
                    <a:pt x="518" y="983"/>
                    <a:pt x="615" y="983"/>
                  </a:cubicBezTo>
                  <a:cubicBezTo>
                    <a:pt x="695" y="983"/>
                    <a:pt x="776" y="955"/>
                    <a:pt x="842" y="898"/>
                  </a:cubicBezTo>
                  <a:cubicBezTo>
                    <a:pt x="986" y="772"/>
                    <a:pt x="1002" y="555"/>
                    <a:pt x="877" y="410"/>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9"/>
            <p:cNvSpPr/>
            <p:nvPr/>
          </p:nvSpPr>
          <p:spPr>
            <a:xfrm>
              <a:off x="-698432" y="-2513400"/>
              <a:ext cx="165032" cy="165126"/>
            </a:xfrm>
            <a:custGeom>
              <a:avLst/>
              <a:gdLst/>
              <a:ahLst/>
              <a:cxnLst/>
              <a:rect l="l" t="t" r="r" b="b"/>
              <a:pathLst>
                <a:path w="1761" h="1762" extrusionOk="0">
                  <a:moveTo>
                    <a:pt x="526" y="1"/>
                  </a:moveTo>
                  <a:cubicBezTo>
                    <a:pt x="417" y="1"/>
                    <a:pt x="307" y="38"/>
                    <a:pt x="218" y="114"/>
                  </a:cubicBezTo>
                  <a:cubicBezTo>
                    <a:pt x="22" y="284"/>
                    <a:pt x="1" y="583"/>
                    <a:pt x="171" y="780"/>
                  </a:cubicBezTo>
                  <a:lnTo>
                    <a:pt x="879" y="1599"/>
                  </a:lnTo>
                  <a:cubicBezTo>
                    <a:pt x="972" y="1706"/>
                    <a:pt x="1103" y="1761"/>
                    <a:pt x="1236" y="1761"/>
                  </a:cubicBezTo>
                  <a:cubicBezTo>
                    <a:pt x="1345" y="1761"/>
                    <a:pt x="1455" y="1724"/>
                    <a:pt x="1543" y="1647"/>
                  </a:cubicBezTo>
                  <a:cubicBezTo>
                    <a:pt x="1739" y="1477"/>
                    <a:pt x="1761" y="1179"/>
                    <a:pt x="1591" y="983"/>
                  </a:cubicBezTo>
                  <a:lnTo>
                    <a:pt x="882" y="163"/>
                  </a:lnTo>
                  <a:cubicBezTo>
                    <a:pt x="790" y="56"/>
                    <a:pt x="658"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9"/>
            <p:cNvSpPr/>
            <p:nvPr/>
          </p:nvSpPr>
          <p:spPr>
            <a:xfrm>
              <a:off x="-685312" y="-2501685"/>
              <a:ext cx="138979" cy="141697"/>
            </a:xfrm>
            <a:custGeom>
              <a:avLst/>
              <a:gdLst/>
              <a:ahLst/>
              <a:cxnLst/>
              <a:rect l="l" t="t" r="r" b="b"/>
              <a:pathLst>
                <a:path w="1483" h="1512" extrusionOk="0">
                  <a:moveTo>
                    <a:pt x="387" y="1"/>
                  </a:moveTo>
                  <a:cubicBezTo>
                    <a:pt x="307" y="1"/>
                    <a:pt x="227" y="28"/>
                    <a:pt x="161" y="85"/>
                  </a:cubicBezTo>
                  <a:cubicBezTo>
                    <a:pt x="16" y="210"/>
                    <a:pt x="1" y="428"/>
                    <a:pt x="125" y="573"/>
                  </a:cubicBezTo>
                  <a:lnTo>
                    <a:pt x="834" y="1392"/>
                  </a:lnTo>
                  <a:cubicBezTo>
                    <a:pt x="902" y="1471"/>
                    <a:pt x="999" y="1512"/>
                    <a:pt x="1096" y="1512"/>
                  </a:cubicBezTo>
                  <a:cubicBezTo>
                    <a:pt x="1176" y="1512"/>
                    <a:pt x="1257" y="1485"/>
                    <a:pt x="1323" y="1428"/>
                  </a:cubicBezTo>
                  <a:cubicBezTo>
                    <a:pt x="1467" y="1303"/>
                    <a:pt x="1482" y="1086"/>
                    <a:pt x="1358" y="940"/>
                  </a:cubicBezTo>
                  <a:lnTo>
                    <a:pt x="649" y="121"/>
                  </a:lnTo>
                  <a:cubicBezTo>
                    <a:pt x="580" y="41"/>
                    <a:pt x="484" y="1"/>
                    <a:pt x="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9"/>
            <p:cNvSpPr/>
            <p:nvPr/>
          </p:nvSpPr>
          <p:spPr>
            <a:xfrm>
              <a:off x="-640329" y="-2452017"/>
              <a:ext cx="93996" cy="92028"/>
            </a:xfrm>
            <a:custGeom>
              <a:avLst/>
              <a:gdLst/>
              <a:ahLst/>
              <a:cxnLst/>
              <a:rect l="l" t="t" r="r" b="b"/>
              <a:pathLst>
                <a:path w="1003" h="982" extrusionOk="0">
                  <a:moveTo>
                    <a:pt x="523" y="0"/>
                  </a:moveTo>
                  <a:lnTo>
                    <a:pt x="0" y="452"/>
                  </a:lnTo>
                  <a:lnTo>
                    <a:pt x="354" y="861"/>
                  </a:lnTo>
                  <a:cubicBezTo>
                    <a:pt x="422" y="941"/>
                    <a:pt x="518" y="981"/>
                    <a:pt x="615" y="981"/>
                  </a:cubicBezTo>
                  <a:cubicBezTo>
                    <a:pt x="695" y="981"/>
                    <a:pt x="776" y="953"/>
                    <a:pt x="842" y="896"/>
                  </a:cubicBezTo>
                  <a:cubicBezTo>
                    <a:pt x="987" y="773"/>
                    <a:pt x="1002" y="554"/>
                    <a:pt x="877" y="409"/>
                  </a:cubicBez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9"/>
            <p:cNvSpPr/>
            <p:nvPr/>
          </p:nvSpPr>
          <p:spPr>
            <a:xfrm>
              <a:off x="-958769" y="-2573189"/>
              <a:ext cx="165126" cy="165126"/>
            </a:xfrm>
            <a:custGeom>
              <a:avLst/>
              <a:gdLst/>
              <a:ahLst/>
              <a:cxnLst/>
              <a:rect l="l" t="t" r="r" b="b"/>
              <a:pathLst>
                <a:path w="1762" h="1762" extrusionOk="0">
                  <a:moveTo>
                    <a:pt x="526" y="0"/>
                  </a:moveTo>
                  <a:cubicBezTo>
                    <a:pt x="417" y="0"/>
                    <a:pt x="308" y="38"/>
                    <a:pt x="218" y="114"/>
                  </a:cubicBezTo>
                  <a:cubicBezTo>
                    <a:pt x="23" y="284"/>
                    <a:pt x="1" y="582"/>
                    <a:pt x="171" y="779"/>
                  </a:cubicBezTo>
                  <a:lnTo>
                    <a:pt x="878" y="1599"/>
                  </a:lnTo>
                  <a:cubicBezTo>
                    <a:pt x="971" y="1706"/>
                    <a:pt x="1103" y="1761"/>
                    <a:pt x="1235" y="1761"/>
                  </a:cubicBezTo>
                  <a:cubicBezTo>
                    <a:pt x="1344" y="1761"/>
                    <a:pt x="1454" y="1723"/>
                    <a:pt x="1544" y="1646"/>
                  </a:cubicBezTo>
                  <a:cubicBezTo>
                    <a:pt x="1738" y="1477"/>
                    <a:pt x="1761" y="1179"/>
                    <a:pt x="1591" y="982"/>
                  </a:cubicBezTo>
                  <a:lnTo>
                    <a:pt x="883" y="162"/>
                  </a:lnTo>
                  <a:cubicBezTo>
                    <a:pt x="790" y="55"/>
                    <a:pt x="658"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9"/>
            <p:cNvSpPr/>
            <p:nvPr/>
          </p:nvSpPr>
          <p:spPr>
            <a:xfrm>
              <a:off x="-945649" y="-2561475"/>
              <a:ext cx="138979" cy="141697"/>
            </a:xfrm>
            <a:custGeom>
              <a:avLst/>
              <a:gdLst/>
              <a:ahLst/>
              <a:cxnLst/>
              <a:rect l="l" t="t" r="r" b="b"/>
              <a:pathLst>
                <a:path w="1483" h="1512" extrusionOk="0">
                  <a:moveTo>
                    <a:pt x="388" y="0"/>
                  </a:moveTo>
                  <a:cubicBezTo>
                    <a:pt x="308" y="0"/>
                    <a:pt x="227" y="28"/>
                    <a:pt x="161" y="84"/>
                  </a:cubicBezTo>
                  <a:cubicBezTo>
                    <a:pt x="16" y="210"/>
                    <a:pt x="1" y="427"/>
                    <a:pt x="125" y="572"/>
                  </a:cubicBezTo>
                  <a:lnTo>
                    <a:pt x="834" y="1392"/>
                  </a:lnTo>
                  <a:cubicBezTo>
                    <a:pt x="902" y="1471"/>
                    <a:pt x="999" y="1512"/>
                    <a:pt x="1096" y="1512"/>
                  </a:cubicBezTo>
                  <a:cubicBezTo>
                    <a:pt x="1176" y="1512"/>
                    <a:pt x="1256" y="1484"/>
                    <a:pt x="1322" y="1427"/>
                  </a:cubicBezTo>
                  <a:cubicBezTo>
                    <a:pt x="1467" y="1302"/>
                    <a:pt x="1482" y="1084"/>
                    <a:pt x="1358" y="939"/>
                  </a:cubicBezTo>
                  <a:lnTo>
                    <a:pt x="649" y="119"/>
                  </a:lnTo>
                  <a:cubicBezTo>
                    <a:pt x="581" y="40"/>
                    <a:pt x="485" y="0"/>
                    <a:pt x="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9"/>
            <p:cNvSpPr/>
            <p:nvPr/>
          </p:nvSpPr>
          <p:spPr>
            <a:xfrm>
              <a:off x="-900573" y="-2511900"/>
              <a:ext cx="93902" cy="92028"/>
            </a:xfrm>
            <a:custGeom>
              <a:avLst/>
              <a:gdLst/>
              <a:ahLst/>
              <a:cxnLst/>
              <a:rect l="l" t="t" r="r" b="b"/>
              <a:pathLst>
                <a:path w="1002" h="982" extrusionOk="0">
                  <a:moveTo>
                    <a:pt x="524" y="1"/>
                  </a:moveTo>
                  <a:lnTo>
                    <a:pt x="0" y="453"/>
                  </a:lnTo>
                  <a:lnTo>
                    <a:pt x="354" y="862"/>
                  </a:lnTo>
                  <a:cubicBezTo>
                    <a:pt x="422" y="941"/>
                    <a:pt x="518" y="982"/>
                    <a:pt x="615" y="982"/>
                  </a:cubicBezTo>
                  <a:cubicBezTo>
                    <a:pt x="695" y="982"/>
                    <a:pt x="776" y="954"/>
                    <a:pt x="842" y="897"/>
                  </a:cubicBezTo>
                  <a:cubicBezTo>
                    <a:pt x="986" y="774"/>
                    <a:pt x="1001" y="555"/>
                    <a:pt x="877" y="410"/>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9"/>
            <p:cNvSpPr/>
            <p:nvPr/>
          </p:nvSpPr>
          <p:spPr>
            <a:xfrm>
              <a:off x="-817823" y="-2410220"/>
              <a:ext cx="165032" cy="165126"/>
            </a:xfrm>
            <a:custGeom>
              <a:avLst/>
              <a:gdLst/>
              <a:ahLst/>
              <a:cxnLst/>
              <a:rect l="l" t="t" r="r" b="b"/>
              <a:pathLst>
                <a:path w="1761" h="1762" extrusionOk="0">
                  <a:moveTo>
                    <a:pt x="526" y="0"/>
                  </a:moveTo>
                  <a:cubicBezTo>
                    <a:pt x="417" y="0"/>
                    <a:pt x="307" y="38"/>
                    <a:pt x="218" y="115"/>
                  </a:cubicBezTo>
                  <a:cubicBezTo>
                    <a:pt x="22" y="285"/>
                    <a:pt x="0" y="582"/>
                    <a:pt x="170" y="779"/>
                  </a:cubicBezTo>
                  <a:lnTo>
                    <a:pt x="879" y="1599"/>
                  </a:lnTo>
                  <a:cubicBezTo>
                    <a:pt x="971" y="1706"/>
                    <a:pt x="1103" y="1761"/>
                    <a:pt x="1236" y="1761"/>
                  </a:cubicBezTo>
                  <a:cubicBezTo>
                    <a:pt x="1345" y="1761"/>
                    <a:pt x="1455" y="1724"/>
                    <a:pt x="1543" y="1647"/>
                  </a:cubicBezTo>
                  <a:cubicBezTo>
                    <a:pt x="1739" y="1477"/>
                    <a:pt x="1761" y="1179"/>
                    <a:pt x="1591" y="982"/>
                  </a:cubicBezTo>
                  <a:lnTo>
                    <a:pt x="882" y="162"/>
                  </a:lnTo>
                  <a:cubicBezTo>
                    <a:pt x="790" y="55"/>
                    <a:pt x="658"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9"/>
            <p:cNvSpPr/>
            <p:nvPr/>
          </p:nvSpPr>
          <p:spPr>
            <a:xfrm>
              <a:off x="-804703" y="-2398506"/>
              <a:ext cx="138792" cy="141791"/>
            </a:xfrm>
            <a:custGeom>
              <a:avLst/>
              <a:gdLst/>
              <a:ahLst/>
              <a:cxnLst/>
              <a:rect l="l" t="t" r="r" b="b"/>
              <a:pathLst>
                <a:path w="1481" h="1513" extrusionOk="0">
                  <a:moveTo>
                    <a:pt x="386" y="0"/>
                  </a:moveTo>
                  <a:cubicBezTo>
                    <a:pt x="306" y="0"/>
                    <a:pt x="225" y="28"/>
                    <a:pt x="160" y="84"/>
                  </a:cubicBezTo>
                  <a:cubicBezTo>
                    <a:pt x="16" y="209"/>
                    <a:pt x="0" y="427"/>
                    <a:pt x="124" y="572"/>
                  </a:cubicBezTo>
                  <a:lnTo>
                    <a:pt x="833" y="1393"/>
                  </a:lnTo>
                  <a:cubicBezTo>
                    <a:pt x="901" y="1472"/>
                    <a:pt x="997" y="1512"/>
                    <a:pt x="1094" y="1512"/>
                  </a:cubicBezTo>
                  <a:cubicBezTo>
                    <a:pt x="1174" y="1512"/>
                    <a:pt x="1255" y="1484"/>
                    <a:pt x="1321" y="1427"/>
                  </a:cubicBezTo>
                  <a:cubicBezTo>
                    <a:pt x="1465" y="1301"/>
                    <a:pt x="1481" y="1084"/>
                    <a:pt x="1356" y="939"/>
                  </a:cubicBezTo>
                  <a:lnTo>
                    <a:pt x="648" y="119"/>
                  </a:lnTo>
                  <a:cubicBezTo>
                    <a:pt x="579" y="40"/>
                    <a:pt x="483" y="0"/>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9"/>
            <p:cNvSpPr/>
            <p:nvPr/>
          </p:nvSpPr>
          <p:spPr>
            <a:xfrm>
              <a:off x="-759814" y="-2348744"/>
              <a:ext cx="93996" cy="92122"/>
            </a:xfrm>
            <a:custGeom>
              <a:avLst/>
              <a:gdLst/>
              <a:ahLst/>
              <a:cxnLst/>
              <a:rect l="l" t="t" r="r" b="b"/>
              <a:pathLst>
                <a:path w="1003" h="983" extrusionOk="0">
                  <a:moveTo>
                    <a:pt x="524" y="1"/>
                  </a:moveTo>
                  <a:lnTo>
                    <a:pt x="1" y="452"/>
                  </a:lnTo>
                  <a:lnTo>
                    <a:pt x="354" y="863"/>
                  </a:lnTo>
                  <a:cubicBezTo>
                    <a:pt x="422" y="942"/>
                    <a:pt x="518" y="983"/>
                    <a:pt x="615" y="983"/>
                  </a:cubicBezTo>
                  <a:cubicBezTo>
                    <a:pt x="696" y="983"/>
                    <a:pt x="776" y="955"/>
                    <a:pt x="842" y="898"/>
                  </a:cubicBezTo>
                  <a:cubicBezTo>
                    <a:pt x="986" y="772"/>
                    <a:pt x="1003" y="553"/>
                    <a:pt x="877" y="410"/>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9"/>
            <p:cNvSpPr/>
            <p:nvPr/>
          </p:nvSpPr>
          <p:spPr>
            <a:xfrm>
              <a:off x="-874520" y="-2676087"/>
              <a:ext cx="376547" cy="327815"/>
            </a:xfrm>
            <a:custGeom>
              <a:avLst/>
              <a:gdLst/>
              <a:ahLst/>
              <a:cxnLst/>
              <a:rect l="l" t="t" r="r" b="b"/>
              <a:pathLst>
                <a:path w="4018" h="3498" extrusionOk="0">
                  <a:moveTo>
                    <a:pt x="3939" y="1"/>
                  </a:moveTo>
                  <a:lnTo>
                    <a:pt x="0" y="3408"/>
                  </a:lnTo>
                  <a:lnTo>
                    <a:pt x="78" y="3498"/>
                  </a:lnTo>
                  <a:lnTo>
                    <a:pt x="4017" y="91"/>
                  </a:lnTo>
                  <a:lnTo>
                    <a:pt x="39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9"/>
            <p:cNvSpPr/>
            <p:nvPr/>
          </p:nvSpPr>
          <p:spPr>
            <a:xfrm>
              <a:off x="-795894" y="-2739532"/>
              <a:ext cx="319287" cy="366988"/>
            </a:xfrm>
            <a:custGeom>
              <a:avLst/>
              <a:gdLst/>
              <a:ahLst/>
              <a:cxnLst/>
              <a:rect l="l" t="t" r="r" b="b"/>
              <a:pathLst>
                <a:path w="3407" h="3916" extrusionOk="0">
                  <a:moveTo>
                    <a:pt x="91" y="0"/>
                  </a:moveTo>
                  <a:lnTo>
                    <a:pt x="0" y="78"/>
                  </a:lnTo>
                  <a:lnTo>
                    <a:pt x="3316" y="3916"/>
                  </a:lnTo>
                  <a:lnTo>
                    <a:pt x="3406" y="3838"/>
                  </a:ln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9"/>
            <p:cNvSpPr/>
            <p:nvPr/>
          </p:nvSpPr>
          <p:spPr>
            <a:xfrm>
              <a:off x="-897480" y="-2652659"/>
              <a:ext cx="319287" cy="367175"/>
            </a:xfrm>
            <a:custGeom>
              <a:avLst/>
              <a:gdLst/>
              <a:ahLst/>
              <a:cxnLst/>
              <a:rect l="l" t="t" r="r" b="b"/>
              <a:pathLst>
                <a:path w="3407" h="3918" extrusionOk="0">
                  <a:moveTo>
                    <a:pt x="91" y="1"/>
                  </a:moveTo>
                  <a:lnTo>
                    <a:pt x="1" y="79"/>
                  </a:lnTo>
                  <a:lnTo>
                    <a:pt x="3316" y="3917"/>
                  </a:lnTo>
                  <a:lnTo>
                    <a:pt x="3406" y="3838"/>
                  </a:lnTo>
                  <a:lnTo>
                    <a:pt x="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9"/>
            <p:cNvSpPr/>
            <p:nvPr/>
          </p:nvSpPr>
          <p:spPr>
            <a:xfrm>
              <a:off x="-636674" y="-2717228"/>
              <a:ext cx="19305" cy="19118"/>
            </a:xfrm>
            <a:custGeom>
              <a:avLst/>
              <a:gdLst/>
              <a:ahLst/>
              <a:cxnLst/>
              <a:rect l="l" t="t" r="r" b="b"/>
              <a:pathLst>
                <a:path w="206" h="204" extrusionOk="0">
                  <a:moveTo>
                    <a:pt x="74" y="0"/>
                  </a:moveTo>
                  <a:cubicBezTo>
                    <a:pt x="60" y="0"/>
                    <a:pt x="46" y="5"/>
                    <a:pt x="34" y="14"/>
                  </a:cubicBezTo>
                  <a:cubicBezTo>
                    <a:pt x="5" y="37"/>
                    <a:pt x="1" y="76"/>
                    <a:pt x="24" y="105"/>
                  </a:cubicBezTo>
                  <a:lnTo>
                    <a:pt x="82" y="179"/>
                  </a:lnTo>
                  <a:cubicBezTo>
                    <a:pt x="95" y="195"/>
                    <a:pt x="113" y="203"/>
                    <a:pt x="132" y="203"/>
                  </a:cubicBezTo>
                  <a:cubicBezTo>
                    <a:pt x="146" y="203"/>
                    <a:pt x="161" y="199"/>
                    <a:pt x="174" y="189"/>
                  </a:cubicBezTo>
                  <a:cubicBezTo>
                    <a:pt x="202" y="167"/>
                    <a:pt x="206" y="127"/>
                    <a:pt x="184" y="99"/>
                  </a:cubicBezTo>
                  <a:lnTo>
                    <a:pt x="124" y="24"/>
                  </a:lnTo>
                  <a:cubicBezTo>
                    <a:pt x="111" y="8"/>
                    <a:pt x="93"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59"/>
            <p:cNvSpPr/>
            <p:nvPr/>
          </p:nvSpPr>
          <p:spPr>
            <a:xfrm>
              <a:off x="-658134" y="-2743936"/>
              <a:ext cx="23991" cy="25116"/>
            </a:xfrm>
            <a:custGeom>
              <a:avLst/>
              <a:gdLst/>
              <a:ahLst/>
              <a:cxnLst/>
              <a:rect l="l" t="t" r="r" b="b"/>
              <a:pathLst>
                <a:path w="256" h="268" extrusionOk="0">
                  <a:moveTo>
                    <a:pt x="74" y="0"/>
                  </a:moveTo>
                  <a:cubicBezTo>
                    <a:pt x="59" y="0"/>
                    <a:pt x="45" y="5"/>
                    <a:pt x="33" y="14"/>
                  </a:cubicBezTo>
                  <a:cubicBezTo>
                    <a:pt x="6" y="37"/>
                    <a:pt x="1" y="76"/>
                    <a:pt x="22" y="105"/>
                  </a:cubicBezTo>
                  <a:lnTo>
                    <a:pt x="133" y="242"/>
                  </a:lnTo>
                  <a:cubicBezTo>
                    <a:pt x="146" y="259"/>
                    <a:pt x="164" y="267"/>
                    <a:pt x="183" y="267"/>
                  </a:cubicBezTo>
                  <a:cubicBezTo>
                    <a:pt x="197" y="267"/>
                    <a:pt x="211" y="262"/>
                    <a:pt x="223" y="252"/>
                  </a:cubicBezTo>
                  <a:cubicBezTo>
                    <a:pt x="252" y="231"/>
                    <a:pt x="256" y="190"/>
                    <a:pt x="234" y="162"/>
                  </a:cubicBezTo>
                  <a:lnTo>
                    <a:pt x="124" y="25"/>
                  </a:lnTo>
                  <a:cubicBezTo>
                    <a:pt x="111" y="8"/>
                    <a:pt x="92"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9"/>
            <p:cNvSpPr/>
            <p:nvPr/>
          </p:nvSpPr>
          <p:spPr>
            <a:xfrm>
              <a:off x="-757097" y="-2615173"/>
              <a:ext cx="19212" cy="19118"/>
            </a:xfrm>
            <a:custGeom>
              <a:avLst/>
              <a:gdLst/>
              <a:ahLst/>
              <a:cxnLst/>
              <a:rect l="l" t="t" r="r" b="b"/>
              <a:pathLst>
                <a:path w="205" h="204" extrusionOk="0">
                  <a:moveTo>
                    <a:pt x="75" y="0"/>
                  </a:moveTo>
                  <a:cubicBezTo>
                    <a:pt x="60" y="0"/>
                    <a:pt x="46" y="5"/>
                    <a:pt x="34" y="15"/>
                  </a:cubicBezTo>
                  <a:cubicBezTo>
                    <a:pt x="5" y="37"/>
                    <a:pt x="1" y="78"/>
                    <a:pt x="24" y="105"/>
                  </a:cubicBezTo>
                  <a:lnTo>
                    <a:pt x="82" y="179"/>
                  </a:lnTo>
                  <a:cubicBezTo>
                    <a:pt x="94" y="195"/>
                    <a:pt x="113" y="204"/>
                    <a:pt x="131" y="204"/>
                  </a:cubicBezTo>
                  <a:cubicBezTo>
                    <a:pt x="145" y="204"/>
                    <a:pt x="160" y="199"/>
                    <a:pt x="172" y="189"/>
                  </a:cubicBezTo>
                  <a:cubicBezTo>
                    <a:pt x="201" y="167"/>
                    <a:pt x="205" y="127"/>
                    <a:pt x="182" y="99"/>
                  </a:cubicBezTo>
                  <a:lnTo>
                    <a:pt x="124" y="25"/>
                  </a:lnTo>
                  <a:cubicBezTo>
                    <a:pt x="112" y="9"/>
                    <a:pt x="93" y="0"/>
                    <a:pt x="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59"/>
            <p:cNvSpPr/>
            <p:nvPr/>
          </p:nvSpPr>
          <p:spPr>
            <a:xfrm>
              <a:off x="-778463" y="-2641882"/>
              <a:ext cx="24085" cy="25116"/>
            </a:xfrm>
            <a:custGeom>
              <a:avLst/>
              <a:gdLst/>
              <a:ahLst/>
              <a:cxnLst/>
              <a:rect l="l" t="t" r="r" b="b"/>
              <a:pathLst>
                <a:path w="257" h="268" extrusionOk="0">
                  <a:moveTo>
                    <a:pt x="74" y="0"/>
                  </a:moveTo>
                  <a:cubicBezTo>
                    <a:pt x="60" y="0"/>
                    <a:pt x="46" y="5"/>
                    <a:pt x="34" y="15"/>
                  </a:cubicBezTo>
                  <a:cubicBezTo>
                    <a:pt x="5" y="37"/>
                    <a:pt x="1" y="78"/>
                    <a:pt x="24" y="105"/>
                  </a:cubicBezTo>
                  <a:lnTo>
                    <a:pt x="134" y="243"/>
                  </a:lnTo>
                  <a:cubicBezTo>
                    <a:pt x="146" y="259"/>
                    <a:pt x="165" y="267"/>
                    <a:pt x="184" y="267"/>
                  </a:cubicBezTo>
                  <a:cubicBezTo>
                    <a:pt x="198" y="267"/>
                    <a:pt x="212" y="263"/>
                    <a:pt x="224" y="253"/>
                  </a:cubicBezTo>
                  <a:cubicBezTo>
                    <a:pt x="253" y="231"/>
                    <a:pt x="257" y="191"/>
                    <a:pt x="234" y="162"/>
                  </a:cubicBezTo>
                  <a:lnTo>
                    <a:pt x="124" y="25"/>
                  </a:lnTo>
                  <a:cubicBezTo>
                    <a:pt x="112" y="9"/>
                    <a:pt x="93"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9"/>
            <p:cNvSpPr/>
            <p:nvPr/>
          </p:nvSpPr>
          <p:spPr>
            <a:xfrm>
              <a:off x="-877988" y="-2514524"/>
              <a:ext cx="19305" cy="19118"/>
            </a:xfrm>
            <a:custGeom>
              <a:avLst/>
              <a:gdLst/>
              <a:ahLst/>
              <a:cxnLst/>
              <a:rect l="l" t="t" r="r" b="b"/>
              <a:pathLst>
                <a:path w="206" h="204" extrusionOk="0">
                  <a:moveTo>
                    <a:pt x="75" y="0"/>
                  </a:moveTo>
                  <a:cubicBezTo>
                    <a:pt x="61" y="0"/>
                    <a:pt x="46" y="5"/>
                    <a:pt x="34" y="14"/>
                  </a:cubicBezTo>
                  <a:cubicBezTo>
                    <a:pt x="5" y="37"/>
                    <a:pt x="1" y="78"/>
                    <a:pt x="24" y="105"/>
                  </a:cubicBezTo>
                  <a:lnTo>
                    <a:pt x="82" y="178"/>
                  </a:lnTo>
                  <a:cubicBezTo>
                    <a:pt x="94" y="195"/>
                    <a:pt x="113" y="203"/>
                    <a:pt x="131" y="203"/>
                  </a:cubicBezTo>
                  <a:cubicBezTo>
                    <a:pt x="145" y="203"/>
                    <a:pt x="160" y="198"/>
                    <a:pt x="172" y="189"/>
                  </a:cubicBezTo>
                  <a:cubicBezTo>
                    <a:pt x="201" y="167"/>
                    <a:pt x="205" y="126"/>
                    <a:pt x="182" y="98"/>
                  </a:cubicBezTo>
                  <a:lnTo>
                    <a:pt x="124" y="25"/>
                  </a:lnTo>
                  <a:cubicBezTo>
                    <a:pt x="112" y="8"/>
                    <a:pt x="94" y="0"/>
                    <a:pt x="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59"/>
            <p:cNvSpPr/>
            <p:nvPr/>
          </p:nvSpPr>
          <p:spPr>
            <a:xfrm>
              <a:off x="-899355" y="-2541139"/>
              <a:ext cx="24085" cy="25116"/>
            </a:xfrm>
            <a:custGeom>
              <a:avLst/>
              <a:gdLst/>
              <a:ahLst/>
              <a:cxnLst/>
              <a:rect l="l" t="t" r="r" b="b"/>
              <a:pathLst>
                <a:path w="257" h="268" extrusionOk="0">
                  <a:moveTo>
                    <a:pt x="74" y="1"/>
                  </a:moveTo>
                  <a:cubicBezTo>
                    <a:pt x="59" y="1"/>
                    <a:pt x="45" y="5"/>
                    <a:pt x="33" y="15"/>
                  </a:cubicBezTo>
                  <a:cubicBezTo>
                    <a:pt x="5" y="36"/>
                    <a:pt x="1" y="77"/>
                    <a:pt x="24" y="106"/>
                  </a:cubicBezTo>
                  <a:lnTo>
                    <a:pt x="134" y="242"/>
                  </a:lnTo>
                  <a:cubicBezTo>
                    <a:pt x="146" y="259"/>
                    <a:pt x="165" y="267"/>
                    <a:pt x="183" y="267"/>
                  </a:cubicBezTo>
                  <a:cubicBezTo>
                    <a:pt x="198" y="267"/>
                    <a:pt x="212" y="262"/>
                    <a:pt x="224" y="253"/>
                  </a:cubicBezTo>
                  <a:cubicBezTo>
                    <a:pt x="253" y="231"/>
                    <a:pt x="257" y="191"/>
                    <a:pt x="234" y="163"/>
                  </a:cubicBezTo>
                  <a:lnTo>
                    <a:pt x="124" y="25"/>
                  </a:lnTo>
                  <a:cubicBezTo>
                    <a:pt x="112" y="9"/>
                    <a:pt x="93" y="1"/>
                    <a:pt x="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59"/>
            <p:cNvSpPr/>
            <p:nvPr/>
          </p:nvSpPr>
          <p:spPr>
            <a:xfrm>
              <a:off x="-496196" y="-2557726"/>
              <a:ext cx="19118" cy="19118"/>
            </a:xfrm>
            <a:custGeom>
              <a:avLst/>
              <a:gdLst/>
              <a:ahLst/>
              <a:cxnLst/>
              <a:rect l="l" t="t" r="r" b="b"/>
              <a:pathLst>
                <a:path w="204" h="204" extrusionOk="0">
                  <a:moveTo>
                    <a:pt x="73" y="0"/>
                  </a:moveTo>
                  <a:cubicBezTo>
                    <a:pt x="59" y="0"/>
                    <a:pt x="45" y="5"/>
                    <a:pt x="33" y="14"/>
                  </a:cubicBezTo>
                  <a:cubicBezTo>
                    <a:pt x="4" y="36"/>
                    <a:pt x="1" y="78"/>
                    <a:pt x="23" y="105"/>
                  </a:cubicBezTo>
                  <a:lnTo>
                    <a:pt x="81" y="178"/>
                  </a:lnTo>
                  <a:cubicBezTo>
                    <a:pt x="93" y="195"/>
                    <a:pt x="112" y="203"/>
                    <a:pt x="131" y="203"/>
                  </a:cubicBezTo>
                  <a:cubicBezTo>
                    <a:pt x="145" y="203"/>
                    <a:pt x="160" y="199"/>
                    <a:pt x="172" y="189"/>
                  </a:cubicBezTo>
                  <a:cubicBezTo>
                    <a:pt x="200" y="167"/>
                    <a:pt x="204" y="126"/>
                    <a:pt x="182" y="98"/>
                  </a:cubicBezTo>
                  <a:lnTo>
                    <a:pt x="123" y="25"/>
                  </a:lnTo>
                  <a:cubicBezTo>
                    <a:pt x="111" y="8"/>
                    <a:pt x="92"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59"/>
            <p:cNvSpPr/>
            <p:nvPr/>
          </p:nvSpPr>
          <p:spPr>
            <a:xfrm>
              <a:off x="-517657" y="-2584435"/>
              <a:ext cx="24085" cy="25022"/>
            </a:xfrm>
            <a:custGeom>
              <a:avLst/>
              <a:gdLst/>
              <a:ahLst/>
              <a:cxnLst/>
              <a:rect l="l" t="t" r="r" b="b"/>
              <a:pathLst>
                <a:path w="257" h="267" extrusionOk="0">
                  <a:moveTo>
                    <a:pt x="74" y="0"/>
                  </a:moveTo>
                  <a:cubicBezTo>
                    <a:pt x="60" y="0"/>
                    <a:pt x="46" y="5"/>
                    <a:pt x="34" y="14"/>
                  </a:cubicBezTo>
                  <a:cubicBezTo>
                    <a:pt x="5" y="36"/>
                    <a:pt x="1" y="78"/>
                    <a:pt x="24" y="105"/>
                  </a:cubicBezTo>
                  <a:lnTo>
                    <a:pt x="133" y="242"/>
                  </a:lnTo>
                  <a:cubicBezTo>
                    <a:pt x="146" y="258"/>
                    <a:pt x="165" y="267"/>
                    <a:pt x="184" y="267"/>
                  </a:cubicBezTo>
                  <a:cubicBezTo>
                    <a:pt x="198" y="267"/>
                    <a:pt x="213" y="262"/>
                    <a:pt x="225" y="253"/>
                  </a:cubicBezTo>
                  <a:cubicBezTo>
                    <a:pt x="253" y="231"/>
                    <a:pt x="257" y="191"/>
                    <a:pt x="234" y="162"/>
                  </a:cubicBezTo>
                  <a:lnTo>
                    <a:pt x="124" y="25"/>
                  </a:lnTo>
                  <a:cubicBezTo>
                    <a:pt x="112" y="8"/>
                    <a:pt x="93"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59"/>
            <p:cNvSpPr/>
            <p:nvPr/>
          </p:nvSpPr>
          <p:spPr>
            <a:xfrm>
              <a:off x="-616525" y="-2455672"/>
              <a:ext cx="19118" cy="19118"/>
            </a:xfrm>
            <a:custGeom>
              <a:avLst/>
              <a:gdLst/>
              <a:ahLst/>
              <a:cxnLst/>
              <a:rect l="l" t="t" r="r" b="b"/>
              <a:pathLst>
                <a:path w="204" h="204" extrusionOk="0">
                  <a:moveTo>
                    <a:pt x="73" y="0"/>
                  </a:moveTo>
                  <a:cubicBezTo>
                    <a:pt x="59" y="0"/>
                    <a:pt x="44" y="5"/>
                    <a:pt x="32" y="14"/>
                  </a:cubicBezTo>
                  <a:cubicBezTo>
                    <a:pt x="3" y="38"/>
                    <a:pt x="0" y="78"/>
                    <a:pt x="22" y="104"/>
                  </a:cubicBezTo>
                  <a:lnTo>
                    <a:pt x="80" y="179"/>
                  </a:lnTo>
                  <a:cubicBezTo>
                    <a:pt x="92" y="195"/>
                    <a:pt x="111" y="203"/>
                    <a:pt x="130" y="203"/>
                  </a:cubicBezTo>
                  <a:cubicBezTo>
                    <a:pt x="144" y="203"/>
                    <a:pt x="159" y="199"/>
                    <a:pt x="171" y="189"/>
                  </a:cubicBezTo>
                  <a:cubicBezTo>
                    <a:pt x="199" y="168"/>
                    <a:pt x="203" y="127"/>
                    <a:pt x="181" y="98"/>
                  </a:cubicBezTo>
                  <a:lnTo>
                    <a:pt x="122" y="25"/>
                  </a:lnTo>
                  <a:cubicBezTo>
                    <a:pt x="110" y="8"/>
                    <a:pt x="92"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59"/>
            <p:cNvSpPr/>
            <p:nvPr/>
          </p:nvSpPr>
          <p:spPr>
            <a:xfrm>
              <a:off x="-637892" y="-2482380"/>
              <a:ext cx="23991" cy="25022"/>
            </a:xfrm>
            <a:custGeom>
              <a:avLst/>
              <a:gdLst/>
              <a:ahLst/>
              <a:cxnLst/>
              <a:rect l="l" t="t" r="r" b="b"/>
              <a:pathLst>
                <a:path w="256" h="267" extrusionOk="0">
                  <a:moveTo>
                    <a:pt x="73" y="0"/>
                  </a:moveTo>
                  <a:cubicBezTo>
                    <a:pt x="59" y="0"/>
                    <a:pt x="44" y="5"/>
                    <a:pt x="32" y="14"/>
                  </a:cubicBezTo>
                  <a:cubicBezTo>
                    <a:pt x="3" y="38"/>
                    <a:pt x="0" y="78"/>
                    <a:pt x="22" y="105"/>
                  </a:cubicBezTo>
                  <a:lnTo>
                    <a:pt x="132" y="242"/>
                  </a:lnTo>
                  <a:cubicBezTo>
                    <a:pt x="144" y="259"/>
                    <a:pt x="162" y="267"/>
                    <a:pt x="181" y="267"/>
                  </a:cubicBezTo>
                  <a:cubicBezTo>
                    <a:pt x="196" y="267"/>
                    <a:pt x="210" y="262"/>
                    <a:pt x="223" y="253"/>
                  </a:cubicBezTo>
                  <a:cubicBezTo>
                    <a:pt x="251" y="231"/>
                    <a:pt x="255" y="191"/>
                    <a:pt x="233" y="163"/>
                  </a:cubicBezTo>
                  <a:lnTo>
                    <a:pt x="122" y="25"/>
                  </a:lnTo>
                  <a:cubicBezTo>
                    <a:pt x="110" y="8"/>
                    <a:pt x="92"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59"/>
            <p:cNvSpPr/>
            <p:nvPr/>
          </p:nvSpPr>
          <p:spPr>
            <a:xfrm>
              <a:off x="-737417" y="-2355023"/>
              <a:ext cx="19118" cy="19212"/>
            </a:xfrm>
            <a:custGeom>
              <a:avLst/>
              <a:gdLst/>
              <a:ahLst/>
              <a:cxnLst/>
              <a:rect l="l" t="t" r="r" b="b"/>
              <a:pathLst>
                <a:path w="204" h="205" extrusionOk="0">
                  <a:moveTo>
                    <a:pt x="72" y="1"/>
                  </a:moveTo>
                  <a:cubicBezTo>
                    <a:pt x="58" y="1"/>
                    <a:pt x="44" y="6"/>
                    <a:pt x="32" y="15"/>
                  </a:cubicBezTo>
                  <a:cubicBezTo>
                    <a:pt x="3" y="38"/>
                    <a:pt x="0" y="79"/>
                    <a:pt x="22" y="106"/>
                  </a:cubicBezTo>
                  <a:lnTo>
                    <a:pt x="80" y="179"/>
                  </a:lnTo>
                  <a:cubicBezTo>
                    <a:pt x="92" y="196"/>
                    <a:pt x="111" y="204"/>
                    <a:pt x="129" y="204"/>
                  </a:cubicBezTo>
                  <a:cubicBezTo>
                    <a:pt x="144" y="204"/>
                    <a:pt x="159" y="199"/>
                    <a:pt x="171" y="190"/>
                  </a:cubicBezTo>
                  <a:cubicBezTo>
                    <a:pt x="199" y="168"/>
                    <a:pt x="203" y="128"/>
                    <a:pt x="181" y="100"/>
                  </a:cubicBezTo>
                  <a:lnTo>
                    <a:pt x="122" y="26"/>
                  </a:lnTo>
                  <a:cubicBezTo>
                    <a:pt x="110" y="9"/>
                    <a:pt x="91"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59"/>
            <p:cNvSpPr/>
            <p:nvPr/>
          </p:nvSpPr>
          <p:spPr>
            <a:xfrm>
              <a:off x="-758783" y="-2381637"/>
              <a:ext cx="23991" cy="25022"/>
            </a:xfrm>
            <a:custGeom>
              <a:avLst/>
              <a:gdLst/>
              <a:ahLst/>
              <a:cxnLst/>
              <a:rect l="l" t="t" r="r" b="b"/>
              <a:pathLst>
                <a:path w="256" h="267" extrusionOk="0">
                  <a:moveTo>
                    <a:pt x="72" y="0"/>
                  </a:moveTo>
                  <a:cubicBezTo>
                    <a:pt x="58" y="0"/>
                    <a:pt x="44" y="5"/>
                    <a:pt x="32" y="14"/>
                  </a:cubicBezTo>
                  <a:cubicBezTo>
                    <a:pt x="3" y="37"/>
                    <a:pt x="0" y="78"/>
                    <a:pt x="22" y="105"/>
                  </a:cubicBezTo>
                  <a:lnTo>
                    <a:pt x="132" y="242"/>
                  </a:lnTo>
                  <a:cubicBezTo>
                    <a:pt x="144" y="258"/>
                    <a:pt x="163" y="267"/>
                    <a:pt x="182" y="267"/>
                  </a:cubicBezTo>
                  <a:cubicBezTo>
                    <a:pt x="196" y="267"/>
                    <a:pt x="211" y="262"/>
                    <a:pt x="223" y="253"/>
                  </a:cubicBezTo>
                  <a:cubicBezTo>
                    <a:pt x="251" y="230"/>
                    <a:pt x="255" y="190"/>
                    <a:pt x="233" y="162"/>
                  </a:cubicBezTo>
                  <a:lnTo>
                    <a:pt x="122" y="25"/>
                  </a:lnTo>
                  <a:cubicBezTo>
                    <a:pt x="110" y="8"/>
                    <a:pt x="91" y="0"/>
                    <a:pt x="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59"/>
            <p:cNvSpPr/>
            <p:nvPr/>
          </p:nvSpPr>
          <p:spPr>
            <a:xfrm>
              <a:off x="-1997966" y="-2287267"/>
              <a:ext cx="1096372" cy="1001064"/>
            </a:xfrm>
            <a:custGeom>
              <a:avLst/>
              <a:gdLst/>
              <a:ahLst/>
              <a:cxnLst/>
              <a:rect l="l" t="t" r="r" b="b"/>
              <a:pathLst>
                <a:path w="11699" h="10682" extrusionOk="0">
                  <a:moveTo>
                    <a:pt x="10024" y="0"/>
                  </a:moveTo>
                  <a:lnTo>
                    <a:pt x="8889" y="871"/>
                  </a:lnTo>
                  <a:lnTo>
                    <a:pt x="5299" y="3624"/>
                  </a:lnTo>
                  <a:lnTo>
                    <a:pt x="2959" y="5418"/>
                  </a:lnTo>
                  <a:lnTo>
                    <a:pt x="657" y="7184"/>
                  </a:lnTo>
                  <a:cubicBezTo>
                    <a:pt x="223" y="7580"/>
                    <a:pt x="1" y="8123"/>
                    <a:pt x="1" y="8671"/>
                  </a:cubicBezTo>
                  <a:cubicBezTo>
                    <a:pt x="1" y="8868"/>
                    <a:pt x="30" y="9068"/>
                    <a:pt x="89" y="9261"/>
                  </a:cubicBezTo>
                  <a:lnTo>
                    <a:pt x="118" y="9350"/>
                  </a:lnTo>
                  <a:cubicBezTo>
                    <a:pt x="195" y="9567"/>
                    <a:pt x="310" y="9771"/>
                    <a:pt x="465" y="9956"/>
                  </a:cubicBezTo>
                  <a:cubicBezTo>
                    <a:pt x="629" y="10154"/>
                    <a:pt x="822" y="10310"/>
                    <a:pt x="1030" y="10427"/>
                  </a:cubicBezTo>
                  <a:cubicBezTo>
                    <a:pt x="1334" y="10597"/>
                    <a:pt x="1673" y="10682"/>
                    <a:pt x="2012" y="10682"/>
                  </a:cubicBezTo>
                  <a:cubicBezTo>
                    <a:pt x="2402" y="10682"/>
                    <a:pt x="2792" y="10569"/>
                    <a:pt x="3127" y="10345"/>
                  </a:cubicBezTo>
                  <a:cubicBezTo>
                    <a:pt x="3308" y="10225"/>
                    <a:pt x="3474" y="10071"/>
                    <a:pt x="3613" y="9888"/>
                  </a:cubicBezTo>
                  <a:lnTo>
                    <a:pt x="4748" y="8644"/>
                  </a:lnTo>
                  <a:lnTo>
                    <a:pt x="7258" y="5891"/>
                  </a:lnTo>
                  <a:lnTo>
                    <a:pt x="8311" y="4737"/>
                  </a:lnTo>
                  <a:lnTo>
                    <a:pt x="9225" y="3735"/>
                  </a:lnTo>
                  <a:lnTo>
                    <a:pt x="11009" y="1779"/>
                  </a:lnTo>
                  <a:lnTo>
                    <a:pt x="11698" y="1023"/>
                  </a:lnTo>
                  <a:lnTo>
                    <a:pt x="10030" y="5"/>
                  </a:lnTo>
                  <a:lnTo>
                    <a:pt x="10024" y="0"/>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59"/>
            <p:cNvSpPr/>
            <p:nvPr/>
          </p:nvSpPr>
          <p:spPr>
            <a:xfrm>
              <a:off x="-1098872" y="-2304886"/>
              <a:ext cx="743816" cy="216669"/>
            </a:xfrm>
            <a:custGeom>
              <a:avLst/>
              <a:gdLst/>
              <a:ahLst/>
              <a:cxnLst/>
              <a:rect l="l" t="t" r="r" b="b"/>
              <a:pathLst>
                <a:path w="7937" h="2312" extrusionOk="0">
                  <a:moveTo>
                    <a:pt x="7507" y="1"/>
                  </a:moveTo>
                  <a:cubicBezTo>
                    <a:pt x="7436" y="1"/>
                    <a:pt x="7364" y="19"/>
                    <a:pt x="7299" y="56"/>
                  </a:cubicBezTo>
                  <a:lnTo>
                    <a:pt x="6125" y="723"/>
                  </a:lnTo>
                  <a:cubicBezTo>
                    <a:pt x="5806" y="905"/>
                    <a:pt x="5446" y="999"/>
                    <a:pt x="5083" y="999"/>
                  </a:cubicBezTo>
                  <a:cubicBezTo>
                    <a:pt x="4977" y="999"/>
                    <a:pt x="4871" y="991"/>
                    <a:pt x="4765" y="975"/>
                  </a:cubicBezTo>
                  <a:lnTo>
                    <a:pt x="4469" y="928"/>
                  </a:lnTo>
                  <a:cubicBezTo>
                    <a:pt x="3574" y="351"/>
                    <a:pt x="2608" y="66"/>
                    <a:pt x="1598" y="66"/>
                  </a:cubicBezTo>
                  <a:cubicBezTo>
                    <a:pt x="1217" y="66"/>
                    <a:pt x="830" y="107"/>
                    <a:pt x="438" y="187"/>
                  </a:cubicBezTo>
                  <a:lnTo>
                    <a:pt x="1" y="1829"/>
                  </a:lnTo>
                  <a:lnTo>
                    <a:pt x="474" y="1875"/>
                  </a:lnTo>
                  <a:lnTo>
                    <a:pt x="1433" y="1969"/>
                  </a:lnTo>
                  <a:lnTo>
                    <a:pt x="2055" y="2031"/>
                  </a:lnTo>
                  <a:lnTo>
                    <a:pt x="4014" y="2222"/>
                  </a:lnTo>
                  <a:lnTo>
                    <a:pt x="4398" y="2260"/>
                  </a:lnTo>
                  <a:cubicBezTo>
                    <a:pt x="4561" y="2294"/>
                    <a:pt x="4726" y="2311"/>
                    <a:pt x="4890" y="2311"/>
                  </a:cubicBezTo>
                  <a:cubicBezTo>
                    <a:pt x="4987" y="2311"/>
                    <a:pt x="5083" y="2305"/>
                    <a:pt x="5178" y="2294"/>
                  </a:cubicBezTo>
                  <a:cubicBezTo>
                    <a:pt x="5262" y="2284"/>
                    <a:pt x="5345" y="2270"/>
                    <a:pt x="5427" y="2250"/>
                  </a:cubicBezTo>
                  <a:cubicBezTo>
                    <a:pt x="5751" y="2177"/>
                    <a:pt x="6061" y="2036"/>
                    <a:pt x="6333" y="1832"/>
                  </a:cubicBezTo>
                  <a:lnTo>
                    <a:pt x="7759" y="761"/>
                  </a:lnTo>
                  <a:cubicBezTo>
                    <a:pt x="7882" y="669"/>
                    <a:pt x="7936" y="530"/>
                    <a:pt x="7926" y="395"/>
                  </a:cubicBezTo>
                  <a:cubicBezTo>
                    <a:pt x="7919" y="261"/>
                    <a:pt x="7852" y="137"/>
                    <a:pt x="7728" y="62"/>
                  </a:cubicBezTo>
                  <a:cubicBezTo>
                    <a:pt x="7661" y="21"/>
                    <a:pt x="7584" y="1"/>
                    <a:pt x="7507" y="1"/>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59"/>
            <p:cNvSpPr/>
            <p:nvPr/>
          </p:nvSpPr>
          <p:spPr>
            <a:xfrm>
              <a:off x="-2226535" y="-2280145"/>
              <a:ext cx="529958" cy="869113"/>
            </a:xfrm>
            <a:custGeom>
              <a:avLst/>
              <a:gdLst/>
              <a:ahLst/>
              <a:cxnLst/>
              <a:rect l="l" t="t" r="r" b="b"/>
              <a:pathLst>
                <a:path w="5655" h="9274" extrusionOk="0">
                  <a:moveTo>
                    <a:pt x="3988" y="0"/>
                  </a:moveTo>
                  <a:lnTo>
                    <a:pt x="2768" y="466"/>
                  </a:lnTo>
                  <a:lnTo>
                    <a:pt x="2706" y="492"/>
                  </a:lnTo>
                  <a:lnTo>
                    <a:pt x="1" y="1527"/>
                  </a:lnTo>
                  <a:lnTo>
                    <a:pt x="326" y="2510"/>
                  </a:lnTo>
                  <a:lnTo>
                    <a:pt x="1488" y="6032"/>
                  </a:lnTo>
                  <a:lnTo>
                    <a:pt x="2528" y="9184"/>
                  </a:lnTo>
                  <a:lnTo>
                    <a:pt x="2558" y="9273"/>
                  </a:lnTo>
                  <a:lnTo>
                    <a:pt x="5655" y="6312"/>
                  </a:lnTo>
                  <a:lnTo>
                    <a:pt x="5398" y="5341"/>
                  </a:lnTo>
                  <a:lnTo>
                    <a:pt x="5218" y="4657"/>
                  </a:lnTo>
                  <a:lnTo>
                    <a:pt x="4708" y="2725"/>
                  </a:lnTo>
                  <a:lnTo>
                    <a:pt x="4551" y="2135"/>
                  </a:lnTo>
                  <a:lnTo>
                    <a:pt x="4385" y="1501"/>
                  </a:lnTo>
                  <a:lnTo>
                    <a:pt x="3988" y="0"/>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59"/>
            <p:cNvSpPr/>
            <p:nvPr/>
          </p:nvSpPr>
          <p:spPr>
            <a:xfrm>
              <a:off x="-2088400" y="-2139480"/>
              <a:ext cx="288548" cy="67850"/>
            </a:xfrm>
            <a:custGeom>
              <a:avLst/>
              <a:gdLst/>
              <a:ahLst/>
              <a:cxnLst/>
              <a:rect l="l" t="t" r="r" b="b"/>
              <a:pathLst>
                <a:path w="3079" h="724" extrusionOk="0">
                  <a:moveTo>
                    <a:pt x="2910" y="0"/>
                  </a:moveTo>
                  <a:lnTo>
                    <a:pt x="1" y="724"/>
                  </a:lnTo>
                  <a:lnTo>
                    <a:pt x="3078" y="634"/>
                  </a:lnTo>
                  <a:lnTo>
                    <a:pt x="2910" y="0"/>
                  </a:lnTo>
                  <a:close/>
                </a:path>
              </a:pathLst>
            </a:custGeom>
            <a:solidFill>
              <a:srgbClr val="DBA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59"/>
            <p:cNvSpPr/>
            <p:nvPr/>
          </p:nvSpPr>
          <p:spPr>
            <a:xfrm>
              <a:off x="-2244622" y="-2768583"/>
              <a:ext cx="477384" cy="735663"/>
            </a:xfrm>
            <a:custGeom>
              <a:avLst/>
              <a:gdLst/>
              <a:ahLst/>
              <a:cxnLst/>
              <a:rect l="l" t="t" r="r" b="b"/>
              <a:pathLst>
                <a:path w="5094" h="7850" extrusionOk="0">
                  <a:moveTo>
                    <a:pt x="372" y="1"/>
                  </a:moveTo>
                  <a:lnTo>
                    <a:pt x="1" y="7850"/>
                  </a:lnTo>
                  <a:lnTo>
                    <a:pt x="5093" y="6585"/>
                  </a:lnTo>
                  <a:cubicBezTo>
                    <a:pt x="3823" y="64"/>
                    <a:pt x="372"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59"/>
            <p:cNvSpPr/>
            <p:nvPr/>
          </p:nvSpPr>
          <p:spPr>
            <a:xfrm>
              <a:off x="-3190010" y="-2781328"/>
              <a:ext cx="1324662" cy="1281646"/>
            </a:xfrm>
            <a:custGeom>
              <a:avLst/>
              <a:gdLst/>
              <a:ahLst/>
              <a:cxnLst/>
              <a:rect l="l" t="t" r="r" b="b"/>
              <a:pathLst>
                <a:path w="14135" h="13676" extrusionOk="0">
                  <a:moveTo>
                    <a:pt x="3170" y="1"/>
                  </a:moveTo>
                  <a:lnTo>
                    <a:pt x="1058" y="980"/>
                  </a:lnTo>
                  <a:cubicBezTo>
                    <a:pt x="0" y="1458"/>
                    <a:pt x="370" y="2774"/>
                    <a:pt x="701" y="3888"/>
                  </a:cubicBezTo>
                  <a:lnTo>
                    <a:pt x="3722" y="13675"/>
                  </a:lnTo>
                  <a:lnTo>
                    <a:pt x="11470" y="13675"/>
                  </a:lnTo>
                  <a:lnTo>
                    <a:pt x="12139" y="8533"/>
                  </a:lnTo>
                  <a:cubicBezTo>
                    <a:pt x="14135" y="4825"/>
                    <a:pt x="12078" y="2109"/>
                    <a:pt x="12078" y="2109"/>
                  </a:cubicBezTo>
                  <a:lnTo>
                    <a:pt x="11909" y="1142"/>
                  </a:lnTo>
                  <a:cubicBezTo>
                    <a:pt x="11771" y="781"/>
                    <a:pt x="11485" y="499"/>
                    <a:pt x="11124" y="367"/>
                  </a:cubicBezTo>
                  <a:lnTo>
                    <a:pt x="10482" y="131"/>
                  </a:lnTo>
                  <a:lnTo>
                    <a:pt x="3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59"/>
            <p:cNvSpPr/>
            <p:nvPr/>
          </p:nvSpPr>
          <p:spPr>
            <a:xfrm>
              <a:off x="-2893217" y="-2916464"/>
              <a:ext cx="685525" cy="381233"/>
            </a:xfrm>
            <a:custGeom>
              <a:avLst/>
              <a:gdLst/>
              <a:ahLst/>
              <a:cxnLst/>
              <a:rect l="l" t="t" r="r" b="b"/>
              <a:pathLst>
                <a:path w="7315" h="4068" extrusionOk="0">
                  <a:moveTo>
                    <a:pt x="3029" y="1"/>
                  </a:moveTo>
                  <a:lnTo>
                    <a:pt x="1966" y="507"/>
                  </a:lnTo>
                  <a:lnTo>
                    <a:pt x="1807" y="584"/>
                  </a:lnTo>
                  <a:lnTo>
                    <a:pt x="498" y="1206"/>
                  </a:lnTo>
                  <a:lnTo>
                    <a:pt x="1" y="1441"/>
                  </a:lnTo>
                  <a:lnTo>
                    <a:pt x="5694" y="4067"/>
                  </a:lnTo>
                  <a:lnTo>
                    <a:pt x="6304" y="3129"/>
                  </a:lnTo>
                  <a:lnTo>
                    <a:pt x="6792" y="2376"/>
                  </a:lnTo>
                  <a:lnTo>
                    <a:pt x="7315" y="1573"/>
                  </a:lnTo>
                  <a:lnTo>
                    <a:pt x="5517" y="914"/>
                  </a:lnTo>
                  <a:lnTo>
                    <a:pt x="3029" y="1"/>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59"/>
            <p:cNvSpPr/>
            <p:nvPr/>
          </p:nvSpPr>
          <p:spPr>
            <a:xfrm>
              <a:off x="-2063191" y="-2588371"/>
              <a:ext cx="179183" cy="500907"/>
            </a:xfrm>
            <a:custGeom>
              <a:avLst/>
              <a:gdLst/>
              <a:ahLst/>
              <a:cxnLst/>
              <a:rect l="l" t="t" r="r" b="b"/>
              <a:pathLst>
                <a:path w="1912" h="5345" extrusionOk="0">
                  <a:moveTo>
                    <a:pt x="55" y="1"/>
                  </a:moveTo>
                  <a:cubicBezTo>
                    <a:pt x="47" y="1"/>
                    <a:pt x="39" y="3"/>
                    <a:pt x="31" y="7"/>
                  </a:cubicBezTo>
                  <a:cubicBezTo>
                    <a:pt x="8" y="21"/>
                    <a:pt x="0" y="51"/>
                    <a:pt x="13" y="74"/>
                  </a:cubicBezTo>
                  <a:cubicBezTo>
                    <a:pt x="1795" y="3226"/>
                    <a:pt x="583" y="5249"/>
                    <a:pt x="570" y="5269"/>
                  </a:cubicBezTo>
                  <a:cubicBezTo>
                    <a:pt x="556" y="5293"/>
                    <a:pt x="562" y="5322"/>
                    <a:pt x="586" y="5336"/>
                  </a:cubicBezTo>
                  <a:cubicBezTo>
                    <a:pt x="593" y="5342"/>
                    <a:pt x="602" y="5345"/>
                    <a:pt x="612" y="5345"/>
                  </a:cubicBezTo>
                  <a:cubicBezTo>
                    <a:pt x="628" y="5345"/>
                    <a:pt x="644" y="5335"/>
                    <a:pt x="654" y="5321"/>
                  </a:cubicBezTo>
                  <a:cubicBezTo>
                    <a:pt x="666" y="5300"/>
                    <a:pt x="1912" y="3229"/>
                    <a:pt x="99" y="25"/>
                  </a:cubicBezTo>
                  <a:cubicBezTo>
                    <a:pt x="89" y="9"/>
                    <a:pt x="72"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59"/>
            <p:cNvSpPr/>
            <p:nvPr/>
          </p:nvSpPr>
          <p:spPr>
            <a:xfrm>
              <a:off x="-3903081" y="-2171905"/>
              <a:ext cx="765933" cy="993566"/>
            </a:xfrm>
            <a:custGeom>
              <a:avLst/>
              <a:gdLst/>
              <a:ahLst/>
              <a:cxnLst/>
              <a:rect l="l" t="t" r="r" b="b"/>
              <a:pathLst>
                <a:path w="8173" h="10602" extrusionOk="0">
                  <a:moveTo>
                    <a:pt x="2400" y="0"/>
                  </a:moveTo>
                  <a:lnTo>
                    <a:pt x="0" y="3545"/>
                  </a:lnTo>
                  <a:lnTo>
                    <a:pt x="0" y="3546"/>
                  </a:lnTo>
                  <a:lnTo>
                    <a:pt x="1046" y="4639"/>
                  </a:lnTo>
                  <a:lnTo>
                    <a:pt x="3327" y="7027"/>
                  </a:lnTo>
                  <a:lnTo>
                    <a:pt x="4171" y="7911"/>
                  </a:lnTo>
                  <a:lnTo>
                    <a:pt x="6355" y="10195"/>
                  </a:lnTo>
                  <a:lnTo>
                    <a:pt x="6744" y="10602"/>
                  </a:lnTo>
                  <a:lnTo>
                    <a:pt x="8173" y="9096"/>
                  </a:lnTo>
                  <a:lnTo>
                    <a:pt x="8123" y="9022"/>
                  </a:lnTo>
                  <a:lnTo>
                    <a:pt x="7927" y="8714"/>
                  </a:lnTo>
                  <a:lnTo>
                    <a:pt x="7010" y="7268"/>
                  </a:lnTo>
                  <a:lnTo>
                    <a:pt x="6713" y="6798"/>
                  </a:lnTo>
                  <a:lnTo>
                    <a:pt x="6713" y="6797"/>
                  </a:lnTo>
                  <a:lnTo>
                    <a:pt x="4928" y="3985"/>
                  </a:lnTo>
                  <a:lnTo>
                    <a:pt x="4136" y="2737"/>
                  </a:lnTo>
                  <a:lnTo>
                    <a:pt x="3126" y="1146"/>
                  </a:lnTo>
                  <a:lnTo>
                    <a:pt x="3089" y="1083"/>
                  </a:lnTo>
                  <a:cubicBezTo>
                    <a:pt x="3088" y="1083"/>
                    <a:pt x="3087" y="1082"/>
                    <a:pt x="3086" y="1079"/>
                  </a:cubicBezTo>
                  <a:lnTo>
                    <a:pt x="2400" y="0"/>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9"/>
            <p:cNvSpPr/>
            <p:nvPr/>
          </p:nvSpPr>
          <p:spPr>
            <a:xfrm>
              <a:off x="-3271167" y="-1482919"/>
              <a:ext cx="596215" cy="447114"/>
            </a:xfrm>
            <a:custGeom>
              <a:avLst/>
              <a:gdLst/>
              <a:ahLst/>
              <a:cxnLst/>
              <a:rect l="l" t="t" r="r" b="b"/>
              <a:pathLst>
                <a:path w="6362" h="4771" extrusionOk="0">
                  <a:moveTo>
                    <a:pt x="3780" y="1"/>
                  </a:moveTo>
                  <a:cubicBezTo>
                    <a:pt x="3693" y="1"/>
                    <a:pt x="3606" y="28"/>
                    <a:pt x="3531" y="82"/>
                  </a:cubicBezTo>
                  <a:lnTo>
                    <a:pt x="3241" y="294"/>
                  </a:lnTo>
                  <a:lnTo>
                    <a:pt x="2271" y="999"/>
                  </a:lnTo>
                  <a:lnTo>
                    <a:pt x="1428" y="1613"/>
                  </a:lnTo>
                  <a:lnTo>
                    <a:pt x="1380" y="1668"/>
                  </a:lnTo>
                  <a:lnTo>
                    <a:pt x="0" y="3250"/>
                  </a:lnTo>
                  <a:cubicBezTo>
                    <a:pt x="816" y="3986"/>
                    <a:pt x="1440" y="4205"/>
                    <a:pt x="1894" y="4205"/>
                  </a:cubicBezTo>
                  <a:cubicBezTo>
                    <a:pt x="2081" y="4205"/>
                    <a:pt x="2240" y="4167"/>
                    <a:pt x="2371" y="4114"/>
                  </a:cubicBezTo>
                  <a:cubicBezTo>
                    <a:pt x="2423" y="4133"/>
                    <a:pt x="2473" y="4153"/>
                    <a:pt x="2525" y="4170"/>
                  </a:cubicBezTo>
                  <a:lnTo>
                    <a:pt x="4326" y="4739"/>
                  </a:lnTo>
                  <a:cubicBezTo>
                    <a:pt x="4373" y="4760"/>
                    <a:pt x="4422" y="4770"/>
                    <a:pt x="4471" y="4770"/>
                  </a:cubicBezTo>
                  <a:cubicBezTo>
                    <a:pt x="4594" y="4770"/>
                    <a:pt x="4713" y="4704"/>
                    <a:pt x="4774" y="4588"/>
                  </a:cubicBezTo>
                  <a:cubicBezTo>
                    <a:pt x="4835" y="4477"/>
                    <a:pt x="4860" y="4298"/>
                    <a:pt x="4559" y="4119"/>
                  </a:cubicBezTo>
                  <a:lnTo>
                    <a:pt x="4559" y="4119"/>
                  </a:lnTo>
                  <a:lnTo>
                    <a:pt x="4863" y="4284"/>
                  </a:lnTo>
                  <a:cubicBezTo>
                    <a:pt x="4911" y="4306"/>
                    <a:pt x="4962" y="4316"/>
                    <a:pt x="5013" y="4316"/>
                  </a:cubicBezTo>
                  <a:cubicBezTo>
                    <a:pt x="5144" y="4316"/>
                    <a:pt x="5270" y="4245"/>
                    <a:pt x="5333" y="4120"/>
                  </a:cubicBezTo>
                  <a:cubicBezTo>
                    <a:pt x="5415" y="3968"/>
                    <a:pt x="5325" y="3762"/>
                    <a:pt x="5123" y="3623"/>
                  </a:cubicBezTo>
                  <a:lnTo>
                    <a:pt x="5123" y="3623"/>
                  </a:lnTo>
                  <a:lnTo>
                    <a:pt x="5389" y="3735"/>
                  </a:lnTo>
                  <a:cubicBezTo>
                    <a:pt x="5439" y="3758"/>
                    <a:pt x="5491" y="3769"/>
                    <a:pt x="5543" y="3769"/>
                  </a:cubicBezTo>
                  <a:cubicBezTo>
                    <a:pt x="5689" y="3769"/>
                    <a:pt x="5830" y="3681"/>
                    <a:pt x="5887" y="3532"/>
                  </a:cubicBezTo>
                  <a:cubicBezTo>
                    <a:pt x="5956" y="3353"/>
                    <a:pt x="5867" y="3155"/>
                    <a:pt x="5701" y="3066"/>
                  </a:cubicBezTo>
                  <a:lnTo>
                    <a:pt x="5319" y="2861"/>
                  </a:lnTo>
                  <a:lnTo>
                    <a:pt x="5319" y="2861"/>
                  </a:lnTo>
                  <a:lnTo>
                    <a:pt x="5776" y="2984"/>
                  </a:lnTo>
                  <a:cubicBezTo>
                    <a:pt x="5823" y="3003"/>
                    <a:pt x="5872" y="3011"/>
                    <a:pt x="5919" y="3011"/>
                  </a:cubicBezTo>
                  <a:cubicBezTo>
                    <a:pt x="6083" y="3011"/>
                    <a:pt x="6239" y="2909"/>
                    <a:pt x="6297" y="2740"/>
                  </a:cubicBezTo>
                  <a:cubicBezTo>
                    <a:pt x="6362" y="2552"/>
                    <a:pt x="6265" y="2345"/>
                    <a:pt x="6088" y="2248"/>
                  </a:cubicBezTo>
                  <a:lnTo>
                    <a:pt x="3937" y="1082"/>
                  </a:lnTo>
                  <a:lnTo>
                    <a:pt x="4163" y="610"/>
                  </a:lnTo>
                  <a:cubicBezTo>
                    <a:pt x="4245" y="436"/>
                    <a:pt x="4203" y="229"/>
                    <a:pt x="4059" y="105"/>
                  </a:cubicBezTo>
                  <a:cubicBezTo>
                    <a:pt x="3979" y="36"/>
                    <a:pt x="3880" y="1"/>
                    <a:pt x="3780" y="1"/>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9"/>
            <p:cNvSpPr/>
            <p:nvPr/>
          </p:nvSpPr>
          <p:spPr>
            <a:xfrm>
              <a:off x="-3957904" y="-2674869"/>
              <a:ext cx="1163191" cy="886450"/>
            </a:xfrm>
            <a:custGeom>
              <a:avLst/>
              <a:gdLst/>
              <a:ahLst/>
              <a:cxnLst/>
              <a:rect l="l" t="t" r="r" b="b"/>
              <a:pathLst>
                <a:path w="12412" h="9459" extrusionOk="0">
                  <a:moveTo>
                    <a:pt x="10189" y="0"/>
                  </a:moveTo>
                  <a:cubicBezTo>
                    <a:pt x="9760" y="0"/>
                    <a:pt x="9326" y="124"/>
                    <a:pt x="8946" y="383"/>
                  </a:cubicBezTo>
                  <a:lnTo>
                    <a:pt x="8604" y="616"/>
                  </a:lnTo>
                  <a:lnTo>
                    <a:pt x="5753" y="2567"/>
                  </a:lnTo>
                  <a:lnTo>
                    <a:pt x="5749" y="2570"/>
                  </a:lnTo>
                  <a:lnTo>
                    <a:pt x="5175" y="2962"/>
                  </a:lnTo>
                  <a:lnTo>
                    <a:pt x="1550" y="5443"/>
                  </a:lnTo>
                  <a:lnTo>
                    <a:pt x="1211" y="5675"/>
                  </a:lnTo>
                  <a:lnTo>
                    <a:pt x="850" y="5922"/>
                  </a:lnTo>
                  <a:cubicBezTo>
                    <a:pt x="293" y="6300"/>
                    <a:pt x="1" y="6908"/>
                    <a:pt x="1" y="7524"/>
                  </a:cubicBezTo>
                  <a:cubicBezTo>
                    <a:pt x="1" y="7704"/>
                    <a:pt x="26" y="7882"/>
                    <a:pt x="75" y="8056"/>
                  </a:cubicBezTo>
                  <a:cubicBezTo>
                    <a:pt x="153" y="8331"/>
                    <a:pt x="293" y="8591"/>
                    <a:pt x="497" y="8818"/>
                  </a:cubicBezTo>
                  <a:cubicBezTo>
                    <a:pt x="526" y="8850"/>
                    <a:pt x="557" y="8882"/>
                    <a:pt x="588" y="8912"/>
                  </a:cubicBezTo>
                  <a:cubicBezTo>
                    <a:pt x="957" y="9271"/>
                    <a:pt x="1444" y="9459"/>
                    <a:pt x="1936" y="9459"/>
                  </a:cubicBezTo>
                  <a:cubicBezTo>
                    <a:pt x="2281" y="9459"/>
                    <a:pt x="2629" y="9367"/>
                    <a:pt x="2941" y="9176"/>
                  </a:cubicBezTo>
                  <a:lnTo>
                    <a:pt x="4724" y="8104"/>
                  </a:lnTo>
                  <a:lnTo>
                    <a:pt x="5600" y="7576"/>
                  </a:lnTo>
                  <a:lnTo>
                    <a:pt x="6900" y="6796"/>
                  </a:lnTo>
                  <a:lnTo>
                    <a:pt x="7087" y="6683"/>
                  </a:lnTo>
                  <a:lnTo>
                    <a:pt x="7829" y="6238"/>
                  </a:lnTo>
                  <a:lnTo>
                    <a:pt x="7829" y="6237"/>
                  </a:lnTo>
                  <a:lnTo>
                    <a:pt x="9636" y="5150"/>
                  </a:lnTo>
                  <a:lnTo>
                    <a:pt x="11345" y="4121"/>
                  </a:lnTo>
                  <a:cubicBezTo>
                    <a:pt x="12037" y="3699"/>
                    <a:pt x="12411" y="2966"/>
                    <a:pt x="12411" y="2220"/>
                  </a:cubicBezTo>
                  <a:cubicBezTo>
                    <a:pt x="12411" y="1753"/>
                    <a:pt x="12265" y="1281"/>
                    <a:pt x="11960" y="877"/>
                  </a:cubicBezTo>
                  <a:cubicBezTo>
                    <a:pt x="11523" y="304"/>
                    <a:pt x="10861" y="0"/>
                    <a:pt x="10189" y="0"/>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59"/>
            <p:cNvSpPr/>
            <p:nvPr/>
          </p:nvSpPr>
          <p:spPr>
            <a:xfrm>
              <a:off x="-3420266" y="-2436273"/>
              <a:ext cx="195958" cy="387886"/>
            </a:xfrm>
            <a:custGeom>
              <a:avLst/>
              <a:gdLst/>
              <a:ahLst/>
              <a:cxnLst/>
              <a:rect l="l" t="t" r="r" b="b"/>
              <a:pathLst>
                <a:path w="2091" h="4139" extrusionOk="0">
                  <a:moveTo>
                    <a:pt x="1" y="0"/>
                  </a:moveTo>
                  <a:lnTo>
                    <a:pt x="1349" y="4138"/>
                  </a:lnTo>
                  <a:lnTo>
                    <a:pt x="2091" y="3692"/>
                  </a:lnTo>
                  <a:lnTo>
                    <a:pt x="1"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59"/>
            <p:cNvSpPr/>
            <p:nvPr/>
          </p:nvSpPr>
          <p:spPr>
            <a:xfrm>
              <a:off x="-3446131" y="-2701577"/>
              <a:ext cx="849808" cy="676997"/>
            </a:xfrm>
            <a:custGeom>
              <a:avLst/>
              <a:gdLst/>
              <a:ahLst/>
              <a:cxnLst/>
              <a:rect l="l" t="t" r="r" b="b"/>
              <a:pathLst>
                <a:path w="9068" h="7224" extrusionOk="0">
                  <a:moveTo>
                    <a:pt x="5156" y="0"/>
                  </a:moveTo>
                  <a:cubicBezTo>
                    <a:pt x="4730" y="0"/>
                    <a:pt x="4243" y="56"/>
                    <a:pt x="3687" y="181"/>
                  </a:cubicBezTo>
                  <a:lnTo>
                    <a:pt x="0" y="2343"/>
                  </a:lnTo>
                  <a:lnTo>
                    <a:pt x="2764" y="7223"/>
                  </a:lnTo>
                  <a:lnTo>
                    <a:pt x="7841" y="4719"/>
                  </a:lnTo>
                  <a:cubicBezTo>
                    <a:pt x="7841" y="4717"/>
                    <a:pt x="9068" y="0"/>
                    <a:pt x="5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59"/>
            <p:cNvSpPr/>
            <p:nvPr/>
          </p:nvSpPr>
          <p:spPr>
            <a:xfrm>
              <a:off x="-3034070" y="-2213139"/>
              <a:ext cx="213951" cy="109928"/>
            </a:xfrm>
            <a:custGeom>
              <a:avLst/>
              <a:gdLst/>
              <a:ahLst/>
              <a:cxnLst/>
              <a:rect l="l" t="t" r="r" b="b"/>
              <a:pathLst>
                <a:path w="2283" h="1173" extrusionOk="0">
                  <a:moveTo>
                    <a:pt x="2227" y="0"/>
                  </a:moveTo>
                  <a:cubicBezTo>
                    <a:pt x="2220" y="0"/>
                    <a:pt x="2212" y="2"/>
                    <a:pt x="2205" y="5"/>
                  </a:cubicBezTo>
                  <a:lnTo>
                    <a:pt x="35" y="1080"/>
                  </a:lnTo>
                  <a:cubicBezTo>
                    <a:pt x="10" y="1093"/>
                    <a:pt x="0" y="1121"/>
                    <a:pt x="12" y="1146"/>
                  </a:cubicBezTo>
                  <a:cubicBezTo>
                    <a:pt x="21" y="1162"/>
                    <a:pt x="38" y="1173"/>
                    <a:pt x="56" y="1173"/>
                  </a:cubicBezTo>
                  <a:cubicBezTo>
                    <a:pt x="62" y="1173"/>
                    <a:pt x="70" y="1172"/>
                    <a:pt x="78" y="1168"/>
                  </a:cubicBezTo>
                  <a:lnTo>
                    <a:pt x="2249" y="93"/>
                  </a:lnTo>
                  <a:cubicBezTo>
                    <a:pt x="2274" y="80"/>
                    <a:pt x="2283" y="52"/>
                    <a:pt x="2270" y="27"/>
                  </a:cubicBezTo>
                  <a:cubicBezTo>
                    <a:pt x="2262" y="9"/>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59"/>
            <p:cNvSpPr/>
            <p:nvPr/>
          </p:nvSpPr>
          <p:spPr>
            <a:xfrm>
              <a:off x="-2128135" y="-3345019"/>
              <a:ext cx="111146" cy="146008"/>
            </a:xfrm>
            <a:custGeom>
              <a:avLst/>
              <a:gdLst/>
              <a:ahLst/>
              <a:cxnLst/>
              <a:rect l="l" t="t" r="r" b="b"/>
              <a:pathLst>
                <a:path w="1186" h="1558" extrusionOk="0">
                  <a:moveTo>
                    <a:pt x="1125" y="0"/>
                  </a:moveTo>
                  <a:cubicBezTo>
                    <a:pt x="984" y="0"/>
                    <a:pt x="841" y="31"/>
                    <a:pt x="753" y="112"/>
                  </a:cubicBezTo>
                  <a:cubicBezTo>
                    <a:pt x="662" y="201"/>
                    <a:pt x="705" y="283"/>
                    <a:pt x="669" y="371"/>
                  </a:cubicBezTo>
                  <a:cubicBezTo>
                    <a:pt x="632" y="464"/>
                    <a:pt x="680" y="408"/>
                    <a:pt x="580" y="488"/>
                  </a:cubicBezTo>
                  <a:cubicBezTo>
                    <a:pt x="400" y="633"/>
                    <a:pt x="274" y="661"/>
                    <a:pt x="196" y="900"/>
                  </a:cubicBezTo>
                  <a:cubicBezTo>
                    <a:pt x="154" y="1028"/>
                    <a:pt x="49" y="1167"/>
                    <a:pt x="23" y="1288"/>
                  </a:cubicBezTo>
                  <a:cubicBezTo>
                    <a:pt x="0" y="1396"/>
                    <a:pt x="46" y="1490"/>
                    <a:pt x="121" y="1557"/>
                  </a:cubicBezTo>
                  <a:cubicBezTo>
                    <a:pt x="587" y="1153"/>
                    <a:pt x="942" y="616"/>
                    <a:pt x="1185" y="2"/>
                  </a:cubicBezTo>
                  <a:cubicBezTo>
                    <a:pt x="1165" y="1"/>
                    <a:pt x="1145" y="0"/>
                    <a:pt x="112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59"/>
            <p:cNvSpPr/>
            <p:nvPr/>
          </p:nvSpPr>
          <p:spPr>
            <a:xfrm>
              <a:off x="-2625851" y="-3432829"/>
              <a:ext cx="167281" cy="164845"/>
            </a:xfrm>
            <a:custGeom>
              <a:avLst/>
              <a:gdLst/>
              <a:ahLst/>
              <a:cxnLst/>
              <a:rect l="l" t="t" r="r" b="b"/>
              <a:pathLst>
                <a:path w="1785" h="1759" extrusionOk="0">
                  <a:moveTo>
                    <a:pt x="699" y="1"/>
                  </a:moveTo>
                  <a:cubicBezTo>
                    <a:pt x="650" y="1"/>
                    <a:pt x="598" y="7"/>
                    <a:pt x="542" y="21"/>
                  </a:cubicBezTo>
                  <a:cubicBezTo>
                    <a:pt x="376" y="63"/>
                    <a:pt x="182" y="218"/>
                    <a:pt x="87" y="403"/>
                  </a:cubicBezTo>
                  <a:cubicBezTo>
                    <a:pt x="17" y="540"/>
                    <a:pt x="0" y="693"/>
                    <a:pt x="85" y="831"/>
                  </a:cubicBezTo>
                  <a:cubicBezTo>
                    <a:pt x="140" y="919"/>
                    <a:pt x="254" y="909"/>
                    <a:pt x="316" y="988"/>
                  </a:cubicBezTo>
                  <a:cubicBezTo>
                    <a:pt x="406" y="1102"/>
                    <a:pt x="410" y="1315"/>
                    <a:pt x="488" y="1445"/>
                  </a:cubicBezTo>
                  <a:cubicBezTo>
                    <a:pt x="551" y="1552"/>
                    <a:pt x="645" y="1647"/>
                    <a:pt x="752" y="1707"/>
                  </a:cubicBezTo>
                  <a:cubicBezTo>
                    <a:pt x="816" y="1742"/>
                    <a:pt x="865" y="1759"/>
                    <a:pt x="913" y="1759"/>
                  </a:cubicBezTo>
                  <a:cubicBezTo>
                    <a:pt x="973" y="1759"/>
                    <a:pt x="1030" y="1733"/>
                    <a:pt x="1109" y="1687"/>
                  </a:cubicBezTo>
                  <a:cubicBezTo>
                    <a:pt x="1212" y="1628"/>
                    <a:pt x="1340" y="1589"/>
                    <a:pt x="1438" y="1525"/>
                  </a:cubicBezTo>
                  <a:cubicBezTo>
                    <a:pt x="1664" y="1379"/>
                    <a:pt x="1784" y="880"/>
                    <a:pt x="1658" y="649"/>
                  </a:cubicBezTo>
                  <a:cubicBezTo>
                    <a:pt x="1533" y="423"/>
                    <a:pt x="1264" y="391"/>
                    <a:pt x="1105" y="213"/>
                  </a:cubicBezTo>
                  <a:cubicBezTo>
                    <a:pt x="982" y="75"/>
                    <a:pt x="859" y="1"/>
                    <a:pt x="699"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59"/>
            <p:cNvSpPr/>
            <p:nvPr/>
          </p:nvSpPr>
          <p:spPr>
            <a:xfrm>
              <a:off x="-2582930" y="-3565622"/>
              <a:ext cx="84062" cy="61008"/>
            </a:xfrm>
            <a:custGeom>
              <a:avLst/>
              <a:gdLst/>
              <a:ahLst/>
              <a:cxnLst/>
              <a:rect l="l" t="t" r="r" b="b"/>
              <a:pathLst>
                <a:path w="897" h="651" extrusionOk="0">
                  <a:moveTo>
                    <a:pt x="558" y="1"/>
                  </a:moveTo>
                  <a:cubicBezTo>
                    <a:pt x="495" y="1"/>
                    <a:pt x="430" y="25"/>
                    <a:pt x="354" y="46"/>
                  </a:cubicBezTo>
                  <a:cubicBezTo>
                    <a:pt x="345" y="43"/>
                    <a:pt x="335" y="42"/>
                    <a:pt x="324" y="42"/>
                  </a:cubicBezTo>
                  <a:cubicBezTo>
                    <a:pt x="221" y="42"/>
                    <a:pt x="77" y="153"/>
                    <a:pt x="45" y="222"/>
                  </a:cubicBezTo>
                  <a:cubicBezTo>
                    <a:pt x="0" y="320"/>
                    <a:pt x="46" y="363"/>
                    <a:pt x="114" y="425"/>
                  </a:cubicBezTo>
                  <a:cubicBezTo>
                    <a:pt x="137" y="445"/>
                    <a:pt x="179" y="445"/>
                    <a:pt x="205" y="465"/>
                  </a:cubicBezTo>
                  <a:cubicBezTo>
                    <a:pt x="254" y="504"/>
                    <a:pt x="279" y="569"/>
                    <a:pt x="333" y="606"/>
                  </a:cubicBezTo>
                  <a:cubicBezTo>
                    <a:pt x="376" y="636"/>
                    <a:pt x="437" y="651"/>
                    <a:pt x="504" y="651"/>
                  </a:cubicBezTo>
                  <a:cubicBezTo>
                    <a:pt x="668" y="651"/>
                    <a:pt x="862" y="564"/>
                    <a:pt x="881" y="420"/>
                  </a:cubicBezTo>
                  <a:cubicBezTo>
                    <a:pt x="896" y="305"/>
                    <a:pt x="797" y="135"/>
                    <a:pt x="714" y="63"/>
                  </a:cubicBezTo>
                  <a:cubicBezTo>
                    <a:pt x="660" y="17"/>
                    <a:pt x="610" y="1"/>
                    <a:pt x="558"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59"/>
            <p:cNvSpPr/>
            <p:nvPr/>
          </p:nvSpPr>
          <p:spPr>
            <a:xfrm>
              <a:off x="-2247620" y="-3831208"/>
              <a:ext cx="69911" cy="57635"/>
            </a:xfrm>
            <a:custGeom>
              <a:avLst/>
              <a:gdLst/>
              <a:ahLst/>
              <a:cxnLst/>
              <a:rect l="l" t="t" r="r" b="b"/>
              <a:pathLst>
                <a:path w="746" h="615" extrusionOk="0">
                  <a:moveTo>
                    <a:pt x="410" y="1"/>
                  </a:moveTo>
                  <a:cubicBezTo>
                    <a:pt x="318" y="1"/>
                    <a:pt x="209" y="94"/>
                    <a:pt x="183" y="99"/>
                  </a:cubicBezTo>
                  <a:cubicBezTo>
                    <a:pt x="1" y="193"/>
                    <a:pt x="69" y="292"/>
                    <a:pt x="156" y="409"/>
                  </a:cubicBezTo>
                  <a:cubicBezTo>
                    <a:pt x="221" y="496"/>
                    <a:pt x="231" y="571"/>
                    <a:pt x="337" y="599"/>
                  </a:cubicBezTo>
                  <a:cubicBezTo>
                    <a:pt x="340" y="600"/>
                    <a:pt x="343" y="600"/>
                    <a:pt x="346" y="600"/>
                  </a:cubicBezTo>
                  <a:cubicBezTo>
                    <a:pt x="372" y="600"/>
                    <a:pt x="399" y="576"/>
                    <a:pt x="427" y="576"/>
                  </a:cubicBezTo>
                  <a:cubicBezTo>
                    <a:pt x="429" y="576"/>
                    <a:pt x="430" y="576"/>
                    <a:pt x="432" y="577"/>
                  </a:cubicBezTo>
                  <a:cubicBezTo>
                    <a:pt x="472" y="580"/>
                    <a:pt x="493" y="614"/>
                    <a:pt x="538" y="614"/>
                  </a:cubicBezTo>
                  <a:cubicBezTo>
                    <a:pt x="543" y="614"/>
                    <a:pt x="549" y="614"/>
                    <a:pt x="555" y="613"/>
                  </a:cubicBezTo>
                  <a:cubicBezTo>
                    <a:pt x="658" y="594"/>
                    <a:pt x="746" y="400"/>
                    <a:pt x="723" y="305"/>
                  </a:cubicBezTo>
                  <a:cubicBezTo>
                    <a:pt x="697" y="193"/>
                    <a:pt x="616" y="206"/>
                    <a:pt x="554" y="150"/>
                  </a:cubicBezTo>
                  <a:cubicBezTo>
                    <a:pt x="520" y="120"/>
                    <a:pt x="494" y="29"/>
                    <a:pt x="457" y="11"/>
                  </a:cubicBezTo>
                  <a:cubicBezTo>
                    <a:pt x="442" y="4"/>
                    <a:pt x="426" y="1"/>
                    <a:pt x="410"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59"/>
            <p:cNvSpPr/>
            <p:nvPr/>
          </p:nvSpPr>
          <p:spPr>
            <a:xfrm>
              <a:off x="-2448544" y="-3789317"/>
              <a:ext cx="65975" cy="46108"/>
            </a:xfrm>
            <a:custGeom>
              <a:avLst/>
              <a:gdLst/>
              <a:ahLst/>
              <a:cxnLst/>
              <a:rect l="l" t="t" r="r" b="b"/>
              <a:pathLst>
                <a:path w="704" h="492" extrusionOk="0">
                  <a:moveTo>
                    <a:pt x="412" y="1"/>
                  </a:moveTo>
                  <a:cubicBezTo>
                    <a:pt x="366" y="1"/>
                    <a:pt x="319" y="20"/>
                    <a:pt x="276" y="65"/>
                  </a:cubicBezTo>
                  <a:lnTo>
                    <a:pt x="276" y="65"/>
                  </a:lnTo>
                  <a:cubicBezTo>
                    <a:pt x="166" y="123"/>
                    <a:pt x="0" y="256"/>
                    <a:pt x="74" y="373"/>
                  </a:cubicBezTo>
                  <a:cubicBezTo>
                    <a:pt x="124" y="451"/>
                    <a:pt x="241" y="492"/>
                    <a:pt x="356" y="492"/>
                  </a:cubicBezTo>
                  <a:cubicBezTo>
                    <a:pt x="466" y="492"/>
                    <a:pt x="573" y="455"/>
                    <a:pt x="616" y="378"/>
                  </a:cubicBezTo>
                  <a:cubicBezTo>
                    <a:pt x="704" y="223"/>
                    <a:pt x="566" y="1"/>
                    <a:pt x="412"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59"/>
            <p:cNvSpPr/>
            <p:nvPr/>
          </p:nvSpPr>
          <p:spPr>
            <a:xfrm>
              <a:off x="-2231502" y="-3619882"/>
              <a:ext cx="78627" cy="58759"/>
            </a:xfrm>
            <a:custGeom>
              <a:avLst/>
              <a:gdLst/>
              <a:ahLst/>
              <a:cxnLst/>
              <a:rect l="l" t="t" r="r" b="b"/>
              <a:pathLst>
                <a:path w="839" h="627" extrusionOk="0">
                  <a:moveTo>
                    <a:pt x="412" y="1"/>
                  </a:moveTo>
                  <a:cubicBezTo>
                    <a:pt x="347" y="1"/>
                    <a:pt x="282" y="26"/>
                    <a:pt x="231" y="85"/>
                  </a:cubicBezTo>
                  <a:cubicBezTo>
                    <a:pt x="1" y="142"/>
                    <a:pt x="120" y="579"/>
                    <a:pt x="291" y="624"/>
                  </a:cubicBezTo>
                  <a:cubicBezTo>
                    <a:pt x="298" y="625"/>
                    <a:pt x="305" y="626"/>
                    <a:pt x="312" y="626"/>
                  </a:cubicBezTo>
                  <a:cubicBezTo>
                    <a:pt x="383" y="626"/>
                    <a:pt x="462" y="552"/>
                    <a:pt x="527" y="536"/>
                  </a:cubicBezTo>
                  <a:cubicBezTo>
                    <a:pt x="627" y="511"/>
                    <a:pt x="659" y="549"/>
                    <a:pt x="721" y="446"/>
                  </a:cubicBezTo>
                  <a:cubicBezTo>
                    <a:pt x="839" y="248"/>
                    <a:pt x="619" y="1"/>
                    <a:pt x="412"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59"/>
            <p:cNvSpPr/>
            <p:nvPr/>
          </p:nvSpPr>
          <p:spPr>
            <a:xfrm>
              <a:off x="-2114827" y="-3833363"/>
              <a:ext cx="58478" cy="89685"/>
            </a:xfrm>
            <a:custGeom>
              <a:avLst/>
              <a:gdLst/>
              <a:ahLst/>
              <a:cxnLst/>
              <a:rect l="l" t="t" r="r" b="b"/>
              <a:pathLst>
                <a:path w="624" h="957" extrusionOk="0">
                  <a:moveTo>
                    <a:pt x="219" y="0"/>
                  </a:moveTo>
                  <a:cubicBezTo>
                    <a:pt x="186" y="0"/>
                    <a:pt x="152" y="10"/>
                    <a:pt x="117" y="33"/>
                  </a:cubicBezTo>
                  <a:cubicBezTo>
                    <a:pt x="0" y="123"/>
                    <a:pt x="62" y="154"/>
                    <a:pt x="92" y="240"/>
                  </a:cubicBezTo>
                  <a:cubicBezTo>
                    <a:pt x="154" y="420"/>
                    <a:pt x="116" y="625"/>
                    <a:pt x="170" y="806"/>
                  </a:cubicBezTo>
                  <a:cubicBezTo>
                    <a:pt x="203" y="914"/>
                    <a:pt x="261" y="956"/>
                    <a:pt x="324" y="956"/>
                  </a:cubicBezTo>
                  <a:cubicBezTo>
                    <a:pt x="445" y="956"/>
                    <a:pt x="585" y="801"/>
                    <a:pt x="605" y="659"/>
                  </a:cubicBezTo>
                  <a:cubicBezTo>
                    <a:pt x="623" y="537"/>
                    <a:pt x="456" y="0"/>
                    <a:pt x="219"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59"/>
            <p:cNvSpPr/>
            <p:nvPr/>
          </p:nvSpPr>
          <p:spPr>
            <a:xfrm>
              <a:off x="-2455478" y="-3263581"/>
              <a:ext cx="169156" cy="68881"/>
            </a:xfrm>
            <a:custGeom>
              <a:avLst/>
              <a:gdLst/>
              <a:ahLst/>
              <a:cxnLst/>
              <a:rect l="l" t="t" r="r" b="b"/>
              <a:pathLst>
                <a:path w="1805" h="735" extrusionOk="0">
                  <a:moveTo>
                    <a:pt x="494" y="1"/>
                  </a:moveTo>
                  <a:cubicBezTo>
                    <a:pt x="343" y="1"/>
                    <a:pt x="188" y="32"/>
                    <a:pt x="129" y="125"/>
                  </a:cubicBezTo>
                  <a:cubicBezTo>
                    <a:pt x="0" y="329"/>
                    <a:pt x="287" y="558"/>
                    <a:pt x="438" y="635"/>
                  </a:cubicBezTo>
                  <a:cubicBezTo>
                    <a:pt x="573" y="703"/>
                    <a:pt x="714" y="735"/>
                    <a:pt x="859" y="735"/>
                  </a:cubicBezTo>
                  <a:cubicBezTo>
                    <a:pt x="906" y="735"/>
                    <a:pt x="954" y="731"/>
                    <a:pt x="1002" y="725"/>
                  </a:cubicBezTo>
                  <a:cubicBezTo>
                    <a:pt x="1136" y="707"/>
                    <a:pt x="1431" y="688"/>
                    <a:pt x="1528" y="584"/>
                  </a:cubicBezTo>
                  <a:cubicBezTo>
                    <a:pt x="1804" y="284"/>
                    <a:pt x="922" y="14"/>
                    <a:pt x="694" y="14"/>
                  </a:cubicBezTo>
                  <a:cubicBezTo>
                    <a:pt x="688" y="14"/>
                    <a:pt x="681" y="14"/>
                    <a:pt x="676" y="15"/>
                  </a:cubicBezTo>
                  <a:cubicBezTo>
                    <a:pt x="621" y="6"/>
                    <a:pt x="558" y="1"/>
                    <a:pt x="494"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59"/>
            <p:cNvSpPr/>
            <p:nvPr/>
          </p:nvSpPr>
          <p:spPr>
            <a:xfrm>
              <a:off x="-2697261" y="-3176802"/>
              <a:ext cx="72910" cy="215638"/>
            </a:xfrm>
            <a:custGeom>
              <a:avLst/>
              <a:gdLst/>
              <a:ahLst/>
              <a:cxnLst/>
              <a:rect l="l" t="t" r="r" b="b"/>
              <a:pathLst>
                <a:path w="778" h="2301" extrusionOk="0">
                  <a:moveTo>
                    <a:pt x="295" y="1"/>
                  </a:moveTo>
                  <a:lnTo>
                    <a:pt x="1" y="2301"/>
                  </a:lnTo>
                  <a:cubicBezTo>
                    <a:pt x="26" y="2265"/>
                    <a:pt x="47" y="2229"/>
                    <a:pt x="68" y="2203"/>
                  </a:cubicBezTo>
                  <a:cubicBezTo>
                    <a:pt x="185" y="2052"/>
                    <a:pt x="311" y="1908"/>
                    <a:pt x="427" y="1760"/>
                  </a:cubicBezTo>
                  <a:cubicBezTo>
                    <a:pt x="548" y="1606"/>
                    <a:pt x="567" y="1525"/>
                    <a:pt x="577" y="1344"/>
                  </a:cubicBezTo>
                  <a:cubicBezTo>
                    <a:pt x="582" y="1245"/>
                    <a:pt x="578" y="1129"/>
                    <a:pt x="616" y="1036"/>
                  </a:cubicBezTo>
                  <a:cubicBezTo>
                    <a:pt x="663" y="921"/>
                    <a:pt x="778" y="861"/>
                    <a:pt x="728" y="721"/>
                  </a:cubicBezTo>
                  <a:cubicBezTo>
                    <a:pt x="692" y="616"/>
                    <a:pt x="571" y="565"/>
                    <a:pt x="529" y="461"/>
                  </a:cubicBezTo>
                  <a:cubicBezTo>
                    <a:pt x="467" y="307"/>
                    <a:pt x="502" y="173"/>
                    <a:pt x="357" y="47"/>
                  </a:cubicBezTo>
                  <a:cubicBezTo>
                    <a:pt x="336" y="30"/>
                    <a:pt x="317" y="15"/>
                    <a:pt x="295"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59"/>
            <p:cNvSpPr/>
            <p:nvPr/>
          </p:nvSpPr>
          <p:spPr>
            <a:xfrm>
              <a:off x="-2600642" y="-3060221"/>
              <a:ext cx="74316" cy="74691"/>
            </a:xfrm>
            <a:custGeom>
              <a:avLst/>
              <a:gdLst/>
              <a:ahLst/>
              <a:cxnLst/>
              <a:rect l="l" t="t" r="r" b="b"/>
              <a:pathLst>
                <a:path w="793" h="797" extrusionOk="0">
                  <a:moveTo>
                    <a:pt x="450" y="0"/>
                  </a:moveTo>
                  <a:cubicBezTo>
                    <a:pt x="389" y="0"/>
                    <a:pt x="332" y="30"/>
                    <a:pt x="256" y="30"/>
                  </a:cubicBezTo>
                  <a:cubicBezTo>
                    <a:pt x="242" y="30"/>
                    <a:pt x="228" y="29"/>
                    <a:pt x="213" y="27"/>
                  </a:cubicBezTo>
                  <a:cubicBezTo>
                    <a:pt x="120" y="43"/>
                    <a:pt x="0" y="196"/>
                    <a:pt x="21" y="289"/>
                  </a:cubicBezTo>
                  <a:cubicBezTo>
                    <a:pt x="36" y="350"/>
                    <a:pt x="107" y="368"/>
                    <a:pt x="147" y="412"/>
                  </a:cubicBezTo>
                  <a:cubicBezTo>
                    <a:pt x="220" y="493"/>
                    <a:pt x="242" y="580"/>
                    <a:pt x="292" y="675"/>
                  </a:cubicBezTo>
                  <a:cubicBezTo>
                    <a:pt x="338" y="761"/>
                    <a:pt x="393" y="797"/>
                    <a:pt x="450" y="797"/>
                  </a:cubicBezTo>
                  <a:cubicBezTo>
                    <a:pt x="617" y="797"/>
                    <a:pt x="793" y="494"/>
                    <a:pt x="761" y="309"/>
                  </a:cubicBezTo>
                  <a:cubicBezTo>
                    <a:pt x="742" y="200"/>
                    <a:pt x="597" y="29"/>
                    <a:pt x="487" y="4"/>
                  </a:cubicBezTo>
                  <a:cubicBezTo>
                    <a:pt x="475" y="1"/>
                    <a:pt x="462" y="0"/>
                    <a:pt x="45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59"/>
            <p:cNvSpPr/>
            <p:nvPr/>
          </p:nvSpPr>
          <p:spPr>
            <a:xfrm>
              <a:off x="-2478345" y="-2974754"/>
              <a:ext cx="58759" cy="52762"/>
            </a:xfrm>
            <a:custGeom>
              <a:avLst/>
              <a:gdLst/>
              <a:ahLst/>
              <a:cxnLst/>
              <a:rect l="l" t="t" r="r" b="b"/>
              <a:pathLst>
                <a:path w="627" h="563" extrusionOk="0">
                  <a:moveTo>
                    <a:pt x="231" y="0"/>
                  </a:moveTo>
                  <a:cubicBezTo>
                    <a:pt x="201" y="0"/>
                    <a:pt x="170" y="2"/>
                    <a:pt x="141" y="4"/>
                  </a:cubicBezTo>
                  <a:cubicBezTo>
                    <a:pt x="1" y="154"/>
                    <a:pt x="2" y="435"/>
                    <a:pt x="213" y="540"/>
                  </a:cubicBezTo>
                  <a:cubicBezTo>
                    <a:pt x="245" y="555"/>
                    <a:pt x="278" y="562"/>
                    <a:pt x="311" y="562"/>
                  </a:cubicBezTo>
                  <a:cubicBezTo>
                    <a:pt x="466" y="562"/>
                    <a:pt x="626" y="410"/>
                    <a:pt x="615" y="258"/>
                  </a:cubicBezTo>
                  <a:cubicBezTo>
                    <a:pt x="600" y="50"/>
                    <a:pt x="415" y="0"/>
                    <a:pt x="231"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59"/>
            <p:cNvSpPr/>
            <p:nvPr/>
          </p:nvSpPr>
          <p:spPr>
            <a:xfrm>
              <a:off x="-2846735" y="-2861829"/>
              <a:ext cx="148070" cy="70099"/>
            </a:xfrm>
            <a:custGeom>
              <a:avLst/>
              <a:gdLst/>
              <a:ahLst/>
              <a:cxnLst/>
              <a:rect l="l" t="t" r="r" b="b"/>
              <a:pathLst>
                <a:path w="1580" h="748" extrusionOk="0">
                  <a:moveTo>
                    <a:pt x="1310" y="1"/>
                  </a:moveTo>
                  <a:lnTo>
                    <a:pt x="1" y="623"/>
                  </a:lnTo>
                  <a:cubicBezTo>
                    <a:pt x="36" y="645"/>
                    <a:pt x="77" y="666"/>
                    <a:pt x="120" y="686"/>
                  </a:cubicBezTo>
                  <a:cubicBezTo>
                    <a:pt x="219" y="727"/>
                    <a:pt x="290" y="747"/>
                    <a:pt x="357" y="747"/>
                  </a:cubicBezTo>
                  <a:cubicBezTo>
                    <a:pt x="439" y="747"/>
                    <a:pt x="515" y="718"/>
                    <a:pt x="629" y="664"/>
                  </a:cubicBezTo>
                  <a:cubicBezTo>
                    <a:pt x="852" y="556"/>
                    <a:pt x="1061" y="540"/>
                    <a:pt x="1287" y="462"/>
                  </a:cubicBezTo>
                  <a:cubicBezTo>
                    <a:pt x="1327" y="448"/>
                    <a:pt x="1370" y="428"/>
                    <a:pt x="1409" y="402"/>
                  </a:cubicBezTo>
                  <a:cubicBezTo>
                    <a:pt x="1506" y="339"/>
                    <a:pt x="1580" y="239"/>
                    <a:pt x="1517" y="120"/>
                  </a:cubicBezTo>
                  <a:cubicBezTo>
                    <a:pt x="1501" y="91"/>
                    <a:pt x="1477" y="70"/>
                    <a:pt x="1452" y="55"/>
                  </a:cubicBezTo>
                  <a:cubicBezTo>
                    <a:pt x="1409" y="29"/>
                    <a:pt x="1357" y="16"/>
                    <a:pt x="1310"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59"/>
            <p:cNvSpPr/>
            <p:nvPr/>
          </p:nvSpPr>
          <p:spPr>
            <a:xfrm>
              <a:off x="-2676925" y="-2823781"/>
              <a:ext cx="139167" cy="70942"/>
            </a:xfrm>
            <a:custGeom>
              <a:avLst/>
              <a:gdLst/>
              <a:ahLst/>
              <a:cxnLst/>
              <a:rect l="l" t="t" r="r" b="b"/>
              <a:pathLst>
                <a:path w="1485" h="757" extrusionOk="0">
                  <a:moveTo>
                    <a:pt x="426" y="1"/>
                  </a:moveTo>
                  <a:cubicBezTo>
                    <a:pt x="348" y="1"/>
                    <a:pt x="242" y="65"/>
                    <a:pt x="185" y="138"/>
                  </a:cubicBezTo>
                  <a:cubicBezTo>
                    <a:pt x="0" y="373"/>
                    <a:pt x="199" y="555"/>
                    <a:pt x="415" y="671"/>
                  </a:cubicBezTo>
                  <a:cubicBezTo>
                    <a:pt x="497" y="716"/>
                    <a:pt x="742" y="756"/>
                    <a:pt x="961" y="756"/>
                  </a:cubicBezTo>
                  <a:cubicBezTo>
                    <a:pt x="1143" y="756"/>
                    <a:pt x="1308" y="728"/>
                    <a:pt x="1348" y="651"/>
                  </a:cubicBezTo>
                  <a:cubicBezTo>
                    <a:pt x="1485" y="383"/>
                    <a:pt x="649" y="50"/>
                    <a:pt x="493" y="26"/>
                  </a:cubicBezTo>
                  <a:cubicBezTo>
                    <a:pt x="476" y="8"/>
                    <a:pt x="453" y="1"/>
                    <a:pt x="426"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59"/>
            <p:cNvSpPr/>
            <p:nvPr/>
          </p:nvSpPr>
          <p:spPr>
            <a:xfrm>
              <a:off x="-2468224" y="-2789200"/>
              <a:ext cx="78065" cy="68131"/>
            </a:xfrm>
            <a:custGeom>
              <a:avLst/>
              <a:gdLst/>
              <a:ahLst/>
              <a:cxnLst/>
              <a:rect l="l" t="t" r="r" b="b"/>
              <a:pathLst>
                <a:path w="833" h="727" extrusionOk="0">
                  <a:moveTo>
                    <a:pt x="453" y="1"/>
                  </a:moveTo>
                  <a:cubicBezTo>
                    <a:pt x="383" y="1"/>
                    <a:pt x="314" y="22"/>
                    <a:pt x="255" y="71"/>
                  </a:cubicBezTo>
                  <a:cubicBezTo>
                    <a:pt x="66" y="305"/>
                    <a:pt x="1" y="614"/>
                    <a:pt x="372" y="715"/>
                  </a:cubicBezTo>
                  <a:cubicBezTo>
                    <a:pt x="401" y="723"/>
                    <a:pt x="431" y="727"/>
                    <a:pt x="460" y="727"/>
                  </a:cubicBezTo>
                  <a:cubicBezTo>
                    <a:pt x="662" y="727"/>
                    <a:pt x="833" y="539"/>
                    <a:pt x="819" y="323"/>
                  </a:cubicBezTo>
                  <a:cubicBezTo>
                    <a:pt x="807" y="139"/>
                    <a:pt x="629" y="1"/>
                    <a:pt x="45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59"/>
            <p:cNvSpPr/>
            <p:nvPr/>
          </p:nvSpPr>
          <p:spPr>
            <a:xfrm>
              <a:off x="-2313783" y="-2693893"/>
              <a:ext cx="57166" cy="70661"/>
            </a:xfrm>
            <a:custGeom>
              <a:avLst/>
              <a:gdLst/>
              <a:ahLst/>
              <a:cxnLst/>
              <a:rect l="l" t="t" r="r" b="b"/>
              <a:pathLst>
                <a:path w="610" h="754" extrusionOk="0">
                  <a:moveTo>
                    <a:pt x="573" y="1"/>
                  </a:moveTo>
                  <a:cubicBezTo>
                    <a:pt x="275" y="1"/>
                    <a:pt x="0" y="128"/>
                    <a:pt x="60" y="513"/>
                  </a:cubicBezTo>
                  <a:cubicBezTo>
                    <a:pt x="74" y="589"/>
                    <a:pt x="94" y="672"/>
                    <a:pt x="121" y="754"/>
                  </a:cubicBezTo>
                  <a:lnTo>
                    <a:pt x="609" y="1"/>
                  </a:lnTo>
                  <a:cubicBezTo>
                    <a:pt x="597" y="1"/>
                    <a:pt x="585" y="1"/>
                    <a:pt x="57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59"/>
            <p:cNvSpPr/>
            <p:nvPr/>
          </p:nvSpPr>
          <p:spPr>
            <a:xfrm>
              <a:off x="-2567092" y="-2689863"/>
              <a:ext cx="67662" cy="49763"/>
            </a:xfrm>
            <a:custGeom>
              <a:avLst/>
              <a:gdLst/>
              <a:ahLst/>
              <a:cxnLst/>
              <a:rect l="l" t="t" r="r" b="b"/>
              <a:pathLst>
                <a:path w="722" h="531" extrusionOk="0">
                  <a:moveTo>
                    <a:pt x="303" y="1"/>
                  </a:moveTo>
                  <a:cubicBezTo>
                    <a:pt x="256" y="1"/>
                    <a:pt x="213" y="11"/>
                    <a:pt x="182" y="36"/>
                  </a:cubicBezTo>
                  <a:cubicBezTo>
                    <a:pt x="0" y="234"/>
                    <a:pt x="260" y="530"/>
                    <a:pt x="489" y="530"/>
                  </a:cubicBezTo>
                  <a:cubicBezTo>
                    <a:pt x="514" y="530"/>
                    <a:pt x="539" y="527"/>
                    <a:pt x="564" y="519"/>
                  </a:cubicBezTo>
                  <a:cubicBezTo>
                    <a:pt x="721" y="467"/>
                    <a:pt x="720" y="256"/>
                    <a:pt x="628" y="139"/>
                  </a:cubicBezTo>
                  <a:cubicBezTo>
                    <a:pt x="573" y="69"/>
                    <a:pt x="424" y="1"/>
                    <a:pt x="30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9"/>
            <p:cNvSpPr/>
            <p:nvPr/>
          </p:nvSpPr>
          <p:spPr>
            <a:xfrm>
              <a:off x="-2733154" y="-2751715"/>
              <a:ext cx="50606" cy="35049"/>
            </a:xfrm>
            <a:custGeom>
              <a:avLst/>
              <a:gdLst/>
              <a:ahLst/>
              <a:cxnLst/>
              <a:rect l="l" t="t" r="r" b="b"/>
              <a:pathLst>
                <a:path w="540" h="374" extrusionOk="0">
                  <a:moveTo>
                    <a:pt x="285" y="0"/>
                  </a:moveTo>
                  <a:cubicBezTo>
                    <a:pt x="229" y="0"/>
                    <a:pt x="172" y="14"/>
                    <a:pt x="126" y="39"/>
                  </a:cubicBezTo>
                  <a:cubicBezTo>
                    <a:pt x="47" y="82"/>
                    <a:pt x="0" y="156"/>
                    <a:pt x="47" y="241"/>
                  </a:cubicBezTo>
                  <a:cubicBezTo>
                    <a:pt x="79" y="301"/>
                    <a:pt x="184" y="343"/>
                    <a:pt x="244" y="359"/>
                  </a:cubicBezTo>
                  <a:cubicBezTo>
                    <a:pt x="279" y="369"/>
                    <a:pt x="312" y="374"/>
                    <a:pt x="343" y="374"/>
                  </a:cubicBezTo>
                  <a:cubicBezTo>
                    <a:pt x="462" y="374"/>
                    <a:pt x="540" y="300"/>
                    <a:pt x="500" y="146"/>
                  </a:cubicBezTo>
                  <a:cubicBezTo>
                    <a:pt x="473" y="42"/>
                    <a:pt x="381" y="0"/>
                    <a:pt x="28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59"/>
            <p:cNvSpPr/>
            <p:nvPr/>
          </p:nvSpPr>
          <p:spPr>
            <a:xfrm>
              <a:off x="-2555565" y="-2864546"/>
              <a:ext cx="61102" cy="37205"/>
            </a:xfrm>
            <a:custGeom>
              <a:avLst/>
              <a:gdLst/>
              <a:ahLst/>
              <a:cxnLst/>
              <a:rect l="l" t="t" r="r" b="b"/>
              <a:pathLst>
                <a:path w="652" h="397" extrusionOk="0">
                  <a:moveTo>
                    <a:pt x="299" y="1"/>
                  </a:moveTo>
                  <a:cubicBezTo>
                    <a:pt x="230" y="1"/>
                    <a:pt x="166" y="31"/>
                    <a:pt x="133" y="104"/>
                  </a:cubicBezTo>
                  <a:lnTo>
                    <a:pt x="177" y="61"/>
                  </a:lnTo>
                  <a:lnTo>
                    <a:pt x="177" y="61"/>
                  </a:lnTo>
                  <a:cubicBezTo>
                    <a:pt x="0" y="250"/>
                    <a:pt x="245" y="396"/>
                    <a:pt x="427" y="396"/>
                  </a:cubicBezTo>
                  <a:cubicBezTo>
                    <a:pt x="554" y="396"/>
                    <a:pt x="651" y="326"/>
                    <a:pt x="557" y="150"/>
                  </a:cubicBezTo>
                  <a:cubicBezTo>
                    <a:pt x="511" y="64"/>
                    <a:pt x="399" y="1"/>
                    <a:pt x="299"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59"/>
            <p:cNvSpPr/>
            <p:nvPr/>
          </p:nvSpPr>
          <p:spPr>
            <a:xfrm>
              <a:off x="-1501468" y="-2205830"/>
              <a:ext cx="336905" cy="274304"/>
            </a:xfrm>
            <a:custGeom>
              <a:avLst/>
              <a:gdLst/>
              <a:ahLst/>
              <a:cxnLst/>
              <a:rect l="l" t="t" r="r" b="b"/>
              <a:pathLst>
                <a:path w="3595" h="2927" extrusionOk="0">
                  <a:moveTo>
                    <a:pt x="3591" y="1"/>
                  </a:moveTo>
                  <a:lnTo>
                    <a:pt x="0" y="2752"/>
                  </a:lnTo>
                  <a:cubicBezTo>
                    <a:pt x="60" y="2844"/>
                    <a:pt x="167" y="2906"/>
                    <a:pt x="337" y="2921"/>
                  </a:cubicBezTo>
                  <a:cubicBezTo>
                    <a:pt x="377" y="2925"/>
                    <a:pt x="415" y="2927"/>
                    <a:pt x="452" y="2927"/>
                  </a:cubicBezTo>
                  <a:cubicBezTo>
                    <a:pt x="1151" y="2927"/>
                    <a:pt x="1449" y="2305"/>
                    <a:pt x="1950" y="1907"/>
                  </a:cubicBezTo>
                  <a:cubicBezTo>
                    <a:pt x="2150" y="1750"/>
                    <a:pt x="2361" y="1628"/>
                    <a:pt x="2567" y="1479"/>
                  </a:cubicBezTo>
                  <a:cubicBezTo>
                    <a:pt x="2839" y="1284"/>
                    <a:pt x="3013" y="1020"/>
                    <a:pt x="3234" y="772"/>
                  </a:cubicBezTo>
                  <a:cubicBezTo>
                    <a:pt x="3491" y="480"/>
                    <a:pt x="3594" y="248"/>
                    <a:pt x="3591"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59"/>
            <p:cNvSpPr/>
            <p:nvPr/>
          </p:nvSpPr>
          <p:spPr>
            <a:xfrm>
              <a:off x="-1187619" y="-2128047"/>
              <a:ext cx="109272" cy="73098"/>
            </a:xfrm>
            <a:custGeom>
              <a:avLst/>
              <a:gdLst/>
              <a:ahLst/>
              <a:cxnLst/>
              <a:rect l="l" t="t" r="r" b="b"/>
              <a:pathLst>
                <a:path w="1166" h="780" extrusionOk="0">
                  <a:moveTo>
                    <a:pt x="718" y="0"/>
                  </a:moveTo>
                  <a:cubicBezTo>
                    <a:pt x="600" y="0"/>
                    <a:pt x="485" y="36"/>
                    <a:pt x="411" y="109"/>
                  </a:cubicBezTo>
                  <a:cubicBezTo>
                    <a:pt x="0" y="522"/>
                    <a:pt x="320" y="780"/>
                    <a:pt x="660" y="780"/>
                  </a:cubicBezTo>
                  <a:cubicBezTo>
                    <a:pt x="907" y="780"/>
                    <a:pt x="1165" y="644"/>
                    <a:pt x="1162" y="332"/>
                  </a:cubicBezTo>
                  <a:cubicBezTo>
                    <a:pt x="1162" y="154"/>
                    <a:pt x="1005" y="42"/>
                    <a:pt x="827" y="10"/>
                  </a:cubicBezTo>
                  <a:cubicBezTo>
                    <a:pt x="791" y="3"/>
                    <a:pt x="754" y="0"/>
                    <a:pt x="718"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59"/>
            <p:cNvSpPr/>
            <p:nvPr/>
          </p:nvSpPr>
          <p:spPr>
            <a:xfrm>
              <a:off x="-1624796" y="-1863117"/>
              <a:ext cx="201300" cy="139916"/>
            </a:xfrm>
            <a:custGeom>
              <a:avLst/>
              <a:gdLst/>
              <a:ahLst/>
              <a:cxnLst/>
              <a:rect l="l" t="t" r="r" b="b"/>
              <a:pathLst>
                <a:path w="2148" h="1493" extrusionOk="0">
                  <a:moveTo>
                    <a:pt x="1560" y="0"/>
                  </a:moveTo>
                  <a:cubicBezTo>
                    <a:pt x="1489" y="0"/>
                    <a:pt x="1425" y="10"/>
                    <a:pt x="1356" y="30"/>
                  </a:cubicBezTo>
                  <a:cubicBezTo>
                    <a:pt x="1303" y="46"/>
                    <a:pt x="1259" y="75"/>
                    <a:pt x="1208" y="98"/>
                  </a:cubicBezTo>
                  <a:cubicBezTo>
                    <a:pt x="1155" y="120"/>
                    <a:pt x="1088" y="140"/>
                    <a:pt x="1042" y="176"/>
                  </a:cubicBezTo>
                  <a:cubicBezTo>
                    <a:pt x="1042" y="175"/>
                    <a:pt x="1043" y="174"/>
                    <a:pt x="1040" y="174"/>
                  </a:cubicBezTo>
                  <a:cubicBezTo>
                    <a:pt x="1036" y="174"/>
                    <a:pt x="1017" y="179"/>
                    <a:pt x="953" y="198"/>
                  </a:cubicBezTo>
                  <a:cubicBezTo>
                    <a:pt x="831" y="274"/>
                    <a:pt x="732" y="374"/>
                    <a:pt x="623" y="468"/>
                  </a:cubicBezTo>
                  <a:cubicBezTo>
                    <a:pt x="539" y="543"/>
                    <a:pt x="452" y="602"/>
                    <a:pt x="357" y="660"/>
                  </a:cubicBezTo>
                  <a:cubicBezTo>
                    <a:pt x="261" y="719"/>
                    <a:pt x="172" y="783"/>
                    <a:pt x="115" y="880"/>
                  </a:cubicBezTo>
                  <a:cubicBezTo>
                    <a:pt x="78" y="940"/>
                    <a:pt x="53" y="1020"/>
                    <a:pt x="27" y="1087"/>
                  </a:cubicBezTo>
                  <a:cubicBezTo>
                    <a:pt x="5" y="1141"/>
                    <a:pt x="0" y="1194"/>
                    <a:pt x="16" y="1251"/>
                  </a:cubicBezTo>
                  <a:cubicBezTo>
                    <a:pt x="49" y="1368"/>
                    <a:pt x="217" y="1471"/>
                    <a:pt x="331" y="1491"/>
                  </a:cubicBezTo>
                  <a:cubicBezTo>
                    <a:pt x="338" y="1492"/>
                    <a:pt x="345" y="1493"/>
                    <a:pt x="352" y="1493"/>
                  </a:cubicBezTo>
                  <a:cubicBezTo>
                    <a:pt x="395" y="1493"/>
                    <a:pt x="433" y="1471"/>
                    <a:pt x="468" y="1445"/>
                  </a:cubicBezTo>
                  <a:cubicBezTo>
                    <a:pt x="546" y="1388"/>
                    <a:pt x="613" y="1322"/>
                    <a:pt x="696" y="1271"/>
                  </a:cubicBezTo>
                  <a:cubicBezTo>
                    <a:pt x="787" y="1219"/>
                    <a:pt x="878" y="1177"/>
                    <a:pt x="976" y="1150"/>
                  </a:cubicBezTo>
                  <a:cubicBezTo>
                    <a:pt x="1057" y="1128"/>
                    <a:pt x="1139" y="1114"/>
                    <a:pt x="1218" y="1089"/>
                  </a:cubicBezTo>
                  <a:cubicBezTo>
                    <a:pt x="1303" y="1062"/>
                    <a:pt x="1393" y="1027"/>
                    <a:pt x="1470" y="983"/>
                  </a:cubicBezTo>
                  <a:cubicBezTo>
                    <a:pt x="1543" y="943"/>
                    <a:pt x="1605" y="883"/>
                    <a:pt x="1676" y="839"/>
                  </a:cubicBezTo>
                  <a:cubicBezTo>
                    <a:pt x="1793" y="767"/>
                    <a:pt x="1918" y="721"/>
                    <a:pt x="2002" y="607"/>
                  </a:cubicBezTo>
                  <a:cubicBezTo>
                    <a:pt x="2061" y="529"/>
                    <a:pt x="2128" y="399"/>
                    <a:pt x="2139" y="296"/>
                  </a:cubicBezTo>
                  <a:cubicBezTo>
                    <a:pt x="2147" y="206"/>
                    <a:pt x="2073" y="145"/>
                    <a:pt x="2015" y="84"/>
                  </a:cubicBezTo>
                  <a:cubicBezTo>
                    <a:pt x="1955" y="21"/>
                    <a:pt x="1883" y="17"/>
                    <a:pt x="1798" y="16"/>
                  </a:cubicBezTo>
                  <a:cubicBezTo>
                    <a:pt x="1717" y="15"/>
                    <a:pt x="1638" y="0"/>
                    <a:pt x="156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59"/>
            <p:cNvSpPr/>
            <p:nvPr/>
          </p:nvSpPr>
          <p:spPr>
            <a:xfrm>
              <a:off x="-1820565" y="-2024774"/>
              <a:ext cx="83125" cy="182651"/>
            </a:xfrm>
            <a:custGeom>
              <a:avLst/>
              <a:gdLst/>
              <a:ahLst/>
              <a:cxnLst/>
              <a:rect l="l" t="t" r="r" b="b"/>
              <a:pathLst>
                <a:path w="887" h="1949" extrusionOk="0">
                  <a:moveTo>
                    <a:pt x="376" y="0"/>
                  </a:moveTo>
                  <a:cubicBezTo>
                    <a:pt x="343" y="20"/>
                    <a:pt x="311" y="40"/>
                    <a:pt x="280" y="64"/>
                  </a:cubicBezTo>
                  <a:cubicBezTo>
                    <a:pt x="194" y="126"/>
                    <a:pt x="131" y="207"/>
                    <a:pt x="78" y="299"/>
                  </a:cubicBezTo>
                  <a:cubicBezTo>
                    <a:pt x="44" y="354"/>
                    <a:pt x="0" y="432"/>
                    <a:pt x="7" y="503"/>
                  </a:cubicBezTo>
                  <a:cubicBezTo>
                    <a:pt x="19" y="633"/>
                    <a:pt x="158" y="668"/>
                    <a:pt x="192" y="782"/>
                  </a:cubicBezTo>
                  <a:cubicBezTo>
                    <a:pt x="239" y="935"/>
                    <a:pt x="213" y="1121"/>
                    <a:pt x="203" y="1276"/>
                  </a:cubicBezTo>
                  <a:cubicBezTo>
                    <a:pt x="192" y="1426"/>
                    <a:pt x="161" y="1637"/>
                    <a:pt x="292" y="1745"/>
                  </a:cubicBezTo>
                  <a:cubicBezTo>
                    <a:pt x="343" y="1786"/>
                    <a:pt x="406" y="1814"/>
                    <a:pt x="464" y="1844"/>
                  </a:cubicBezTo>
                  <a:cubicBezTo>
                    <a:pt x="531" y="1880"/>
                    <a:pt x="596" y="1923"/>
                    <a:pt x="671" y="1939"/>
                  </a:cubicBezTo>
                  <a:cubicBezTo>
                    <a:pt x="702" y="1945"/>
                    <a:pt x="733" y="1948"/>
                    <a:pt x="763" y="1948"/>
                  </a:cubicBezTo>
                  <a:cubicBezTo>
                    <a:pt x="805" y="1948"/>
                    <a:pt x="846" y="1943"/>
                    <a:pt x="886" y="1932"/>
                  </a:cubicBezTo>
                  <a:lnTo>
                    <a:pt x="376" y="0"/>
                  </a:ln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59"/>
            <p:cNvSpPr/>
            <p:nvPr/>
          </p:nvSpPr>
          <p:spPr>
            <a:xfrm>
              <a:off x="-2058880" y="-1824694"/>
              <a:ext cx="114895" cy="160346"/>
            </a:xfrm>
            <a:custGeom>
              <a:avLst/>
              <a:gdLst/>
              <a:ahLst/>
              <a:cxnLst/>
              <a:rect l="l" t="t" r="r" b="b"/>
              <a:pathLst>
                <a:path w="1226" h="1711" extrusionOk="0">
                  <a:moveTo>
                    <a:pt x="725" y="395"/>
                  </a:moveTo>
                  <a:lnTo>
                    <a:pt x="725" y="395"/>
                  </a:lnTo>
                  <a:cubicBezTo>
                    <a:pt x="728" y="398"/>
                    <a:pt x="732" y="401"/>
                    <a:pt x="735" y="404"/>
                  </a:cubicBezTo>
                  <a:lnTo>
                    <a:pt x="735" y="404"/>
                  </a:lnTo>
                  <a:cubicBezTo>
                    <a:pt x="735" y="402"/>
                    <a:pt x="735" y="400"/>
                    <a:pt x="735" y="397"/>
                  </a:cubicBezTo>
                  <a:cubicBezTo>
                    <a:pt x="731" y="397"/>
                    <a:pt x="728" y="395"/>
                    <a:pt x="725" y="395"/>
                  </a:cubicBezTo>
                  <a:close/>
                  <a:moveTo>
                    <a:pt x="205" y="0"/>
                  </a:moveTo>
                  <a:cubicBezTo>
                    <a:pt x="175" y="0"/>
                    <a:pt x="152" y="15"/>
                    <a:pt x="127" y="48"/>
                  </a:cubicBezTo>
                  <a:cubicBezTo>
                    <a:pt x="74" y="120"/>
                    <a:pt x="57" y="199"/>
                    <a:pt x="28" y="282"/>
                  </a:cubicBezTo>
                  <a:cubicBezTo>
                    <a:pt x="13" y="323"/>
                    <a:pt x="1" y="352"/>
                    <a:pt x="6" y="393"/>
                  </a:cubicBezTo>
                  <a:cubicBezTo>
                    <a:pt x="12" y="443"/>
                    <a:pt x="41" y="488"/>
                    <a:pt x="65" y="533"/>
                  </a:cubicBezTo>
                  <a:cubicBezTo>
                    <a:pt x="126" y="643"/>
                    <a:pt x="210" y="737"/>
                    <a:pt x="250" y="859"/>
                  </a:cubicBezTo>
                  <a:cubicBezTo>
                    <a:pt x="285" y="966"/>
                    <a:pt x="323" y="1063"/>
                    <a:pt x="370" y="1167"/>
                  </a:cubicBezTo>
                  <a:cubicBezTo>
                    <a:pt x="410" y="1258"/>
                    <a:pt x="436" y="1355"/>
                    <a:pt x="479" y="1445"/>
                  </a:cubicBezTo>
                  <a:cubicBezTo>
                    <a:pt x="518" y="1523"/>
                    <a:pt x="588" y="1560"/>
                    <a:pt x="666" y="1596"/>
                  </a:cubicBezTo>
                  <a:cubicBezTo>
                    <a:pt x="771" y="1645"/>
                    <a:pt x="899" y="1711"/>
                    <a:pt x="1022" y="1711"/>
                  </a:cubicBezTo>
                  <a:cubicBezTo>
                    <a:pt x="1060" y="1711"/>
                    <a:pt x="1097" y="1705"/>
                    <a:pt x="1132" y="1690"/>
                  </a:cubicBezTo>
                  <a:cubicBezTo>
                    <a:pt x="1217" y="1655"/>
                    <a:pt x="1220" y="1593"/>
                    <a:pt x="1223" y="1507"/>
                  </a:cubicBezTo>
                  <a:cubicBezTo>
                    <a:pt x="1226" y="1425"/>
                    <a:pt x="1214" y="1342"/>
                    <a:pt x="1210" y="1260"/>
                  </a:cubicBezTo>
                  <a:cubicBezTo>
                    <a:pt x="1207" y="1171"/>
                    <a:pt x="1212" y="1080"/>
                    <a:pt x="1199" y="992"/>
                  </a:cubicBezTo>
                  <a:cubicBezTo>
                    <a:pt x="1187" y="906"/>
                    <a:pt x="1163" y="821"/>
                    <a:pt x="1125" y="743"/>
                  </a:cubicBezTo>
                  <a:cubicBezTo>
                    <a:pt x="1088" y="670"/>
                    <a:pt x="1029" y="618"/>
                    <a:pt x="967" y="566"/>
                  </a:cubicBezTo>
                  <a:cubicBezTo>
                    <a:pt x="909" y="516"/>
                    <a:pt x="844" y="466"/>
                    <a:pt x="777" y="428"/>
                  </a:cubicBezTo>
                  <a:cubicBezTo>
                    <a:pt x="761" y="419"/>
                    <a:pt x="747" y="413"/>
                    <a:pt x="735" y="404"/>
                  </a:cubicBezTo>
                  <a:lnTo>
                    <a:pt x="735" y="404"/>
                  </a:lnTo>
                  <a:cubicBezTo>
                    <a:pt x="734" y="426"/>
                    <a:pt x="745" y="427"/>
                    <a:pt x="754" y="429"/>
                  </a:cubicBezTo>
                  <a:cubicBezTo>
                    <a:pt x="750" y="430"/>
                    <a:pt x="746" y="430"/>
                    <a:pt x="743" y="430"/>
                  </a:cubicBezTo>
                  <a:cubicBezTo>
                    <a:pt x="697" y="430"/>
                    <a:pt x="640" y="388"/>
                    <a:pt x="616" y="354"/>
                  </a:cubicBezTo>
                  <a:cubicBezTo>
                    <a:pt x="599" y="331"/>
                    <a:pt x="590" y="303"/>
                    <a:pt x="572" y="279"/>
                  </a:cubicBezTo>
                  <a:cubicBezTo>
                    <a:pt x="533" y="225"/>
                    <a:pt x="494" y="170"/>
                    <a:pt x="446" y="125"/>
                  </a:cubicBezTo>
                  <a:cubicBezTo>
                    <a:pt x="401" y="80"/>
                    <a:pt x="322" y="34"/>
                    <a:pt x="264" y="13"/>
                  </a:cubicBezTo>
                  <a:cubicBezTo>
                    <a:pt x="241" y="5"/>
                    <a:pt x="222" y="0"/>
                    <a:pt x="20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59"/>
            <p:cNvSpPr/>
            <p:nvPr/>
          </p:nvSpPr>
          <p:spPr>
            <a:xfrm>
              <a:off x="-1881292" y="-1521342"/>
              <a:ext cx="115269" cy="98588"/>
            </a:xfrm>
            <a:custGeom>
              <a:avLst/>
              <a:gdLst/>
              <a:ahLst/>
              <a:cxnLst/>
              <a:rect l="l" t="t" r="r" b="b"/>
              <a:pathLst>
                <a:path w="1230" h="1052" extrusionOk="0">
                  <a:moveTo>
                    <a:pt x="718" y="0"/>
                  </a:moveTo>
                  <a:cubicBezTo>
                    <a:pt x="665" y="0"/>
                    <a:pt x="612" y="16"/>
                    <a:pt x="566" y="29"/>
                  </a:cubicBezTo>
                  <a:cubicBezTo>
                    <a:pt x="543" y="36"/>
                    <a:pt x="517" y="47"/>
                    <a:pt x="496" y="53"/>
                  </a:cubicBezTo>
                  <a:cubicBezTo>
                    <a:pt x="481" y="58"/>
                    <a:pt x="454" y="58"/>
                    <a:pt x="444" y="74"/>
                  </a:cubicBezTo>
                  <a:cubicBezTo>
                    <a:pt x="447" y="73"/>
                    <a:pt x="450" y="73"/>
                    <a:pt x="451" y="73"/>
                  </a:cubicBezTo>
                  <a:lnTo>
                    <a:pt x="451" y="73"/>
                  </a:lnTo>
                  <a:cubicBezTo>
                    <a:pt x="453" y="73"/>
                    <a:pt x="447" y="76"/>
                    <a:pt x="422" y="93"/>
                  </a:cubicBezTo>
                  <a:cubicBezTo>
                    <a:pt x="343" y="108"/>
                    <a:pt x="260" y="127"/>
                    <a:pt x="189" y="168"/>
                  </a:cubicBezTo>
                  <a:cubicBezTo>
                    <a:pt x="61" y="245"/>
                    <a:pt x="20" y="429"/>
                    <a:pt x="9" y="565"/>
                  </a:cubicBezTo>
                  <a:cubicBezTo>
                    <a:pt x="1" y="693"/>
                    <a:pt x="148" y="799"/>
                    <a:pt x="240" y="871"/>
                  </a:cubicBezTo>
                  <a:cubicBezTo>
                    <a:pt x="319" y="933"/>
                    <a:pt x="398" y="1011"/>
                    <a:pt x="498" y="1037"/>
                  </a:cubicBezTo>
                  <a:cubicBezTo>
                    <a:pt x="534" y="1047"/>
                    <a:pt x="570" y="1051"/>
                    <a:pt x="606" y="1051"/>
                  </a:cubicBezTo>
                  <a:cubicBezTo>
                    <a:pt x="700" y="1051"/>
                    <a:pt x="791" y="1021"/>
                    <a:pt x="876" y="974"/>
                  </a:cubicBezTo>
                  <a:cubicBezTo>
                    <a:pt x="950" y="934"/>
                    <a:pt x="1042" y="896"/>
                    <a:pt x="1087" y="821"/>
                  </a:cubicBezTo>
                  <a:cubicBezTo>
                    <a:pt x="1144" y="728"/>
                    <a:pt x="1179" y="606"/>
                    <a:pt x="1193" y="499"/>
                  </a:cubicBezTo>
                  <a:cubicBezTo>
                    <a:pt x="1208" y="396"/>
                    <a:pt x="1230" y="285"/>
                    <a:pt x="1174" y="190"/>
                  </a:cubicBezTo>
                  <a:cubicBezTo>
                    <a:pt x="1123" y="104"/>
                    <a:pt x="1029" y="50"/>
                    <a:pt x="935" y="23"/>
                  </a:cubicBezTo>
                  <a:cubicBezTo>
                    <a:pt x="861" y="1"/>
                    <a:pt x="796" y="1"/>
                    <a:pt x="718"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59"/>
            <p:cNvSpPr/>
            <p:nvPr/>
          </p:nvSpPr>
          <p:spPr>
            <a:xfrm>
              <a:off x="-1553105" y="-1742601"/>
              <a:ext cx="235412" cy="265213"/>
            </a:xfrm>
            <a:custGeom>
              <a:avLst/>
              <a:gdLst/>
              <a:ahLst/>
              <a:cxnLst/>
              <a:rect l="l" t="t" r="r" b="b"/>
              <a:pathLst>
                <a:path w="2512" h="2830" extrusionOk="0">
                  <a:moveTo>
                    <a:pt x="2224" y="1"/>
                  </a:moveTo>
                  <a:cubicBezTo>
                    <a:pt x="2182" y="1"/>
                    <a:pt x="2139" y="7"/>
                    <a:pt x="2096" y="20"/>
                  </a:cubicBezTo>
                  <a:cubicBezTo>
                    <a:pt x="1983" y="52"/>
                    <a:pt x="1876" y="129"/>
                    <a:pt x="1783" y="197"/>
                  </a:cubicBezTo>
                  <a:cubicBezTo>
                    <a:pt x="1571" y="348"/>
                    <a:pt x="1354" y="514"/>
                    <a:pt x="1205" y="731"/>
                  </a:cubicBezTo>
                  <a:cubicBezTo>
                    <a:pt x="1143" y="822"/>
                    <a:pt x="1092" y="913"/>
                    <a:pt x="1055" y="1015"/>
                  </a:cubicBezTo>
                  <a:cubicBezTo>
                    <a:pt x="1034" y="1068"/>
                    <a:pt x="1014" y="1118"/>
                    <a:pt x="982" y="1166"/>
                  </a:cubicBezTo>
                  <a:cubicBezTo>
                    <a:pt x="874" y="1322"/>
                    <a:pt x="697" y="1431"/>
                    <a:pt x="564" y="1563"/>
                  </a:cubicBezTo>
                  <a:cubicBezTo>
                    <a:pt x="406" y="1718"/>
                    <a:pt x="296" y="1887"/>
                    <a:pt x="204" y="2087"/>
                  </a:cubicBezTo>
                  <a:cubicBezTo>
                    <a:pt x="137" y="2228"/>
                    <a:pt x="95" y="2380"/>
                    <a:pt x="60" y="2533"/>
                  </a:cubicBezTo>
                  <a:cubicBezTo>
                    <a:pt x="37" y="2630"/>
                    <a:pt x="14" y="2729"/>
                    <a:pt x="1" y="2830"/>
                  </a:cubicBezTo>
                  <a:lnTo>
                    <a:pt x="2511" y="78"/>
                  </a:lnTo>
                  <a:cubicBezTo>
                    <a:pt x="2494" y="68"/>
                    <a:pt x="2475" y="61"/>
                    <a:pt x="2459" y="53"/>
                  </a:cubicBezTo>
                  <a:cubicBezTo>
                    <a:pt x="2381" y="21"/>
                    <a:pt x="2303" y="1"/>
                    <a:pt x="2224"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59"/>
            <p:cNvSpPr/>
            <p:nvPr/>
          </p:nvSpPr>
          <p:spPr>
            <a:xfrm>
              <a:off x="-1230915" y="-1957300"/>
              <a:ext cx="97464" cy="114051"/>
            </a:xfrm>
            <a:custGeom>
              <a:avLst/>
              <a:gdLst/>
              <a:ahLst/>
              <a:cxnLst/>
              <a:rect l="l" t="t" r="r" b="b"/>
              <a:pathLst>
                <a:path w="1040" h="1217" extrusionOk="0">
                  <a:moveTo>
                    <a:pt x="650" y="0"/>
                  </a:moveTo>
                  <a:cubicBezTo>
                    <a:pt x="611" y="0"/>
                    <a:pt x="572" y="6"/>
                    <a:pt x="533" y="20"/>
                  </a:cubicBezTo>
                  <a:cubicBezTo>
                    <a:pt x="434" y="53"/>
                    <a:pt x="334" y="142"/>
                    <a:pt x="267" y="220"/>
                  </a:cubicBezTo>
                  <a:cubicBezTo>
                    <a:pt x="105" y="409"/>
                    <a:pt x="36" y="685"/>
                    <a:pt x="11" y="926"/>
                  </a:cubicBezTo>
                  <a:cubicBezTo>
                    <a:pt x="1" y="1033"/>
                    <a:pt x="50" y="1140"/>
                    <a:pt x="126" y="1216"/>
                  </a:cubicBezTo>
                  <a:lnTo>
                    <a:pt x="1040" y="214"/>
                  </a:lnTo>
                  <a:cubicBezTo>
                    <a:pt x="994" y="147"/>
                    <a:pt x="937" y="89"/>
                    <a:pt x="864" y="54"/>
                  </a:cubicBezTo>
                  <a:cubicBezTo>
                    <a:pt x="796" y="22"/>
                    <a:pt x="723" y="0"/>
                    <a:pt x="65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59"/>
            <p:cNvSpPr/>
            <p:nvPr/>
          </p:nvSpPr>
          <p:spPr>
            <a:xfrm>
              <a:off x="-1901440" y="-1348439"/>
              <a:ext cx="196614" cy="62133"/>
            </a:xfrm>
            <a:custGeom>
              <a:avLst/>
              <a:gdLst/>
              <a:ahLst/>
              <a:cxnLst/>
              <a:rect l="l" t="t" r="r" b="b"/>
              <a:pathLst>
                <a:path w="2098" h="663" extrusionOk="0">
                  <a:moveTo>
                    <a:pt x="937" y="0"/>
                  </a:moveTo>
                  <a:cubicBezTo>
                    <a:pt x="796" y="0"/>
                    <a:pt x="670" y="37"/>
                    <a:pt x="540" y="89"/>
                  </a:cubicBezTo>
                  <a:cubicBezTo>
                    <a:pt x="387" y="150"/>
                    <a:pt x="235" y="242"/>
                    <a:pt x="99" y="336"/>
                  </a:cubicBezTo>
                  <a:cubicBezTo>
                    <a:pt x="67" y="359"/>
                    <a:pt x="31" y="383"/>
                    <a:pt x="0" y="408"/>
                  </a:cubicBezTo>
                  <a:cubicBezTo>
                    <a:pt x="304" y="578"/>
                    <a:pt x="643" y="662"/>
                    <a:pt x="982" y="662"/>
                  </a:cubicBezTo>
                  <a:cubicBezTo>
                    <a:pt x="1373" y="662"/>
                    <a:pt x="1762" y="550"/>
                    <a:pt x="2097" y="326"/>
                  </a:cubicBezTo>
                  <a:cubicBezTo>
                    <a:pt x="1943" y="229"/>
                    <a:pt x="1764" y="167"/>
                    <a:pt x="1591" y="120"/>
                  </a:cubicBezTo>
                  <a:cubicBezTo>
                    <a:pt x="1394" y="64"/>
                    <a:pt x="1150" y="4"/>
                    <a:pt x="943" y="0"/>
                  </a:cubicBezTo>
                  <a:cubicBezTo>
                    <a:pt x="941" y="0"/>
                    <a:pt x="939" y="0"/>
                    <a:pt x="937"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59"/>
            <p:cNvSpPr/>
            <p:nvPr/>
          </p:nvSpPr>
          <p:spPr>
            <a:xfrm>
              <a:off x="-3266293" y="-1491072"/>
              <a:ext cx="106367" cy="139542"/>
            </a:xfrm>
            <a:custGeom>
              <a:avLst/>
              <a:gdLst/>
              <a:ahLst/>
              <a:cxnLst/>
              <a:rect l="l" t="t" r="r" b="b"/>
              <a:pathLst>
                <a:path w="1135" h="1489" extrusionOk="0">
                  <a:moveTo>
                    <a:pt x="218" y="0"/>
                  </a:moveTo>
                  <a:cubicBezTo>
                    <a:pt x="183" y="32"/>
                    <a:pt x="153" y="66"/>
                    <a:pt x="125" y="114"/>
                  </a:cubicBezTo>
                  <a:cubicBezTo>
                    <a:pt x="50" y="234"/>
                    <a:pt x="1" y="392"/>
                    <a:pt x="3" y="534"/>
                  </a:cubicBezTo>
                  <a:cubicBezTo>
                    <a:pt x="7" y="674"/>
                    <a:pt x="95" y="755"/>
                    <a:pt x="197" y="839"/>
                  </a:cubicBezTo>
                  <a:cubicBezTo>
                    <a:pt x="309" y="932"/>
                    <a:pt x="409" y="1017"/>
                    <a:pt x="487" y="1140"/>
                  </a:cubicBezTo>
                  <a:cubicBezTo>
                    <a:pt x="552" y="1243"/>
                    <a:pt x="617" y="1342"/>
                    <a:pt x="728" y="1398"/>
                  </a:cubicBezTo>
                  <a:cubicBezTo>
                    <a:pt x="801" y="1435"/>
                    <a:pt x="871" y="1450"/>
                    <a:pt x="949" y="1469"/>
                  </a:cubicBezTo>
                  <a:cubicBezTo>
                    <a:pt x="988" y="1477"/>
                    <a:pt x="1022" y="1488"/>
                    <a:pt x="1053" y="1488"/>
                  </a:cubicBezTo>
                  <a:cubicBezTo>
                    <a:pt x="1081" y="1488"/>
                    <a:pt x="1108" y="1479"/>
                    <a:pt x="1134" y="1448"/>
                  </a:cubicBezTo>
                  <a:lnTo>
                    <a:pt x="218" y="0"/>
                  </a:ln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59"/>
            <p:cNvSpPr/>
            <p:nvPr/>
          </p:nvSpPr>
          <p:spPr>
            <a:xfrm>
              <a:off x="-3812834" y="-2397475"/>
              <a:ext cx="361646" cy="249750"/>
            </a:xfrm>
            <a:custGeom>
              <a:avLst/>
              <a:gdLst/>
              <a:ahLst/>
              <a:cxnLst/>
              <a:rect l="l" t="t" r="r" b="b"/>
              <a:pathLst>
                <a:path w="3859" h="2665" extrusionOk="0">
                  <a:moveTo>
                    <a:pt x="3626" y="0"/>
                  </a:moveTo>
                  <a:lnTo>
                    <a:pt x="1" y="2482"/>
                  </a:lnTo>
                  <a:cubicBezTo>
                    <a:pt x="103" y="2547"/>
                    <a:pt x="218" y="2609"/>
                    <a:pt x="327" y="2639"/>
                  </a:cubicBezTo>
                  <a:cubicBezTo>
                    <a:pt x="391" y="2657"/>
                    <a:pt x="455" y="2665"/>
                    <a:pt x="520" y="2665"/>
                  </a:cubicBezTo>
                  <a:cubicBezTo>
                    <a:pt x="726" y="2665"/>
                    <a:pt x="931" y="2585"/>
                    <a:pt x="1115" y="2500"/>
                  </a:cubicBezTo>
                  <a:cubicBezTo>
                    <a:pt x="1404" y="2365"/>
                    <a:pt x="1584" y="2137"/>
                    <a:pt x="1812" y="1927"/>
                  </a:cubicBezTo>
                  <a:cubicBezTo>
                    <a:pt x="1917" y="1831"/>
                    <a:pt x="2025" y="1738"/>
                    <a:pt x="2129" y="1642"/>
                  </a:cubicBezTo>
                  <a:cubicBezTo>
                    <a:pt x="2196" y="1579"/>
                    <a:pt x="2254" y="1507"/>
                    <a:pt x="2330" y="1455"/>
                  </a:cubicBezTo>
                  <a:cubicBezTo>
                    <a:pt x="2405" y="1403"/>
                    <a:pt x="2482" y="1358"/>
                    <a:pt x="2554" y="1298"/>
                  </a:cubicBezTo>
                  <a:cubicBezTo>
                    <a:pt x="2637" y="1227"/>
                    <a:pt x="2703" y="1142"/>
                    <a:pt x="2779" y="1066"/>
                  </a:cubicBezTo>
                  <a:cubicBezTo>
                    <a:pt x="2958" y="889"/>
                    <a:pt x="3211" y="863"/>
                    <a:pt x="3419" y="736"/>
                  </a:cubicBezTo>
                  <a:cubicBezTo>
                    <a:pt x="3513" y="678"/>
                    <a:pt x="3590" y="599"/>
                    <a:pt x="3669" y="524"/>
                  </a:cubicBezTo>
                  <a:cubicBezTo>
                    <a:pt x="3726" y="474"/>
                    <a:pt x="3780" y="424"/>
                    <a:pt x="3806" y="351"/>
                  </a:cubicBezTo>
                  <a:cubicBezTo>
                    <a:pt x="3858" y="203"/>
                    <a:pt x="3734" y="89"/>
                    <a:pt x="3626"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59"/>
            <p:cNvSpPr/>
            <p:nvPr/>
          </p:nvSpPr>
          <p:spPr>
            <a:xfrm>
              <a:off x="-3573395" y="-2288579"/>
              <a:ext cx="133544" cy="93153"/>
            </a:xfrm>
            <a:custGeom>
              <a:avLst/>
              <a:gdLst/>
              <a:ahLst/>
              <a:cxnLst/>
              <a:rect l="l" t="t" r="r" b="b"/>
              <a:pathLst>
                <a:path w="1425" h="994" extrusionOk="0">
                  <a:moveTo>
                    <a:pt x="1006" y="0"/>
                  </a:moveTo>
                  <a:cubicBezTo>
                    <a:pt x="937" y="0"/>
                    <a:pt x="869" y="14"/>
                    <a:pt x="807" y="54"/>
                  </a:cubicBezTo>
                  <a:cubicBezTo>
                    <a:pt x="728" y="95"/>
                    <a:pt x="650" y="137"/>
                    <a:pt x="571" y="178"/>
                  </a:cubicBezTo>
                  <a:cubicBezTo>
                    <a:pt x="486" y="224"/>
                    <a:pt x="398" y="272"/>
                    <a:pt x="326" y="339"/>
                  </a:cubicBezTo>
                  <a:cubicBezTo>
                    <a:pt x="269" y="391"/>
                    <a:pt x="223" y="454"/>
                    <a:pt x="174" y="512"/>
                  </a:cubicBezTo>
                  <a:cubicBezTo>
                    <a:pt x="93" y="607"/>
                    <a:pt x="14" y="686"/>
                    <a:pt x="9" y="815"/>
                  </a:cubicBezTo>
                  <a:cubicBezTo>
                    <a:pt x="8" y="864"/>
                    <a:pt x="1" y="947"/>
                    <a:pt x="53" y="976"/>
                  </a:cubicBezTo>
                  <a:cubicBezTo>
                    <a:pt x="76" y="989"/>
                    <a:pt x="104" y="994"/>
                    <a:pt x="134" y="994"/>
                  </a:cubicBezTo>
                  <a:cubicBezTo>
                    <a:pt x="216" y="994"/>
                    <a:pt x="313" y="956"/>
                    <a:pt x="374" y="931"/>
                  </a:cubicBezTo>
                  <a:cubicBezTo>
                    <a:pt x="500" y="882"/>
                    <a:pt x="614" y="785"/>
                    <a:pt x="746" y="754"/>
                  </a:cubicBezTo>
                  <a:cubicBezTo>
                    <a:pt x="822" y="737"/>
                    <a:pt x="902" y="749"/>
                    <a:pt x="980" y="732"/>
                  </a:cubicBezTo>
                  <a:cubicBezTo>
                    <a:pt x="1087" y="709"/>
                    <a:pt x="1213" y="643"/>
                    <a:pt x="1284" y="557"/>
                  </a:cubicBezTo>
                  <a:cubicBezTo>
                    <a:pt x="1309" y="526"/>
                    <a:pt x="1329" y="489"/>
                    <a:pt x="1350" y="454"/>
                  </a:cubicBezTo>
                  <a:cubicBezTo>
                    <a:pt x="1371" y="419"/>
                    <a:pt x="1407" y="380"/>
                    <a:pt x="1415" y="340"/>
                  </a:cubicBezTo>
                  <a:cubicBezTo>
                    <a:pt x="1424" y="298"/>
                    <a:pt x="1420" y="242"/>
                    <a:pt x="1403" y="204"/>
                  </a:cubicBezTo>
                  <a:cubicBezTo>
                    <a:pt x="1378" y="152"/>
                    <a:pt x="1329" y="132"/>
                    <a:pt x="1290" y="94"/>
                  </a:cubicBezTo>
                  <a:cubicBezTo>
                    <a:pt x="1258" y="63"/>
                    <a:pt x="1227" y="30"/>
                    <a:pt x="1181" y="22"/>
                  </a:cubicBezTo>
                  <a:cubicBezTo>
                    <a:pt x="1124" y="10"/>
                    <a:pt x="1064" y="0"/>
                    <a:pt x="1006"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59"/>
            <p:cNvSpPr/>
            <p:nvPr/>
          </p:nvSpPr>
          <p:spPr>
            <a:xfrm>
              <a:off x="-3958185" y="-2142760"/>
              <a:ext cx="118268" cy="223135"/>
            </a:xfrm>
            <a:custGeom>
              <a:avLst/>
              <a:gdLst/>
              <a:ahLst/>
              <a:cxnLst/>
              <a:rect l="l" t="t" r="r" b="b"/>
              <a:pathLst>
                <a:path w="1262" h="2381" extrusionOk="0">
                  <a:moveTo>
                    <a:pt x="1210" y="0"/>
                  </a:moveTo>
                  <a:lnTo>
                    <a:pt x="850" y="246"/>
                  </a:lnTo>
                  <a:cubicBezTo>
                    <a:pt x="292" y="624"/>
                    <a:pt x="1" y="1233"/>
                    <a:pt x="1" y="1850"/>
                  </a:cubicBezTo>
                  <a:cubicBezTo>
                    <a:pt x="1" y="2028"/>
                    <a:pt x="25" y="2207"/>
                    <a:pt x="74" y="2380"/>
                  </a:cubicBezTo>
                  <a:cubicBezTo>
                    <a:pt x="77" y="2380"/>
                    <a:pt x="79" y="2380"/>
                    <a:pt x="82" y="2380"/>
                  </a:cubicBezTo>
                  <a:cubicBezTo>
                    <a:pt x="240" y="2380"/>
                    <a:pt x="370" y="2247"/>
                    <a:pt x="442" y="2109"/>
                  </a:cubicBezTo>
                  <a:cubicBezTo>
                    <a:pt x="556" y="1891"/>
                    <a:pt x="584" y="1653"/>
                    <a:pt x="639" y="1420"/>
                  </a:cubicBezTo>
                  <a:cubicBezTo>
                    <a:pt x="684" y="1228"/>
                    <a:pt x="748" y="1037"/>
                    <a:pt x="832" y="860"/>
                  </a:cubicBezTo>
                  <a:cubicBezTo>
                    <a:pt x="859" y="804"/>
                    <a:pt x="886" y="740"/>
                    <a:pt x="932" y="696"/>
                  </a:cubicBezTo>
                  <a:cubicBezTo>
                    <a:pt x="973" y="659"/>
                    <a:pt x="1034" y="655"/>
                    <a:pt x="1086" y="642"/>
                  </a:cubicBezTo>
                  <a:cubicBezTo>
                    <a:pt x="1176" y="614"/>
                    <a:pt x="1245" y="572"/>
                    <a:pt x="1255" y="473"/>
                  </a:cubicBezTo>
                  <a:cubicBezTo>
                    <a:pt x="1262" y="415"/>
                    <a:pt x="1246" y="353"/>
                    <a:pt x="1240" y="296"/>
                  </a:cubicBezTo>
                  <a:cubicBezTo>
                    <a:pt x="1230" y="215"/>
                    <a:pt x="1236" y="126"/>
                    <a:pt x="1220" y="45"/>
                  </a:cubicBezTo>
                  <a:cubicBezTo>
                    <a:pt x="1218" y="29"/>
                    <a:pt x="1214" y="16"/>
                    <a:pt x="121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59"/>
            <p:cNvSpPr/>
            <p:nvPr/>
          </p:nvSpPr>
          <p:spPr>
            <a:xfrm>
              <a:off x="-3713404" y="-2088218"/>
              <a:ext cx="104399" cy="82750"/>
            </a:xfrm>
            <a:custGeom>
              <a:avLst/>
              <a:gdLst/>
              <a:ahLst/>
              <a:cxnLst/>
              <a:rect l="l" t="t" r="r" b="b"/>
              <a:pathLst>
                <a:path w="1114" h="883" extrusionOk="0">
                  <a:moveTo>
                    <a:pt x="633" y="1"/>
                  </a:moveTo>
                  <a:cubicBezTo>
                    <a:pt x="609" y="1"/>
                    <a:pt x="585" y="5"/>
                    <a:pt x="554" y="14"/>
                  </a:cubicBezTo>
                  <a:cubicBezTo>
                    <a:pt x="514" y="25"/>
                    <a:pt x="465" y="48"/>
                    <a:pt x="410" y="48"/>
                  </a:cubicBezTo>
                  <a:cubicBezTo>
                    <a:pt x="403" y="48"/>
                    <a:pt x="395" y="48"/>
                    <a:pt x="388" y="47"/>
                  </a:cubicBezTo>
                  <a:cubicBezTo>
                    <a:pt x="329" y="78"/>
                    <a:pt x="263" y="102"/>
                    <a:pt x="218" y="151"/>
                  </a:cubicBezTo>
                  <a:cubicBezTo>
                    <a:pt x="158" y="215"/>
                    <a:pt x="95" y="300"/>
                    <a:pt x="66" y="382"/>
                  </a:cubicBezTo>
                  <a:cubicBezTo>
                    <a:pt x="40" y="451"/>
                    <a:pt x="1" y="601"/>
                    <a:pt x="74" y="657"/>
                  </a:cubicBezTo>
                  <a:cubicBezTo>
                    <a:pt x="126" y="697"/>
                    <a:pt x="215" y="704"/>
                    <a:pt x="273" y="731"/>
                  </a:cubicBezTo>
                  <a:cubicBezTo>
                    <a:pt x="360" y="772"/>
                    <a:pt x="437" y="858"/>
                    <a:pt x="534" y="876"/>
                  </a:cubicBezTo>
                  <a:cubicBezTo>
                    <a:pt x="558" y="880"/>
                    <a:pt x="585" y="882"/>
                    <a:pt x="612" y="882"/>
                  </a:cubicBezTo>
                  <a:cubicBezTo>
                    <a:pt x="635" y="882"/>
                    <a:pt x="659" y="881"/>
                    <a:pt x="679" y="878"/>
                  </a:cubicBezTo>
                  <a:cubicBezTo>
                    <a:pt x="795" y="860"/>
                    <a:pt x="872" y="756"/>
                    <a:pt x="938" y="668"/>
                  </a:cubicBezTo>
                  <a:cubicBezTo>
                    <a:pt x="1007" y="575"/>
                    <a:pt x="1085" y="475"/>
                    <a:pt x="1100" y="357"/>
                  </a:cubicBezTo>
                  <a:cubicBezTo>
                    <a:pt x="1104" y="329"/>
                    <a:pt x="1114" y="258"/>
                    <a:pt x="1099" y="228"/>
                  </a:cubicBezTo>
                  <a:cubicBezTo>
                    <a:pt x="1077" y="184"/>
                    <a:pt x="1002" y="150"/>
                    <a:pt x="963" y="120"/>
                  </a:cubicBezTo>
                  <a:cubicBezTo>
                    <a:pt x="881" y="61"/>
                    <a:pt x="800" y="34"/>
                    <a:pt x="704" y="10"/>
                  </a:cubicBezTo>
                  <a:cubicBezTo>
                    <a:pt x="677" y="4"/>
                    <a:pt x="655" y="1"/>
                    <a:pt x="63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59"/>
            <p:cNvSpPr/>
            <p:nvPr/>
          </p:nvSpPr>
          <p:spPr>
            <a:xfrm>
              <a:off x="-3494675" y="-2148758"/>
              <a:ext cx="1687" cy="1687"/>
            </a:xfrm>
            <a:custGeom>
              <a:avLst/>
              <a:gdLst/>
              <a:ahLst/>
              <a:cxnLst/>
              <a:rect l="l" t="t" r="r" b="b"/>
              <a:pathLst>
                <a:path w="18" h="18" extrusionOk="0">
                  <a:moveTo>
                    <a:pt x="18" y="1"/>
                  </a:moveTo>
                  <a:lnTo>
                    <a:pt x="0" y="18"/>
                  </a:lnTo>
                  <a:cubicBezTo>
                    <a:pt x="3" y="18"/>
                    <a:pt x="5" y="16"/>
                    <a:pt x="8" y="14"/>
                  </a:cubicBezTo>
                  <a:cubicBezTo>
                    <a:pt x="12" y="9"/>
                    <a:pt x="15" y="4"/>
                    <a:pt x="18"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59"/>
            <p:cNvSpPr/>
            <p:nvPr/>
          </p:nvSpPr>
          <p:spPr>
            <a:xfrm>
              <a:off x="-3502734" y="-2156442"/>
              <a:ext cx="58947" cy="50419"/>
            </a:xfrm>
            <a:custGeom>
              <a:avLst/>
              <a:gdLst/>
              <a:ahLst/>
              <a:cxnLst/>
              <a:rect l="l" t="t" r="r" b="b"/>
              <a:pathLst>
                <a:path w="629" h="538" extrusionOk="0">
                  <a:moveTo>
                    <a:pt x="322" y="1"/>
                  </a:moveTo>
                  <a:cubicBezTo>
                    <a:pt x="282" y="1"/>
                    <a:pt x="236" y="20"/>
                    <a:pt x="200" y="36"/>
                  </a:cubicBezTo>
                  <a:cubicBezTo>
                    <a:pt x="163" y="53"/>
                    <a:pt x="136" y="89"/>
                    <a:pt x="94" y="98"/>
                  </a:cubicBezTo>
                  <a:cubicBezTo>
                    <a:pt x="43" y="173"/>
                    <a:pt x="0" y="255"/>
                    <a:pt x="21" y="350"/>
                  </a:cubicBezTo>
                  <a:cubicBezTo>
                    <a:pt x="42" y="446"/>
                    <a:pt x="125" y="511"/>
                    <a:pt x="215" y="532"/>
                  </a:cubicBezTo>
                  <a:cubicBezTo>
                    <a:pt x="230" y="535"/>
                    <a:pt x="247" y="537"/>
                    <a:pt x="264" y="537"/>
                  </a:cubicBezTo>
                  <a:cubicBezTo>
                    <a:pt x="429" y="537"/>
                    <a:pt x="628" y="361"/>
                    <a:pt x="593" y="187"/>
                  </a:cubicBezTo>
                  <a:cubicBezTo>
                    <a:pt x="573" y="93"/>
                    <a:pt x="425" y="17"/>
                    <a:pt x="340" y="2"/>
                  </a:cubicBezTo>
                  <a:cubicBezTo>
                    <a:pt x="334" y="1"/>
                    <a:pt x="328" y="1"/>
                    <a:pt x="322"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59"/>
            <p:cNvSpPr/>
            <p:nvPr/>
          </p:nvSpPr>
          <p:spPr>
            <a:xfrm>
              <a:off x="-3433292" y="-2044829"/>
              <a:ext cx="122017" cy="80033"/>
            </a:xfrm>
            <a:custGeom>
              <a:avLst/>
              <a:gdLst/>
              <a:ahLst/>
              <a:cxnLst/>
              <a:rect l="l" t="t" r="r" b="b"/>
              <a:pathLst>
                <a:path w="1302" h="854" extrusionOk="0">
                  <a:moveTo>
                    <a:pt x="1005" y="0"/>
                  </a:moveTo>
                  <a:cubicBezTo>
                    <a:pt x="795" y="0"/>
                    <a:pt x="588" y="108"/>
                    <a:pt x="406" y="201"/>
                  </a:cubicBezTo>
                  <a:cubicBezTo>
                    <a:pt x="270" y="271"/>
                    <a:pt x="130" y="372"/>
                    <a:pt x="73" y="521"/>
                  </a:cubicBezTo>
                  <a:cubicBezTo>
                    <a:pt x="41" y="607"/>
                    <a:pt x="21" y="703"/>
                    <a:pt x="7" y="794"/>
                  </a:cubicBezTo>
                  <a:cubicBezTo>
                    <a:pt x="5" y="815"/>
                    <a:pt x="2" y="835"/>
                    <a:pt x="1" y="853"/>
                  </a:cubicBezTo>
                  <a:lnTo>
                    <a:pt x="1301" y="72"/>
                  </a:lnTo>
                  <a:cubicBezTo>
                    <a:pt x="1238" y="43"/>
                    <a:pt x="1172" y="22"/>
                    <a:pt x="1103" y="9"/>
                  </a:cubicBezTo>
                  <a:cubicBezTo>
                    <a:pt x="1070" y="3"/>
                    <a:pt x="1037" y="0"/>
                    <a:pt x="100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59"/>
            <p:cNvSpPr/>
            <p:nvPr/>
          </p:nvSpPr>
          <p:spPr>
            <a:xfrm>
              <a:off x="-3464686" y="-1798454"/>
              <a:ext cx="190897" cy="277022"/>
            </a:xfrm>
            <a:custGeom>
              <a:avLst/>
              <a:gdLst/>
              <a:ahLst/>
              <a:cxnLst/>
              <a:rect l="l" t="t" r="r" b="b"/>
              <a:pathLst>
                <a:path w="2037" h="2956" extrusionOk="0">
                  <a:moveTo>
                    <a:pt x="253" y="0"/>
                  </a:moveTo>
                  <a:cubicBezTo>
                    <a:pt x="228" y="5"/>
                    <a:pt x="207" y="13"/>
                    <a:pt x="184" y="30"/>
                  </a:cubicBezTo>
                  <a:cubicBezTo>
                    <a:pt x="134" y="66"/>
                    <a:pt x="96" y="133"/>
                    <a:pt x="68" y="186"/>
                  </a:cubicBezTo>
                  <a:cubicBezTo>
                    <a:pt x="11" y="290"/>
                    <a:pt x="0" y="415"/>
                    <a:pt x="11" y="531"/>
                  </a:cubicBezTo>
                  <a:cubicBezTo>
                    <a:pt x="18" y="625"/>
                    <a:pt x="28" y="738"/>
                    <a:pt x="91" y="815"/>
                  </a:cubicBezTo>
                  <a:cubicBezTo>
                    <a:pt x="139" y="873"/>
                    <a:pt x="219" y="903"/>
                    <a:pt x="283" y="942"/>
                  </a:cubicBezTo>
                  <a:cubicBezTo>
                    <a:pt x="402" y="1016"/>
                    <a:pt x="528" y="1106"/>
                    <a:pt x="615" y="1221"/>
                  </a:cubicBezTo>
                  <a:cubicBezTo>
                    <a:pt x="687" y="1316"/>
                    <a:pt x="739" y="1430"/>
                    <a:pt x="797" y="1535"/>
                  </a:cubicBezTo>
                  <a:cubicBezTo>
                    <a:pt x="874" y="1671"/>
                    <a:pt x="948" y="1806"/>
                    <a:pt x="1015" y="1947"/>
                  </a:cubicBezTo>
                  <a:cubicBezTo>
                    <a:pt x="1125" y="2182"/>
                    <a:pt x="1219" y="2436"/>
                    <a:pt x="1412" y="2620"/>
                  </a:cubicBezTo>
                  <a:cubicBezTo>
                    <a:pt x="1496" y="2700"/>
                    <a:pt x="1586" y="2771"/>
                    <a:pt x="1678" y="2842"/>
                  </a:cubicBezTo>
                  <a:cubicBezTo>
                    <a:pt x="1726" y="2879"/>
                    <a:pt x="1785" y="2938"/>
                    <a:pt x="1849" y="2952"/>
                  </a:cubicBezTo>
                  <a:cubicBezTo>
                    <a:pt x="1859" y="2954"/>
                    <a:pt x="1870" y="2955"/>
                    <a:pt x="1879" y="2955"/>
                  </a:cubicBezTo>
                  <a:cubicBezTo>
                    <a:pt x="1958" y="2955"/>
                    <a:pt x="2005" y="2889"/>
                    <a:pt x="2036" y="2812"/>
                  </a:cubicBezTo>
                  <a:lnTo>
                    <a:pt x="253" y="0"/>
                  </a:ln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59"/>
            <p:cNvSpPr/>
            <p:nvPr/>
          </p:nvSpPr>
          <p:spPr>
            <a:xfrm>
              <a:off x="-3629717" y="-1841001"/>
              <a:ext cx="109740" cy="88748"/>
            </a:xfrm>
            <a:custGeom>
              <a:avLst/>
              <a:gdLst/>
              <a:ahLst/>
              <a:cxnLst/>
              <a:rect l="l" t="t" r="r" b="b"/>
              <a:pathLst>
                <a:path w="1171" h="947" extrusionOk="0">
                  <a:moveTo>
                    <a:pt x="284" y="0"/>
                  </a:moveTo>
                  <a:cubicBezTo>
                    <a:pt x="262" y="0"/>
                    <a:pt x="243" y="5"/>
                    <a:pt x="217" y="13"/>
                  </a:cubicBezTo>
                  <a:cubicBezTo>
                    <a:pt x="145" y="34"/>
                    <a:pt x="30" y="55"/>
                    <a:pt x="16" y="139"/>
                  </a:cubicBezTo>
                  <a:cubicBezTo>
                    <a:pt x="1" y="240"/>
                    <a:pt x="65" y="369"/>
                    <a:pt x="124" y="444"/>
                  </a:cubicBezTo>
                  <a:cubicBezTo>
                    <a:pt x="238" y="590"/>
                    <a:pt x="415" y="713"/>
                    <a:pt x="568" y="817"/>
                  </a:cubicBezTo>
                  <a:cubicBezTo>
                    <a:pt x="635" y="863"/>
                    <a:pt x="704" y="910"/>
                    <a:pt x="782" y="935"/>
                  </a:cubicBezTo>
                  <a:cubicBezTo>
                    <a:pt x="807" y="943"/>
                    <a:pt x="829" y="946"/>
                    <a:pt x="849" y="946"/>
                  </a:cubicBezTo>
                  <a:cubicBezTo>
                    <a:pt x="895" y="946"/>
                    <a:pt x="932" y="928"/>
                    <a:pt x="983" y="901"/>
                  </a:cubicBezTo>
                  <a:cubicBezTo>
                    <a:pt x="1046" y="869"/>
                    <a:pt x="1115" y="833"/>
                    <a:pt x="1141" y="764"/>
                  </a:cubicBezTo>
                  <a:cubicBezTo>
                    <a:pt x="1171" y="685"/>
                    <a:pt x="1144" y="585"/>
                    <a:pt x="1114" y="510"/>
                  </a:cubicBezTo>
                  <a:cubicBezTo>
                    <a:pt x="1030" y="294"/>
                    <a:pt x="834" y="183"/>
                    <a:pt x="628" y="102"/>
                  </a:cubicBezTo>
                  <a:cubicBezTo>
                    <a:pt x="561" y="75"/>
                    <a:pt x="553" y="49"/>
                    <a:pt x="528" y="35"/>
                  </a:cubicBezTo>
                  <a:cubicBezTo>
                    <a:pt x="513" y="25"/>
                    <a:pt x="480" y="20"/>
                    <a:pt x="460" y="17"/>
                  </a:cubicBezTo>
                  <a:cubicBezTo>
                    <a:pt x="413" y="10"/>
                    <a:pt x="367" y="13"/>
                    <a:pt x="319" y="3"/>
                  </a:cubicBezTo>
                  <a:cubicBezTo>
                    <a:pt x="306" y="1"/>
                    <a:pt x="295" y="0"/>
                    <a:pt x="284"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59"/>
            <p:cNvSpPr/>
            <p:nvPr/>
          </p:nvSpPr>
          <p:spPr>
            <a:xfrm>
              <a:off x="-3805150" y="-1741570"/>
              <a:ext cx="216388" cy="228290"/>
            </a:xfrm>
            <a:custGeom>
              <a:avLst/>
              <a:gdLst/>
              <a:ahLst/>
              <a:cxnLst/>
              <a:rect l="l" t="t" r="r" b="b"/>
              <a:pathLst>
                <a:path w="2309" h="2436" extrusionOk="0">
                  <a:moveTo>
                    <a:pt x="340" y="0"/>
                  </a:moveTo>
                  <a:cubicBezTo>
                    <a:pt x="227" y="0"/>
                    <a:pt x="110" y="16"/>
                    <a:pt x="1" y="47"/>
                  </a:cubicBezTo>
                  <a:lnTo>
                    <a:pt x="2282" y="2435"/>
                  </a:lnTo>
                  <a:cubicBezTo>
                    <a:pt x="2293" y="2393"/>
                    <a:pt x="2300" y="2346"/>
                    <a:pt x="2301" y="2299"/>
                  </a:cubicBezTo>
                  <a:cubicBezTo>
                    <a:pt x="2308" y="2095"/>
                    <a:pt x="2238" y="1878"/>
                    <a:pt x="2158" y="1692"/>
                  </a:cubicBezTo>
                  <a:cubicBezTo>
                    <a:pt x="2075" y="1496"/>
                    <a:pt x="1943" y="1321"/>
                    <a:pt x="1782" y="1184"/>
                  </a:cubicBezTo>
                  <a:cubicBezTo>
                    <a:pt x="1628" y="1052"/>
                    <a:pt x="1425" y="977"/>
                    <a:pt x="1282" y="834"/>
                  </a:cubicBezTo>
                  <a:cubicBezTo>
                    <a:pt x="1140" y="692"/>
                    <a:pt x="1094" y="489"/>
                    <a:pt x="991" y="322"/>
                  </a:cubicBezTo>
                  <a:cubicBezTo>
                    <a:pt x="937" y="233"/>
                    <a:pt x="862" y="145"/>
                    <a:pt x="772" y="94"/>
                  </a:cubicBezTo>
                  <a:cubicBezTo>
                    <a:pt x="684" y="42"/>
                    <a:pt x="569" y="18"/>
                    <a:pt x="469" y="8"/>
                  </a:cubicBezTo>
                  <a:cubicBezTo>
                    <a:pt x="427" y="3"/>
                    <a:pt x="383" y="0"/>
                    <a:pt x="34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59"/>
            <p:cNvSpPr/>
            <p:nvPr/>
          </p:nvSpPr>
          <p:spPr>
            <a:xfrm>
              <a:off x="-3546030" y="-1629207"/>
              <a:ext cx="135043" cy="159972"/>
            </a:xfrm>
            <a:custGeom>
              <a:avLst/>
              <a:gdLst/>
              <a:ahLst/>
              <a:cxnLst/>
              <a:rect l="l" t="t" r="r" b="b"/>
              <a:pathLst>
                <a:path w="1441" h="1707" extrusionOk="0">
                  <a:moveTo>
                    <a:pt x="319" y="1"/>
                  </a:moveTo>
                  <a:cubicBezTo>
                    <a:pt x="274" y="1"/>
                    <a:pt x="230" y="9"/>
                    <a:pt x="198" y="27"/>
                  </a:cubicBezTo>
                  <a:cubicBezTo>
                    <a:pt x="151" y="52"/>
                    <a:pt x="106" y="91"/>
                    <a:pt x="63" y="125"/>
                  </a:cubicBezTo>
                  <a:cubicBezTo>
                    <a:pt x="33" y="147"/>
                    <a:pt x="1" y="171"/>
                    <a:pt x="75" y="211"/>
                  </a:cubicBezTo>
                  <a:cubicBezTo>
                    <a:pt x="92" y="310"/>
                    <a:pt x="123" y="352"/>
                    <a:pt x="177" y="433"/>
                  </a:cubicBezTo>
                  <a:cubicBezTo>
                    <a:pt x="273" y="584"/>
                    <a:pt x="361" y="744"/>
                    <a:pt x="444" y="904"/>
                  </a:cubicBezTo>
                  <a:cubicBezTo>
                    <a:pt x="598" y="1194"/>
                    <a:pt x="754" y="1510"/>
                    <a:pt x="1063" y="1666"/>
                  </a:cubicBezTo>
                  <a:cubicBezTo>
                    <a:pt x="1107" y="1689"/>
                    <a:pt x="1155" y="1706"/>
                    <a:pt x="1202" y="1706"/>
                  </a:cubicBezTo>
                  <a:cubicBezTo>
                    <a:pt x="1234" y="1706"/>
                    <a:pt x="1266" y="1698"/>
                    <a:pt x="1296" y="1680"/>
                  </a:cubicBezTo>
                  <a:cubicBezTo>
                    <a:pt x="1371" y="1634"/>
                    <a:pt x="1401" y="1547"/>
                    <a:pt x="1411" y="1466"/>
                  </a:cubicBezTo>
                  <a:cubicBezTo>
                    <a:pt x="1440" y="1220"/>
                    <a:pt x="1362" y="945"/>
                    <a:pt x="1207" y="753"/>
                  </a:cubicBezTo>
                  <a:cubicBezTo>
                    <a:pt x="1131" y="660"/>
                    <a:pt x="1040" y="580"/>
                    <a:pt x="956" y="492"/>
                  </a:cubicBezTo>
                  <a:cubicBezTo>
                    <a:pt x="877" y="407"/>
                    <a:pt x="804" y="317"/>
                    <a:pt x="723" y="234"/>
                  </a:cubicBezTo>
                  <a:cubicBezTo>
                    <a:pt x="639" y="146"/>
                    <a:pt x="542" y="75"/>
                    <a:pt x="432" y="23"/>
                  </a:cubicBezTo>
                  <a:cubicBezTo>
                    <a:pt x="401" y="8"/>
                    <a:pt x="360" y="1"/>
                    <a:pt x="319"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59"/>
            <p:cNvSpPr/>
            <p:nvPr/>
          </p:nvSpPr>
          <p:spPr>
            <a:xfrm>
              <a:off x="-3512293" y="-1431564"/>
              <a:ext cx="211140" cy="215076"/>
            </a:xfrm>
            <a:custGeom>
              <a:avLst/>
              <a:gdLst/>
              <a:ahLst/>
              <a:cxnLst/>
              <a:rect l="l" t="t" r="r" b="b"/>
              <a:pathLst>
                <a:path w="2253" h="2295" extrusionOk="0">
                  <a:moveTo>
                    <a:pt x="136" y="1"/>
                  </a:moveTo>
                  <a:cubicBezTo>
                    <a:pt x="93" y="1"/>
                    <a:pt x="49" y="4"/>
                    <a:pt x="6" y="10"/>
                  </a:cubicBezTo>
                  <a:cubicBezTo>
                    <a:pt x="5" y="10"/>
                    <a:pt x="2" y="10"/>
                    <a:pt x="1" y="11"/>
                  </a:cubicBezTo>
                  <a:lnTo>
                    <a:pt x="2185" y="2295"/>
                  </a:lnTo>
                  <a:cubicBezTo>
                    <a:pt x="2223" y="2248"/>
                    <a:pt x="2249" y="2194"/>
                    <a:pt x="2250" y="2132"/>
                  </a:cubicBezTo>
                  <a:cubicBezTo>
                    <a:pt x="2253" y="2000"/>
                    <a:pt x="2179" y="1850"/>
                    <a:pt x="2115" y="1741"/>
                  </a:cubicBezTo>
                  <a:cubicBezTo>
                    <a:pt x="1975" y="1504"/>
                    <a:pt x="1787" y="1308"/>
                    <a:pt x="1605" y="1106"/>
                  </a:cubicBezTo>
                  <a:cubicBezTo>
                    <a:pt x="1442" y="927"/>
                    <a:pt x="1312" y="722"/>
                    <a:pt x="1151" y="540"/>
                  </a:cubicBezTo>
                  <a:cubicBezTo>
                    <a:pt x="892" y="250"/>
                    <a:pt x="534" y="1"/>
                    <a:pt x="136"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59"/>
            <p:cNvSpPr/>
            <p:nvPr/>
          </p:nvSpPr>
          <p:spPr>
            <a:xfrm>
              <a:off x="-3059373" y="-1455273"/>
              <a:ext cx="104024" cy="103180"/>
            </a:xfrm>
            <a:custGeom>
              <a:avLst/>
              <a:gdLst/>
              <a:ahLst/>
              <a:cxnLst/>
              <a:rect l="l" t="t" r="r" b="b"/>
              <a:pathLst>
                <a:path w="1110" h="1101" extrusionOk="0">
                  <a:moveTo>
                    <a:pt x="983" y="1"/>
                  </a:moveTo>
                  <a:lnTo>
                    <a:pt x="12" y="706"/>
                  </a:lnTo>
                  <a:cubicBezTo>
                    <a:pt x="9" y="756"/>
                    <a:pt x="7" y="804"/>
                    <a:pt x="7" y="851"/>
                  </a:cubicBezTo>
                  <a:cubicBezTo>
                    <a:pt x="7" y="948"/>
                    <a:pt x="1" y="1015"/>
                    <a:pt x="89" y="1058"/>
                  </a:cubicBezTo>
                  <a:cubicBezTo>
                    <a:pt x="146" y="1084"/>
                    <a:pt x="239" y="1101"/>
                    <a:pt x="313" y="1101"/>
                  </a:cubicBezTo>
                  <a:cubicBezTo>
                    <a:pt x="330" y="1101"/>
                    <a:pt x="347" y="1100"/>
                    <a:pt x="361" y="1098"/>
                  </a:cubicBezTo>
                  <a:cubicBezTo>
                    <a:pt x="434" y="1088"/>
                    <a:pt x="482" y="1032"/>
                    <a:pt x="546" y="1001"/>
                  </a:cubicBezTo>
                  <a:cubicBezTo>
                    <a:pt x="613" y="968"/>
                    <a:pt x="695" y="946"/>
                    <a:pt x="751" y="894"/>
                  </a:cubicBezTo>
                  <a:cubicBezTo>
                    <a:pt x="803" y="846"/>
                    <a:pt x="840" y="778"/>
                    <a:pt x="886" y="725"/>
                  </a:cubicBezTo>
                  <a:cubicBezTo>
                    <a:pt x="942" y="659"/>
                    <a:pt x="1001" y="595"/>
                    <a:pt x="1045" y="522"/>
                  </a:cubicBezTo>
                  <a:cubicBezTo>
                    <a:pt x="1103" y="426"/>
                    <a:pt x="1110" y="286"/>
                    <a:pt x="1087" y="176"/>
                  </a:cubicBezTo>
                  <a:cubicBezTo>
                    <a:pt x="1069" y="95"/>
                    <a:pt x="1035" y="39"/>
                    <a:pt x="98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59"/>
            <p:cNvSpPr/>
            <p:nvPr/>
          </p:nvSpPr>
          <p:spPr>
            <a:xfrm>
              <a:off x="-3176422" y="-1224268"/>
              <a:ext cx="95777" cy="62227"/>
            </a:xfrm>
            <a:custGeom>
              <a:avLst/>
              <a:gdLst/>
              <a:ahLst/>
              <a:cxnLst/>
              <a:rect l="l" t="t" r="r" b="b"/>
              <a:pathLst>
                <a:path w="1022" h="664" extrusionOk="0">
                  <a:moveTo>
                    <a:pt x="550" y="1"/>
                  </a:moveTo>
                  <a:cubicBezTo>
                    <a:pt x="444" y="1"/>
                    <a:pt x="337" y="37"/>
                    <a:pt x="259" y="105"/>
                  </a:cubicBezTo>
                  <a:cubicBezTo>
                    <a:pt x="249" y="199"/>
                    <a:pt x="129" y="174"/>
                    <a:pt x="93" y="193"/>
                  </a:cubicBezTo>
                  <a:cubicBezTo>
                    <a:pt x="68" y="207"/>
                    <a:pt x="16" y="264"/>
                    <a:pt x="8" y="292"/>
                  </a:cubicBezTo>
                  <a:cubicBezTo>
                    <a:pt x="0" y="317"/>
                    <a:pt x="12" y="332"/>
                    <a:pt x="18" y="354"/>
                  </a:cubicBezTo>
                  <a:cubicBezTo>
                    <a:pt x="28" y="388"/>
                    <a:pt x="31" y="424"/>
                    <a:pt x="42" y="458"/>
                  </a:cubicBezTo>
                  <a:cubicBezTo>
                    <a:pt x="56" y="502"/>
                    <a:pt x="106" y="547"/>
                    <a:pt x="141" y="577"/>
                  </a:cubicBezTo>
                  <a:cubicBezTo>
                    <a:pt x="190" y="617"/>
                    <a:pt x="250" y="640"/>
                    <a:pt x="312" y="654"/>
                  </a:cubicBezTo>
                  <a:cubicBezTo>
                    <a:pt x="337" y="660"/>
                    <a:pt x="360" y="663"/>
                    <a:pt x="382" y="663"/>
                  </a:cubicBezTo>
                  <a:cubicBezTo>
                    <a:pt x="506" y="663"/>
                    <a:pt x="604" y="583"/>
                    <a:pt x="727" y="552"/>
                  </a:cubicBezTo>
                  <a:cubicBezTo>
                    <a:pt x="820" y="530"/>
                    <a:pt x="961" y="516"/>
                    <a:pt x="1001" y="411"/>
                  </a:cubicBezTo>
                  <a:cubicBezTo>
                    <a:pt x="1022" y="357"/>
                    <a:pt x="1002" y="308"/>
                    <a:pt x="973" y="263"/>
                  </a:cubicBezTo>
                  <a:cubicBezTo>
                    <a:pt x="913" y="174"/>
                    <a:pt x="826" y="84"/>
                    <a:pt x="727" y="38"/>
                  </a:cubicBezTo>
                  <a:cubicBezTo>
                    <a:pt x="672" y="13"/>
                    <a:pt x="611" y="1"/>
                    <a:pt x="550"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59"/>
            <p:cNvSpPr/>
            <p:nvPr/>
          </p:nvSpPr>
          <p:spPr>
            <a:xfrm>
              <a:off x="-2198047" y="-3321030"/>
              <a:ext cx="60915" cy="35050"/>
            </a:xfrm>
            <a:custGeom>
              <a:avLst/>
              <a:gdLst/>
              <a:ahLst/>
              <a:cxnLst/>
              <a:rect l="l" t="t" r="r" b="b"/>
              <a:pathLst>
                <a:path w="650" h="630" extrusionOk="0">
                  <a:moveTo>
                    <a:pt x="323" y="0"/>
                  </a:moveTo>
                  <a:cubicBezTo>
                    <a:pt x="158" y="0"/>
                    <a:pt x="20" y="129"/>
                    <a:pt x="10" y="296"/>
                  </a:cubicBezTo>
                  <a:cubicBezTo>
                    <a:pt x="0" y="469"/>
                    <a:pt x="133" y="618"/>
                    <a:pt x="306" y="629"/>
                  </a:cubicBezTo>
                  <a:cubicBezTo>
                    <a:pt x="312" y="629"/>
                    <a:pt x="319" y="629"/>
                    <a:pt x="325" y="629"/>
                  </a:cubicBezTo>
                  <a:cubicBezTo>
                    <a:pt x="491" y="629"/>
                    <a:pt x="629" y="500"/>
                    <a:pt x="639" y="333"/>
                  </a:cubicBezTo>
                  <a:cubicBezTo>
                    <a:pt x="650" y="159"/>
                    <a:pt x="517" y="11"/>
                    <a:pt x="344" y="1"/>
                  </a:cubicBezTo>
                  <a:cubicBezTo>
                    <a:pt x="337" y="0"/>
                    <a:pt x="330" y="0"/>
                    <a:pt x="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3" name="Google Shape;6053;p59"/>
          <p:cNvSpPr/>
          <p:nvPr/>
        </p:nvSpPr>
        <p:spPr>
          <a:xfrm rot="5400000">
            <a:off x="6788357" y="18151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59"/>
          <p:cNvSpPr/>
          <p:nvPr/>
        </p:nvSpPr>
        <p:spPr>
          <a:xfrm rot="5400000">
            <a:off x="7315182" y="2013298"/>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59"/>
          <p:cNvSpPr/>
          <p:nvPr/>
        </p:nvSpPr>
        <p:spPr>
          <a:xfrm rot="5400000">
            <a:off x="6312468" y="2130890"/>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59"/>
          <p:cNvSpPr/>
          <p:nvPr/>
        </p:nvSpPr>
        <p:spPr>
          <a:xfrm rot="5400000">
            <a:off x="6392155" y="368270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59"/>
          <p:cNvSpPr/>
          <p:nvPr/>
        </p:nvSpPr>
        <p:spPr>
          <a:xfrm rot="5400000">
            <a:off x="6915544" y="4157199"/>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Title 1">
            <a:extLst>
              <a:ext uri="{FF2B5EF4-FFF2-40B4-BE49-F238E27FC236}">
                <a16:creationId xmlns:a16="http://schemas.microsoft.com/office/drawing/2014/main" id="{9D3BFDFC-9536-4B01-A4E3-02BBBA99C482}"/>
              </a:ext>
            </a:extLst>
          </p:cNvPr>
          <p:cNvSpPr txBox="1">
            <a:spLocks/>
          </p:cNvSpPr>
          <p:nvPr/>
        </p:nvSpPr>
        <p:spPr>
          <a:xfrm>
            <a:off x="362270" y="183594"/>
            <a:ext cx="8596668" cy="754169"/>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5400">
                <a:latin typeface="Times New Roman" panose="02020603050405020304" pitchFamily="18" charset="0"/>
                <a:cs typeface="Times New Roman" panose="02020603050405020304" pitchFamily="18" charset="0"/>
              </a:rPr>
              <a:t>Conclusion</a:t>
            </a:r>
            <a:endParaRPr lang="en-IN"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E7E5-3301-4CF9-BA1F-6FFA64BE1F0E}"/>
              </a:ext>
            </a:extLst>
          </p:cNvPr>
          <p:cNvSpPr>
            <a:spLocks noGrp="1"/>
          </p:cNvSpPr>
          <p:nvPr>
            <p:ph type="title"/>
          </p:nvPr>
        </p:nvSpPr>
        <p:spPr>
          <a:xfrm>
            <a:off x="1686650" y="1425819"/>
            <a:ext cx="5446500" cy="958800"/>
          </a:xfrm>
        </p:spPr>
        <p:txBody>
          <a:bodyPr/>
          <a:lstStyle/>
          <a:p>
            <a:r>
              <a:rPr lang="en-IN" dirty="0"/>
              <a:t>Questions?</a:t>
            </a:r>
          </a:p>
        </p:txBody>
      </p:sp>
      <p:sp>
        <p:nvSpPr>
          <p:cNvPr id="3" name="Subtitle 2">
            <a:extLst>
              <a:ext uri="{FF2B5EF4-FFF2-40B4-BE49-F238E27FC236}">
                <a16:creationId xmlns:a16="http://schemas.microsoft.com/office/drawing/2014/main" id="{0ACEA0EB-12BA-4AB9-B9B3-FA7A9BE6B4A2}"/>
              </a:ext>
            </a:extLst>
          </p:cNvPr>
          <p:cNvSpPr>
            <a:spLocks noGrp="1"/>
          </p:cNvSpPr>
          <p:nvPr>
            <p:ph type="subTitle" idx="1"/>
          </p:nvPr>
        </p:nvSpPr>
        <p:spPr>
          <a:xfrm>
            <a:off x="863525" y="1177325"/>
            <a:ext cx="4521000" cy="365700"/>
          </a:xfrm>
        </p:spPr>
        <p:txBody>
          <a:bodyPr/>
          <a:lstStyle/>
          <a:p>
            <a:r>
              <a:rPr lang="en-IN" dirty="0"/>
              <a:t>Any</a:t>
            </a:r>
          </a:p>
        </p:txBody>
      </p:sp>
    </p:spTree>
    <p:extLst>
      <p:ext uri="{BB962C8B-B14F-4D97-AF65-F5344CB8AC3E}">
        <p14:creationId xmlns:p14="http://schemas.microsoft.com/office/powerpoint/2010/main" val="83394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88"/>
        <p:cNvGrpSpPr/>
        <p:nvPr/>
      </p:nvGrpSpPr>
      <p:grpSpPr>
        <a:xfrm>
          <a:off x="0" y="0"/>
          <a:ext cx="0" cy="0"/>
          <a:chOff x="0" y="0"/>
          <a:chExt cx="0" cy="0"/>
        </a:xfrm>
      </p:grpSpPr>
      <p:sp>
        <p:nvSpPr>
          <p:cNvPr id="5889" name="Google Shape;5889;p56"/>
          <p:cNvSpPr txBox="1">
            <a:spLocks noGrp="1"/>
          </p:cNvSpPr>
          <p:nvPr>
            <p:ph type="title"/>
          </p:nvPr>
        </p:nvSpPr>
        <p:spPr>
          <a:xfrm>
            <a:off x="1066675" y="-1167700"/>
            <a:ext cx="3642300" cy="19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Future Scope</a:t>
            </a:r>
            <a:endParaRPr dirty="0">
              <a:latin typeface="Times New Roman" panose="02020603050405020304" pitchFamily="18" charset="0"/>
              <a:cs typeface="Times New Roman" panose="02020603050405020304" pitchFamily="18" charset="0"/>
            </a:endParaRPr>
          </a:p>
        </p:txBody>
      </p:sp>
      <p:sp>
        <p:nvSpPr>
          <p:cNvPr id="5890" name="Google Shape;5890;p56"/>
          <p:cNvSpPr txBox="1">
            <a:spLocks noGrp="1"/>
          </p:cNvSpPr>
          <p:nvPr>
            <p:ph type="subTitle" idx="1"/>
          </p:nvPr>
        </p:nvSpPr>
        <p:spPr>
          <a:xfrm>
            <a:off x="719327" y="1151372"/>
            <a:ext cx="3989648" cy="3384051"/>
          </a:xfrm>
          <a:prstGeom prst="rect">
            <a:avLst/>
          </a:prstGeom>
        </p:spPr>
        <p:txBody>
          <a:bodyPr spcFirstLastPara="1" wrap="square" lIns="91425" tIns="91425" rIns="91425" bIns="91425" anchor="t" anchorCtr="0">
            <a:noAutofit/>
          </a:body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       For future practices to surpass us, the processes for data mining should be improved and used in such a manner that processed data is understandable to humans as well as the model, without much use of binary and/or arithmetic values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Models could be programmed in such a way that they adapt quickly to newly comprehended data, without deviating too much from the desired results even if the data consists of some minor looked-over impurities</a:t>
            </a:r>
            <a:endParaRPr lang="en-US" dirty="0">
              <a:latin typeface="Times New Roman" panose="02020603050405020304" pitchFamily="18" charset="0"/>
              <a:cs typeface="Times New Roman" panose="02020603050405020304" pitchFamily="18" charset="0"/>
            </a:endParaRPr>
          </a:p>
          <a:p>
            <a:pPr algn="just"/>
            <a:endParaRPr lang="en-IN" dirty="0"/>
          </a:p>
        </p:txBody>
      </p:sp>
      <p:pic>
        <p:nvPicPr>
          <p:cNvPr id="5891" name="Google Shape;5891;p56"/>
          <p:cNvPicPr preferRelativeResize="0">
            <a:picLocks noGrp="1"/>
          </p:cNvPicPr>
          <p:nvPr>
            <p:ph type="pic" idx="2"/>
          </p:nvPr>
        </p:nvPicPr>
        <p:blipFill rotWithShape="1">
          <a:blip r:embed="rId3">
            <a:alphaModFix/>
          </a:blip>
          <a:srcRect l="8784" r="24566"/>
          <a:stretch/>
        </p:blipFill>
        <p:spPr>
          <a:xfrm>
            <a:off x="4903100" y="801200"/>
            <a:ext cx="5143500" cy="5143500"/>
          </a:xfrm>
          <a:prstGeom prst="ellipse">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85"/>
        <p:cNvGrpSpPr/>
        <p:nvPr/>
      </p:nvGrpSpPr>
      <p:grpSpPr>
        <a:xfrm>
          <a:off x="0" y="0"/>
          <a:ext cx="0" cy="0"/>
          <a:chOff x="0" y="0"/>
          <a:chExt cx="0" cy="0"/>
        </a:xfrm>
      </p:grpSpPr>
      <p:sp>
        <p:nvSpPr>
          <p:cNvPr id="6086" name="Google Shape;6086;p62"/>
          <p:cNvSpPr txBox="1">
            <a:spLocks noGrp="1"/>
          </p:cNvSpPr>
          <p:nvPr>
            <p:ph type="body" idx="1"/>
          </p:nvPr>
        </p:nvSpPr>
        <p:spPr>
          <a:xfrm>
            <a:off x="4534" y="468520"/>
            <a:ext cx="5979501" cy="5444600"/>
          </a:xfrm>
          <a:prstGeom prst="rect">
            <a:avLst/>
          </a:prstGeom>
        </p:spPr>
        <p:txBody>
          <a:bodyPr spcFirstLastPara="1" wrap="square" lIns="91425" tIns="91425" rIns="91425" bIns="91425" anchor="t" anchorCtr="0">
            <a:noAutofit/>
          </a:bodyPr>
          <a:lstStyle/>
          <a:p>
            <a:pPr lvl="0"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Early Detection of Influenza using machine learning techniques by </a:t>
            </a:r>
            <a:r>
              <a:rPr lang="en-IN" sz="900" dirty="0" err="1">
                <a:latin typeface="Times New Roman" panose="02020603050405020304" pitchFamily="18" charset="0"/>
                <a:ea typeface="Calibri" panose="020F0502020204030204" pitchFamily="34" charset="0"/>
                <a:cs typeface="Times New Roman" panose="02020603050405020304" pitchFamily="18" charset="0"/>
              </a:rPr>
              <a:t>Sajal</a:t>
            </a:r>
            <a:r>
              <a:rPr lang="en-IN" sz="900" dirty="0">
                <a:latin typeface="Times New Roman" panose="02020603050405020304" pitchFamily="18" charset="0"/>
                <a:ea typeface="Calibri" panose="020F0502020204030204" pitchFamily="34" charset="0"/>
                <a:cs typeface="Times New Roman" panose="02020603050405020304" pitchFamily="18" charset="0"/>
              </a:rPr>
              <a:t> Maheshwari, Anushka Sharma, Ranjan Kumar and </a:t>
            </a:r>
            <a:r>
              <a:rPr lang="en-IN" sz="900" dirty="0" err="1">
                <a:latin typeface="Times New Roman" panose="02020603050405020304" pitchFamily="18" charset="0"/>
                <a:ea typeface="Calibri" panose="020F0502020204030204" pitchFamily="34" charset="0"/>
                <a:cs typeface="Times New Roman" panose="02020603050405020304" pitchFamily="18" charset="0"/>
              </a:rPr>
              <a:t>Pratyush</a:t>
            </a:r>
            <a:r>
              <a:rPr lang="en-IN" sz="900" dirty="0">
                <a:latin typeface="Times New Roman" panose="02020603050405020304" pitchFamily="18" charset="0"/>
                <a:ea typeface="Calibri" panose="020F0502020204030204" pitchFamily="34" charset="0"/>
                <a:cs typeface="Times New Roman" panose="02020603050405020304" pitchFamily="18" charset="0"/>
              </a:rPr>
              <a:t>.</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err="1">
                <a:latin typeface="Times New Roman" panose="02020603050405020304" pitchFamily="18" charset="0"/>
                <a:ea typeface="Calibri" panose="020F0502020204030204" pitchFamily="34" charset="0"/>
                <a:cs typeface="Times New Roman" panose="02020603050405020304" pitchFamily="18" charset="0"/>
              </a:rPr>
              <a:t>Spreeuwenberg</a:t>
            </a:r>
            <a:r>
              <a:rPr lang="en-IN" sz="900" dirty="0">
                <a:latin typeface="Times New Roman" panose="02020603050405020304" pitchFamily="18" charset="0"/>
                <a:ea typeface="Calibri" panose="020F0502020204030204" pitchFamily="34" charset="0"/>
                <a:cs typeface="Times New Roman" panose="02020603050405020304" pitchFamily="18" charset="0"/>
              </a:rPr>
              <a:t> P, </a:t>
            </a:r>
            <a:r>
              <a:rPr lang="en-IN" sz="900" dirty="0" err="1">
                <a:latin typeface="Times New Roman" panose="02020603050405020304" pitchFamily="18" charset="0"/>
                <a:ea typeface="Calibri" panose="020F0502020204030204" pitchFamily="34" charset="0"/>
                <a:cs typeface="Times New Roman" panose="02020603050405020304" pitchFamily="18" charset="0"/>
              </a:rPr>
              <a:t>Kroneman</a:t>
            </a:r>
            <a:r>
              <a:rPr lang="en-IN" sz="900" dirty="0">
                <a:latin typeface="Times New Roman" panose="02020603050405020304" pitchFamily="18" charset="0"/>
                <a:ea typeface="Calibri" panose="020F0502020204030204" pitchFamily="34" charset="0"/>
                <a:cs typeface="Times New Roman" panose="02020603050405020304" pitchFamily="18" charset="0"/>
              </a:rPr>
              <a:t> M, Paget J. Reassessing the Global Mortality Burden of the 1918 Influenza Pandemic. Am J </a:t>
            </a:r>
            <a:r>
              <a:rPr lang="en-IN" sz="900" dirty="0" err="1">
                <a:latin typeface="Times New Roman" panose="02020603050405020304" pitchFamily="18" charset="0"/>
                <a:ea typeface="Calibri" panose="020F0502020204030204" pitchFamily="34" charset="0"/>
                <a:cs typeface="Times New Roman" panose="02020603050405020304" pitchFamily="18" charset="0"/>
              </a:rPr>
              <a:t>Epidemiol</a:t>
            </a:r>
            <a:r>
              <a:rPr lang="en-IN" sz="900" dirty="0">
                <a:latin typeface="Times New Roman" panose="02020603050405020304" pitchFamily="18" charset="0"/>
                <a:ea typeface="Calibri" panose="020F0502020204030204" pitchFamily="34" charset="0"/>
                <a:cs typeface="Times New Roman" panose="02020603050405020304" pitchFamily="18" charset="0"/>
              </a:rPr>
              <a:t>. 2018 Dec 1;187(12):2561-2567. </a:t>
            </a:r>
            <a:r>
              <a:rPr lang="en-IN" sz="900" dirty="0" err="1">
                <a:latin typeface="Times New Roman" panose="02020603050405020304" pitchFamily="18" charset="0"/>
                <a:ea typeface="Calibri" panose="020F0502020204030204" pitchFamily="34" charset="0"/>
                <a:cs typeface="Times New Roman" panose="02020603050405020304" pitchFamily="18" charset="0"/>
              </a:rPr>
              <a:t>doi</a:t>
            </a:r>
            <a:r>
              <a:rPr lang="en-IN" sz="900" dirty="0">
                <a:latin typeface="Times New Roman" panose="02020603050405020304" pitchFamily="18" charset="0"/>
                <a:ea typeface="Calibri" panose="020F0502020204030204" pitchFamily="34" charset="0"/>
                <a:cs typeface="Times New Roman" panose="02020603050405020304" pitchFamily="18" charset="0"/>
              </a:rPr>
              <a:t>: 10.1093/</a:t>
            </a:r>
            <a:r>
              <a:rPr lang="en-IN" sz="900" dirty="0" err="1">
                <a:latin typeface="Times New Roman" panose="02020603050405020304" pitchFamily="18" charset="0"/>
                <a:ea typeface="Calibri" panose="020F0502020204030204" pitchFamily="34" charset="0"/>
                <a:cs typeface="Times New Roman" panose="02020603050405020304" pitchFamily="18" charset="0"/>
              </a:rPr>
              <a:t>aje</a:t>
            </a:r>
            <a:r>
              <a:rPr lang="en-IN" sz="900" dirty="0">
                <a:latin typeface="Times New Roman" panose="02020603050405020304" pitchFamily="18" charset="0"/>
                <a:ea typeface="Calibri" panose="020F0502020204030204" pitchFamily="34" charset="0"/>
                <a:cs typeface="Times New Roman" panose="02020603050405020304" pitchFamily="18" charset="0"/>
              </a:rPr>
              <a:t>/kwy191. PMID: 30202996; PMCID: PMC7314216.</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W. Paul </a:t>
            </a:r>
            <a:r>
              <a:rPr lang="en-IN" sz="900" dirty="0" err="1">
                <a:latin typeface="Times New Roman" panose="02020603050405020304" pitchFamily="18" charset="0"/>
                <a:ea typeface="Calibri" panose="020F0502020204030204" pitchFamily="34" charset="0"/>
                <a:cs typeface="Times New Roman" panose="02020603050405020304" pitchFamily="18" charset="0"/>
              </a:rPr>
              <a:t>Glezen</a:t>
            </a:r>
            <a:r>
              <a:rPr lang="en-IN" sz="900" dirty="0">
                <a:latin typeface="Times New Roman" panose="02020603050405020304" pitchFamily="18" charset="0"/>
                <a:ea typeface="Calibri" panose="020F0502020204030204" pitchFamily="34" charset="0"/>
                <a:cs typeface="Times New Roman" panose="02020603050405020304" pitchFamily="18" charset="0"/>
              </a:rPr>
              <a:t>, Emerging Infections: Pandemic Influenza, Epidemiologic Reviews, Volume 18, Issue 1, 1996, Pages 64–76,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3"/>
              </a:rPr>
              <a:t>https://doi.org/10.1093/oxfordjournals.epirev.a017917</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J. S. Malik Peiris, Menno D. de Jong, Yi Guan.: Avian Influenza Virus (H5N1): a Threat to Human Health. Clinical Microbiology Reviews 20 (2), 243-267, (2007). DOI: 10.1128/CMR.00037-06 </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Sullivan SJ, Jacobson RM, </a:t>
            </a:r>
            <a:r>
              <a:rPr lang="en-IN" sz="900" dirty="0" err="1">
                <a:latin typeface="Times New Roman" panose="02020603050405020304" pitchFamily="18" charset="0"/>
                <a:ea typeface="Calibri" panose="020F0502020204030204" pitchFamily="34" charset="0"/>
                <a:cs typeface="Times New Roman" panose="02020603050405020304" pitchFamily="18" charset="0"/>
              </a:rPr>
              <a:t>Dowdle</a:t>
            </a:r>
            <a:r>
              <a:rPr lang="en-IN" sz="900" dirty="0">
                <a:latin typeface="Times New Roman" panose="02020603050405020304" pitchFamily="18" charset="0"/>
                <a:ea typeface="Calibri" panose="020F0502020204030204" pitchFamily="34" charset="0"/>
                <a:cs typeface="Times New Roman" panose="02020603050405020304" pitchFamily="18" charset="0"/>
              </a:rPr>
              <a:t> WR, Poland GA. 2009 H1N1 influenza. Mayo Clin Proc. 2010 Jan;85(1):64-76. </a:t>
            </a:r>
            <a:r>
              <a:rPr lang="en-IN" sz="900" dirty="0" err="1">
                <a:latin typeface="Times New Roman" panose="02020603050405020304" pitchFamily="18" charset="0"/>
                <a:ea typeface="Calibri" panose="020F0502020204030204" pitchFamily="34" charset="0"/>
                <a:cs typeface="Times New Roman" panose="02020603050405020304" pitchFamily="18" charset="0"/>
              </a:rPr>
              <a:t>doi</a:t>
            </a:r>
            <a:r>
              <a:rPr lang="en-IN" sz="900" dirty="0">
                <a:latin typeface="Times New Roman" panose="02020603050405020304" pitchFamily="18" charset="0"/>
                <a:ea typeface="Calibri" panose="020F0502020204030204" pitchFamily="34" charset="0"/>
                <a:cs typeface="Times New Roman" panose="02020603050405020304" pitchFamily="18" charset="0"/>
              </a:rPr>
              <a:t>: 10.4065/mcp.2009.0588. </a:t>
            </a:r>
            <a:r>
              <a:rPr lang="en-IN" sz="900" dirty="0" err="1">
                <a:latin typeface="Times New Roman" panose="02020603050405020304" pitchFamily="18" charset="0"/>
                <a:ea typeface="Calibri" panose="020F0502020204030204" pitchFamily="34" charset="0"/>
                <a:cs typeface="Times New Roman" panose="02020603050405020304" pitchFamily="18" charset="0"/>
              </a:rPr>
              <a:t>Epub</a:t>
            </a:r>
            <a:r>
              <a:rPr lang="en-IN" sz="900" dirty="0">
                <a:latin typeface="Times New Roman" panose="02020603050405020304" pitchFamily="18" charset="0"/>
                <a:ea typeface="Calibri" panose="020F0502020204030204" pitchFamily="34" charset="0"/>
                <a:cs typeface="Times New Roman" panose="02020603050405020304" pitchFamily="18" charset="0"/>
              </a:rPr>
              <a:t> 2009 Dec 10. PMID: 20007905; PMCID: PMC2800287.</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err="1">
                <a:latin typeface="Times New Roman" panose="02020603050405020304" pitchFamily="18" charset="0"/>
                <a:ea typeface="Calibri" panose="020F0502020204030204" pitchFamily="34" charset="0"/>
                <a:cs typeface="Times New Roman" panose="02020603050405020304" pitchFamily="18" charset="0"/>
              </a:rPr>
              <a:t>Grohskopf</a:t>
            </a:r>
            <a:r>
              <a:rPr lang="en-IN" sz="900" dirty="0">
                <a:latin typeface="Times New Roman" panose="02020603050405020304" pitchFamily="18" charset="0"/>
                <a:ea typeface="Calibri" panose="020F0502020204030204" pitchFamily="34" charset="0"/>
                <a:cs typeface="Times New Roman" panose="02020603050405020304" pitchFamily="18" charset="0"/>
              </a:rPr>
              <a:t> LA, </a:t>
            </a:r>
            <a:r>
              <a:rPr lang="en-IN" sz="900" dirty="0" err="1">
                <a:latin typeface="Times New Roman" panose="02020603050405020304" pitchFamily="18" charset="0"/>
                <a:ea typeface="Calibri" panose="020F0502020204030204" pitchFamily="34" charset="0"/>
                <a:cs typeface="Times New Roman" panose="02020603050405020304" pitchFamily="18" charset="0"/>
              </a:rPr>
              <a:t>Alyanak</a:t>
            </a:r>
            <a:r>
              <a:rPr lang="en-IN" sz="900" dirty="0">
                <a:latin typeface="Times New Roman" panose="02020603050405020304" pitchFamily="18" charset="0"/>
                <a:ea typeface="Calibri" panose="020F0502020204030204" pitchFamily="34" charset="0"/>
                <a:cs typeface="Times New Roman" panose="02020603050405020304" pitchFamily="18" charset="0"/>
              </a:rPr>
              <a:t> E, </a:t>
            </a:r>
            <a:r>
              <a:rPr lang="en-IN" sz="900" dirty="0" err="1">
                <a:latin typeface="Times New Roman" panose="02020603050405020304" pitchFamily="18" charset="0"/>
                <a:ea typeface="Calibri" panose="020F0502020204030204" pitchFamily="34" charset="0"/>
                <a:cs typeface="Times New Roman" panose="02020603050405020304" pitchFamily="18" charset="0"/>
              </a:rPr>
              <a:t>Ferdinands</a:t>
            </a:r>
            <a:r>
              <a:rPr lang="en-IN" sz="900" dirty="0">
                <a:latin typeface="Times New Roman" panose="02020603050405020304" pitchFamily="18" charset="0"/>
                <a:ea typeface="Calibri" panose="020F0502020204030204" pitchFamily="34" charset="0"/>
                <a:cs typeface="Times New Roman" panose="02020603050405020304" pitchFamily="18" charset="0"/>
              </a:rPr>
              <a:t> JM, et al. Prevention and Control of Seasonal Influenza with Vaccines: Recommendations of the Advisory Committee on Immunization Practices, United States, 2021–22 Influenza Season. MMWR </a:t>
            </a:r>
            <a:r>
              <a:rPr lang="en-IN" sz="900" dirty="0" err="1">
                <a:latin typeface="Times New Roman" panose="02020603050405020304" pitchFamily="18" charset="0"/>
                <a:ea typeface="Calibri" panose="020F0502020204030204" pitchFamily="34" charset="0"/>
                <a:cs typeface="Times New Roman" panose="02020603050405020304" pitchFamily="18" charset="0"/>
              </a:rPr>
              <a:t>Recomm</a:t>
            </a:r>
            <a:r>
              <a:rPr lang="en-IN" sz="900" dirty="0">
                <a:latin typeface="Times New Roman" panose="02020603050405020304" pitchFamily="18" charset="0"/>
                <a:ea typeface="Calibri" panose="020F0502020204030204" pitchFamily="34" charset="0"/>
                <a:cs typeface="Times New Roman" panose="02020603050405020304" pitchFamily="18" charset="0"/>
              </a:rPr>
              <a:t> Rep 2021;70(No. RR-5):1–28. DOI: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4"/>
              </a:rPr>
              <a:t>http://dx.doi.org/10.15585/mmwr.rr7005a1.</a:t>
            </a: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err="1">
                <a:latin typeface="Times New Roman" panose="02020603050405020304" pitchFamily="18" charset="0"/>
                <a:ea typeface="Calibri" panose="020F0502020204030204" pitchFamily="34" charset="0"/>
                <a:cs typeface="Times New Roman" panose="02020603050405020304" pitchFamily="18" charset="0"/>
              </a:rPr>
              <a:t>Breiman</a:t>
            </a:r>
            <a:r>
              <a:rPr lang="en-IN" sz="900" dirty="0">
                <a:latin typeface="Times New Roman" panose="02020603050405020304" pitchFamily="18" charset="0"/>
                <a:ea typeface="Calibri" panose="020F0502020204030204" pitchFamily="34" charset="0"/>
                <a:cs typeface="Times New Roman" panose="02020603050405020304" pitchFamily="18" charset="0"/>
              </a:rPr>
              <a:t>, L. Random Forests. Machine Learning 45, 5–32 (2001).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5"/>
              </a:rPr>
              <a:t>https://doi.org/10.1023/A:1010933404324</a:t>
            </a: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Venables, W.N. and Ripley, B.D. (2002) Modern Applied Statistics with S. Springer, New York, 271-300.</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6"/>
              </a:rPr>
              <a:t>https://doi.org/10.1007/978-0-387-21706-2</a:t>
            </a: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Ripley, B.D. (1996) Pattern Recognition and Neural Networks. Cambridge University Press, Cambridge.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7"/>
              </a:rPr>
              <a:t>https://doi.org/10.1017/CBO9780511812651</a:t>
            </a: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JOUR Veloso, Bruno, Leal, Fátima, Gonzalez-Velez, Horacio, </a:t>
            </a:r>
            <a:r>
              <a:rPr lang="en-IN" sz="900" dirty="0" err="1">
                <a:latin typeface="Times New Roman" panose="02020603050405020304" pitchFamily="18" charset="0"/>
                <a:ea typeface="Calibri" panose="020F0502020204030204" pitchFamily="34" charset="0"/>
                <a:cs typeface="Times New Roman" panose="02020603050405020304" pitchFamily="18" charset="0"/>
              </a:rPr>
              <a:t>Malheiro</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err="1">
                <a:latin typeface="Times New Roman" panose="02020603050405020304" pitchFamily="18" charset="0"/>
                <a:ea typeface="Calibri" panose="020F0502020204030204" pitchFamily="34" charset="0"/>
                <a:cs typeface="Times New Roman" panose="02020603050405020304" pitchFamily="18" charset="0"/>
              </a:rPr>
              <a:t>Benedita</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err="1">
                <a:latin typeface="Times New Roman" panose="02020603050405020304" pitchFamily="18" charset="0"/>
                <a:ea typeface="Calibri" panose="020F0502020204030204" pitchFamily="34" charset="0"/>
                <a:cs typeface="Times New Roman" panose="02020603050405020304" pitchFamily="18" charset="0"/>
              </a:rPr>
              <a:t>Burguillo</a:t>
            </a:r>
            <a:r>
              <a:rPr lang="en-IN" sz="900" dirty="0">
                <a:latin typeface="Times New Roman" panose="02020603050405020304" pitchFamily="18" charset="0"/>
                <a:ea typeface="Calibri" panose="020F0502020204030204" pitchFamily="34" charset="0"/>
                <a:cs typeface="Times New Roman" panose="02020603050405020304" pitchFamily="18" charset="0"/>
              </a:rPr>
              <a:t>, Juan, 2018/06/01, Scalable data analytics using crowdsourced repositories and streams, 122, 10.1016/j.jpdc.2018.06.013, Journal of Parallel and Distributed Computing. </a:t>
            </a:r>
            <a:endParaRPr lang="en-IN" sz="900" dirty="0">
              <a:latin typeface="Times New Roman" panose="02020603050405020304" pitchFamily="18"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Arturo López Pineda, Ye </a:t>
            </a:r>
            <a:r>
              <a:rPr lang="en-IN" sz="900" dirty="0" err="1">
                <a:latin typeface="Times New Roman" panose="02020603050405020304" pitchFamily="18" charset="0"/>
                <a:ea typeface="Calibri" panose="020F0502020204030204" pitchFamily="34" charset="0"/>
                <a:cs typeface="Times New Roman" panose="02020603050405020304" pitchFamily="18" charset="0"/>
              </a:rPr>
              <a:t>Ye</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err="1">
                <a:latin typeface="Times New Roman" panose="02020603050405020304" pitchFamily="18" charset="0"/>
                <a:ea typeface="Calibri" panose="020F0502020204030204" pitchFamily="34" charset="0"/>
                <a:cs typeface="Times New Roman" panose="02020603050405020304" pitchFamily="18" charset="0"/>
              </a:rPr>
              <a:t>Shyam</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err="1">
                <a:latin typeface="Times New Roman" panose="02020603050405020304" pitchFamily="18" charset="0"/>
                <a:ea typeface="Calibri" panose="020F0502020204030204" pitchFamily="34" charset="0"/>
                <a:cs typeface="Times New Roman" panose="02020603050405020304" pitchFamily="18" charset="0"/>
              </a:rPr>
              <a:t>Visweswaran</a:t>
            </a:r>
            <a:r>
              <a:rPr lang="en-IN" sz="900" dirty="0">
                <a:latin typeface="Times New Roman" panose="02020603050405020304" pitchFamily="18" charset="0"/>
                <a:ea typeface="Calibri" panose="020F0502020204030204" pitchFamily="34" charset="0"/>
                <a:cs typeface="Times New Roman" panose="02020603050405020304" pitchFamily="18" charset="0"/>
              </a:rPr>
              <a:t>, Gregory F. Cooper, Michael M. Wagner, </a:t>
            </a:r>
            <a:r>
              <a:rPr lang="en-IN" sz="900" dirty="0" err="1">
                <a:latin typeface="Times New Roman" panose="02020603050405020304" pitchFamily="18" charset="0"/>
                <a:ea typeface="Calibri" panose="020F0502020204030204" pitchFamily="34" charset="0"/>
                <a:cs typeface="Times New Roman" panose="02020603050405020304" pitchFamily="18" charset="0"/>
              </a:rPr>
              <a:t>Fuchiang</a:t>
            </a:r>
            <a:r>
              <a:rPr lang="en-IN" sz="900" dirty="0">
                <a:latin typeface="Times New Roman" panose="02020603050405020304" pitchFamily="18" charset="0"/>
                <a:ea typeface="Calibri" panose="020F0502020204030204" pitchFamily="34" charset="0"/>
                <a:cs typeface="Times New Roman" panose="02020603050405020304" pitchFamily="18" charset="0"/>
              </a:rPr>
              <a:t> (Rich) </a:t>
            </a:r>
            <a:r>
              <a:rPr lang="en-IN" sz="900" dirty="0" err="1">
                <a:latin typeface="Times New Roman" panose="02020603050405020304" pitchFamily="18" charset="0"/>
                <a:ea typeface="Calibri" panose="020F0502020204030204" pitchFamily="34" charset="0"/>
                <a:cs typeface="Times New Roman" panose="02020603050405020304" pitchFamily="18" charset="0"/>
              </a:rPr>
              <a:t>Tsui</a:t>
            </a:r>
            <a:r>
              <a:rPr lang="en-IN" sz="900" dirty="0">
                <a:latin typeface="Times New Roman" panose="02020603050405020304" pitchFamily="18" charset="0"/>
                <a:ea typeface="Calibri" panose="020F0502020204030204" pitchFamily="34" charset="0"/>
                <a:cs typeface="Times New Roman" panose="02020603050405020304" pitchFamily="18" charset="0"/>
              </a:rPr>
              <a:t>, Comparison of machine learning classifiers for influenza detection from emergency department free-text </a:t>
            </a:r>
            <a:r>
              <a:rPr lang="en-IN" sz="900" dirty="0" err="1">
                <a:latin typeface="Times New Roman" panose="02020603050405020304" pitchFamily="18" charset="0"/>
                <a:ea typeface="Calibri" panose="020F0502020204030204" pitchFamily="34" charset="0"/>
                <a:cs typeface="Times New Roman" panose="02020603050405020304" pitchFamily="18" charset="0"/>
              </a:rPr>
              <a:t>reports,,Journal</a:t>
            </a:r>
            <a:r>
              <a:rPr lang="en-IN" sz="900" dirty="0">
                <a:latin typeface="Times New Roman" panose="02020603050405020304" pitchFamily="18" charset="0"/>
                <a:ea typeface="Calibri" panose="020F0502020204030204" pitchFamily="34" charset="0"/>
                <a:cs typeface="Times New Roman" panose="02020603050405020304" pitchFamily="18" charset="0"/>
              </a:rPr>
              <a:t> of Biomedical Informatics, Volume 58, 2015, Pages 60-69, ISSN 1532-0464,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8"/>
              </a:rPr>
              <a:t>https://doi.org/10.1016/j.jbi.2015.08.019</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a:latin typeface="Times New Roman" panose="02020603050405020304" pitchFamily="18" charset="0"/>
                <a:ea typeface="Calibri" panose="020F0502020204030204" pitchFamily="34" charset="0"/>
                <a:cs typeface="Times New Roman" panose="02020603050405020304" pitchFamily="18" charset="0"/>
                <a:hlinkClick r:id="rId9"/>
              </a:rPr>
              <a:t>https://www.sciencedirect.com/science/article/pii/S1532046415001872</a:t>
            </a:r>
            <a:r>
              <a:rPr lang="en-IN" sz="9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BOOK, Marquez, Edna, Barron, Valeria, 2019/11/01, 1, 5, Artificial Intelligence system to support the clinical decision for influenza, 10.1109/ROPEC48299.2019.9057056 </a:t>
            </a:r>
            <a:endParaRPr lang="en-IN" sz="900" dirty="0">
              <a:latin typeface="Times New Roman" panose="02020603050405020304" pitchFamily="18" charset="0"/>
              <a:cs typeface="Times New Roman" panose="02020603050405020304" pitchFamily="18" charset="0"/>
            </a:endParaRPr>
          </a:p>
          <a:p>
            <a:pPr algn="just">
              <a:lnSpc>
                <a:spcPct val="114000"/>
              </a:lnSpc>
              <a:buFont typeface="Times New Roman" panose="02020603050405020304" pitchFamily="18" charset="0"/>
              <a:buAutoNum type="arabicPeriod"/>
            </a:pPr>
            <a:endParaRPr lang="en-IN" sz="900" dirty="0">
              <a:latin typeface="Times New Roman" panose="02020603050405020304" pitchFamily="18" charset="0"/>
              <a:cs typeface="Times New Roman" panose="02020603050405020304" pitchFamily="18" charset="0"/>
            </a:endParaRPr>
          </a:p>
          <a:p>
            <a:pPr marL="0" lvl="0" indent="0" algn="just">
              <a:lnSpc>
                <a:spcPct val="125000"/>
              </a:lnSpc>
              <a:buNone/>
            </a:pPr>
            <a:endParaRPr lang="en-IN" sz="900" dirty="0">
              <a:latin typeface="Times New Roman" panose="02020603050405020304" pitchFamily="18" charset="0"/>
              <a:cs typeface="Times New Roman" panose="02020603050405020304" pitchFamily="18" charset="0"/>
            </a:endParaRPr>
          </a:p>
          <a:p>
            <a:pPr algn="just">
              <a:lnSpc>
                <a:spcPct val="114000"/>
              </a:lnSpc>
              <a:buFont typeface="Times New Roman" panose="02020603050405020304" pitchFamily="18" charset="0"/>
              <a:buAutoNum type="arabicPeriod"/>
            </a:pPr>
            <a:endParaRPr lang="en-IN" sz="900" dirty="0">
              <a:latin typeface="Times New Roman" panose="02020603050405020304" pitchFamily="18" charset="0"/>
              <a:cs typeface="Times New Roman" panose="02020603050405020304" pitchFamily="18" charset="0"/>
            </a:endParaRPr>
          </a:p>
          <a:p>
            <a:pPr marL="72000" lvl="0" algn="just">
              <a:lnSpc>
                <a:spcPct val="125000"/>
              </a:lnSpc>
            </a:pPr>
            <a:endParaRPr lang="en-IN" sz="900" dirty="0">
              <a:latin typeface="Times New Roman" panose="02020603050405020304" pitchFamily="18" charset="0"/>
              <a:cs typeface="Times New Roman" panose="02020603050405020304" pitchFamily="18" charset="0"/>
            </a:endParaRPr>
          </a:p>
          <a:p>
            <a:pPr algn="just">
              <a:lnSpc>
                <a:spcPct val="114000"/>
              </a:lnSpc>
              <a:buFont typeface="Times New Roman" panose="02020603050405020304" pitchFamily="18" charset="0"/>
              <a:buAutoNum type="arabicPeriod"/>
            </a:pP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4000"/>
              </a:lnSpc>
              <a:buFont typeface="Times New Roman" panose="02020603050405020304" pitchFamily="18" charset="0"/>
              <a:buAutoNum type="arabicPeriod"/>
            </a:pPr>
            <a:endParaRPr lang="en-IN" sz="900" dirty="0">
              <a:latin typeface="Times New Roman" panose="02020603050405020304" pitchFamily="18" charset="0"/>
              <a:cs typeface="Times New Roman" panose="02020603050405020304" pitchFamily="18" charset="0"/>
            </a:endParaRPr>
          </a:p>
          <a:p>
            <a:pPr algn="just"/>
            <a:endParaRPr lang="en-IN" sz="900" dirty="0">
              <a:latin typeface="Times New Roman" panose="02020603050405020304" pitchFamily="18" charset="0"/>
              <a:cs typeface="Times New Roman" panose="02020603050405020304" pitchFamily="18" charset="0"/>
            </a:endParaRPr>
          </a:p>
          <a:p>
            <a:pPr algn="just"/>
            <a:endParaRPr lang="en-IN" sz="900" dirty="0">
              <a:latin typeface="Times New Roman" panose="02020603050405020304" pitchFamily="18" charset="0"/>
              <a:cs typeface="Times New Roman" panose="02020603050405020304" pitchFamily="18" charset="0"/>
            </a:endParaRPr>
          </a:p>
        </p:txBody>
      </p:sp>
      <p:sp>
        <p:nvSpPr>
          <p:cNvPr id="6087" name="Google Shape;6087;p62"/>
          <p:cNvSpPr txBox="1">
            <a:spLocks noGrp="1"/>
          </p:cNvSpPr>
          <p:nvPr>
            <p:ph type="title"/>
          </p:nvPr>
        </p:nvSpPr>
        <p:spPr>
          <a:xfrm>
            <a:off x="-121640" y="-911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grpSp>
        <p:nvGrpSpPr>
          <p:cNvPr id="6088" name="Google Shape;6088;p62"/>
          <p:cNvGrpSpPr/>
          <p:nvPr/>
        </p:nvGrpSpPr>
        <p:grpSpPr>
          <a:xfrm>
            <a:off x="6073056" y="1087522"/>
            <a:ext cx="2467489" cy="4223650"/>
            <a:chOff x="6073056" y="1087522"/>
            <a:chExt cx="2467489" cy="4223650"/>
          </a:xfrm>
        </p:grpSpPr>
        <p:grpSp>
          <p:nvGrpSpPr>
            <p:cNvPr id="6089" name="Google Shape;6089;p62"/>
            <p:cNvGrpSpPr/>
            <p:nvPr/>
          </p:nvGrpSpPr>
          <p:grpSpPr>
            <a:xfrm>
              <a:off x="6073056" y="1486487"/>
              <a:ext cx="2467489" cy="2467830"/>
              <a:chOff x="9082956" y="1257887"/>
              <a:chExt cx="2467489" cy="2467830"/>
            </a:xfrm>
          </p:grpSpPr>
          <p:sp>
            <p:nvSpPr>
              <p:cNvPr id="6090" name="Google Shape;6090;p62"/>
              <p:cNvSpPr/>
              <p:nvPr/>
            </p:nvSpPr>
            <p:spPr>
              <a:xfrm>
                <a:off x="9082956" y="1258338"/>
                <a:ext cx="2467261" cy="2467261"/>
              </a:xfrm>
              <a:custGeom>
                <a:avLst/>
                <a:gdLst/>
                <a:ahLst/>
                <a:cxnLst/>
                <a:rect l="l" t="t" r="r" b="b"/>
                <a:pathLst>
                  <a:path w="21878" h="21878" extrusionOk="0">
                    <a:moveTo>
                      <a:pt x="10939" y="1"/>
                    </a:moveTo>
                    <a:cubicBezTo>
                      <a:pt x="8038" y="1"/>
                      <a:pt x="5255" y="1154"/>
                      <a:pt x="3204" y="3204"/>
                    </a:cubicBezTo>
                    <a:cubicBezTo>
                      <a:pt x="1153" y="5256"/>
                      <a:pt x="0" y="8039"/>
                      <a:pt x="0" y="10940"/>
                    </a:cubicBezTo>
                    <a:cubicBezTo>
                      <a:pt x="0" y="13841"/>
                      <a:pt x="1153" y="16623"/>
                      <a:pt x="3204" y="18674"/>
                    </a:cubicBezTo>
                    <a:cubicBezTo>
                      <a:pt x="5255" y="20726"/>
                      <a:pt x="8038" y="21878"/>
                      <a:pt x="10939" y="21878"/>
                    </a:cubicBezTo>
                    <a:cubicBezTo>
                      <a:pt x="13840" y="21878"/>
                      <a:pt x="16622" y="20726"/>
                      <a:pt x="18674" y="18674"/>
                    </a:cubicBezTo>
                    <a:cubicBezTo>
                      <a:pt x="20725" y="16623"/>
                      <a:pt x="21877" y="13841"/>
                      <a:pt x="21877" y="10940"/>
                    </a:cubicBezTo>
                    <a:cubicBezTo>
                      <a:pt x="21877" y="8039"/>
                      <a:pt x="20725" y="5256"/>
                      <a:pt x="18674" y="3204"/>
                    </a:cubicBezTo>
                    <a:cubicBezTo>
                      <a:pt x="16622" y="1154"/>
                      <a:pt x="13840" y="1"/>
                      <a:pt x="10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62"/>
              <p:cNvSpPr/>
              <p:nvPr/>
            </p:nvSpPr>
            <p:spPr>
              <a:xfrm>
                <a:off x="9785208" y="1754775"/>
                <a:ext cx="13195" cy="11616"/>
              </a:xfrm>
              <a:custGeom>
                <a:avLst/>
                <a:gdLst/>
                <a:ahLst/>
                <a:cxnLst/>
                <a:rect l="l" t="t" r="r" b="b"/>
                <a:pathLst>
                  <a:path w="117" h="103" extrusionOk="0">
                    <a:moveTo>
                      <a:pt x="83" y="0"/>
                    </a:moveTo>
                    <a:cubicBezTo>
                      <a:pt x="45" y="0"/>
                      <a:pt x="1" y="58"/>
                      <a:pt x="30" y="102"/>
                    </a:cubicBezTo>
                    <a:cubicBezTo>
                      <a:pt x="34" y="102"/>
                      <a:pt x="37" y="102"/>
                      <a:pt x="41" y="102"/>
                    </a:cubicBezTo>
                    <a:cubicBezTo>
                      <a:pt x="91" y="102"/>
                      <a:pt x="109" y="68"/>
                      <a:pt x="116" y="24"/>
                    </a:cubicBezTo>
                    <a:cubicBezTo>
                      <a:pt x="108" y="7"/>
                      <a:pt x="96"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62"/>
              <p:cNvSpPr/>
              <p:nvPr/>
            </p:nvSpPr>
            <p:spPr>
              <a:xfrm>
                <a:off x="9108782" y="2682916"/>
                <a:ext cx="27630" cy="44094"/>
              </a:xfrm>
              <a:custGeom>
                <a:avLst/>
                <a:gdLst/>
                <a:ahLst/>
                <a:cxnLst/>
                <a:rect l="l" t="t" r="r" b="b"/>
                <a:pathLst>
                  <a:path w="245" h="391" extrusionOk="0">
                    <a:moveTo>
                      <a:pt x="62" y="1"/>
                    </a:moveTo>
                    <a:cubicBezTo>
                      <a:pt x="0" y="144"/>
                      <a:pt x="88" y="377"/>
                      <a:pt x="210" y="390"/>
                    </a:cubicBezTo>
                    <a:cubicBezTo>
                      <a:pt x="245" y="327"/>
                      <a:pt x="155" y="286"/>
                      <a:pt x="140" y="217"/>
                    </a:cubicBezTo>
                    <a:cubicBezTo>
                      <a:pt x="124" y="139"/>
                      <a:pt x="161" y="43"/>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62"/>
              <p:cNvSpPr/>
              <p:nvPr/>
            </p:nvSpPr>
            <p:spPr>
              <a:xfrm>
                <a:off x="9544207" y="1771804"/>
                <a:ext cx="41501" cy="25825"/>
              </a:xfrm>
              <a:custGeom>
                <a:avLst/>
                <a:gdLst/>
                <a:ahLst/>
                <a:cxnLst/>
                <a:rect l="l" t="t" r="r" b="b"/>
                <a:pathLst>
                  <a:path w="368" h="229" extrusionOk="0">
                    <a:moveTo>
                      <a:pt x="149" y="0"/>
                    </a:moveTo>
                    <a:cubicBezTo>
                      <a:pt x="144" y="0"/>
                      <a:pt x="138" y="1"/>
                      <a:pt x="132" y="2"/>
                    </a:cubicBezTo>
                    <a:cubicBezTo>
                      <a:pt x="0" y="36"/>
                      <a:pt x="127" y="228"/>
                      <a:pt x="223" y="228"/>
                    </a:cubicBezTo>
                    <a:cubicBezTo>
                      <a:pt x="227" y="228"/>
                      <a:pt x="231" y="228"/>
                      <a:pt x="236" y="227"/>
                    </a:cubicBezTo>
                    <a:cubicBezTo>
                      <a:pt x="368" y="202"/>
                      <a:pt x="251"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62"/>
              <p:cNvSpPr/>
              <p:nvPr/>
            </p:nvSpPr>
            <p:spPr>
              <a:xfrm>
                <a:off x="10223904" y="1602077"/>
                <a:ext cx="39245" cy="61913"/>
              </a:xfrm>
              <a:custGeom>
                <a:avLst/>
                <a:gdLst/>
                <a:ahLst/>
                <a:cxnLst/>
                <a:rect l="l" t="t" r="r" b="b"/>
                <a:pathLst>
                  <a:path w="348" h="549" extrusionOk="0">
                    <a:moveTo>
                      <a:pt x="225" y="1"/>
                    </a:moveTo>
                    <a:cubicBezTo>
                      <a:pt x="126" y="17"/>
                      <a:pt x="198" y="121"/>
                      <a:pt x="191" y="182"/>
                    </a:cubicBezTo>
                    <a:cubicBezTo>
                      <a:pt x="181" y="268"/>
                      <a:pt x="90" y="327"/>
                      <a:pt x="95" y="415"/>
                    </a:cubicBezTo>
                    <a:cubicBezTo>
                      <a:pt x="62" y="455"/>
                      <a:pt x="5" y="470"/>
                      <a:pt x="1" y="538"/>
                    </a:cubicBezTo>
                    <a:cubicBezTo>
                      <a:pt x="12" y="546"/>
                      <a:pt x="22" y="549"/>
                      <a:pt x="32" y="549"/>
                    </a:cubicBezTo>
                    <a:cubicBezTo>
                      <a:pt x="67" y="549"/>
                      <a:pt x="88" y="500"/>
                      <a:pt x="122" y="468"/>
                    </a:cubicBezTo>
                    <a:cubicBezTo>
                      <a:pt x="188" y="406"/>
                      <a:pt x="290" y="370"/>
                      <a:pt x="312" y="295"/>
                    </a:cubicBezTo>
                    <a:cubicBezTo>
                      <a:pt x="348" y="185"/>
                      <a:pt x="293" y="73"/>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62"/>
              <p:cNvSpPr/>
              <p:nvPr/>
            </p:nvSpPr>
            <p:spPr>
              <a:xfrm>
                <a:off x="9157162" y="2593372"/>
                <a:ext cx="45899" cy="48042"/>
              </a:xfrm>
              <a:custGeom>
                <a:avLst/>
                <a:gdLst/>
                <a:ahLst/>
                <a:cxnLst/>
                <a:rect l="l" t="t" r="r" b="b"/>
                <a:pathLst>
                  <a:path w="407" h="426" extrusionOk="0">
                    <a:moveTo>
                      <a:pt x="263" y="0"/>
                    </a:moveTo>
                    <a:cubicBezTo>
                      <a:pt x="165" y="0"/>
                      <a:pt x="45" y="59"/>
                      <a:pt x="25" y="130"/>
                    </a:cubicBezTo>
                    <a:cubicBezTo>
                      <a:pt x="1" y="209"/>
                      <a:pt x="38" y="273"/>
                      <a:pt x="6" y="354"/>
                    </a:cubicBezTo>
                    <a:cubicBezTo>
                      <a:pt x="34" y="407"/>
                      <a:pt x="98" y="425"/>
                      <a:pt x="179" y="425"/>
                    </a:cubicBezTo>
                    <a:cubicBezTo>
                      <a:pt x="196" y="425"/>
                      <a:pt x="214" y="424"/>
                      <a:pt x="232" y="423"/>
                    </a:cubicBezTo>
                    <a:cubicBezTo>
                      <a:pt x="290" y="397"/>
                      <a:pt x="284" y="348"/>
                      <a:pt x="310" y="293"/>
                    </a:cubicBezTo>
                    <a:cubicBezTo>
                      <a:pt x="338" y="233"/>
                      <a:pt x="406" y="169"/>
                      <a:pt x="396" y="94"/>
                    </a:cubicBezTo>
                    <a:cubicBezTo>
                      <a:pt x="386" y="27"/>
                      <a:pt x="329" y="0"/>
                      <a:pt x="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62"/>
              <p:cNvSpPr/>
              <p:nvPr/>
            </p:nvSpPr>
            <p:spPr>
              <a:xfrm>
                <a:off x="9194717" y="2798172"/>
                <a:ext cx="21201" cy="32479"/>
              </a:xfrm>
              <a:custGeom>
                <a:avLst/>
                <a:gdLst/>
                <a:ahLst/>
                <a:cxnLst/>
                <a:rect l="l" t="t" r="r" b="b"/>
                <a:pathLst>
                  <a:path w="188" h="288" extrusionOk="0">
                    <a:moveTo>
                      <a:pt x="81" y="0"/>
                    </a:moveTo>
                    <a:cubicBezTo>
                      <a:pt x="42" y="73"/>
                      <a:pt x="1" y="247"/>
                      <a:pt x="98" y="287"/>
                    </a:cubicBezTo>
                    <a:cubicBezTo>
                      <a:pt x="137" y="223"/>
                      <a:pt x="187" y="45"/>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62"/>
              <p:cNvSpPr/>
              <p:nvPr/>
            </p:nvSpPr>
            <p:spPr>
              <a:xfrm>
                <a:off x="9363203" y="1749024"/>
                <a:ext cx="139952" cy="184159"/>
              </a:xfrm>
              <a:custGeom>
                <a:avLst/>
                <a:gdLst/>
                <a:ahLst/>
                <a:cxnLst/>
                <a:rect l="l" t="t" r="r" b="b"/>
                <a:pathLst>
                  <a:path w="1241" h="1633" extrusionOk="0">
                    <a:moveTo>
                      <a:pt x="569" y="0"/>
                    </a:moveTo>
                    <a:cubicBezTo>
                      <a:pt x="449" y="0"/>
                      <a:pt x="361" y="39"/>
                      <a:pt x="263" y="110"/>
                    </a:cubicBezTo>
                    <a:cubicBezTo>
                      <a:pt x="195" y="159"/>
                      <a:pt x="120" y="193"/>
                      <a:pt x="81" y="222"/>
                    </a:cubicBezTo>
                    <a:cubicBezTo>
                      <a:pt x="46" y="250"/>
                      <a:pt x="1" y="323"/>
                      <a:pt x="4" y="361"/>
                    </a:cubicBezTo>
                    <a:cubicBezTo>
                      <a:pt x="12" y="414"/>
                      <a:pt x="89" y="447"/>
                      <a:pt x="118" y="516"/>
                    </a:cubicBezTo>
                    <a:cubicBezTo>
                      <a:pt x="133" y="552"/>
                      <a:pt x="130" y="598"/>
                      <a:pt x="144" y="629"/>
                    </a:cubicBezTo>
                    <a:cubicBezTo>
                      <a:pt x="182" y="712"/>
                      <a:pt x="278" y="766"/>
                      <a:pt x="351" y="836"/>
                    </a:cubicBezTo>
                    <a:cubicBezTo>
                      <a:pt x="403" y="885"/>
                      <a:pt x="547" y="993"/>
                      <a:pt x="551" y="1053"/>
                    </a:cubicBezTo>
                    <a:cubicBezTo>
                      <a:pt x="553" y="1102"/>
                      <a:pt x="506" y="1112"/>
                      <a:pt x="490" y="1165"/>
                    </a:cubicBezTo>
                    <a:cubicBezTo>
                      <a:pt x="473" y="1217"/>
                      <a:pt x="454" y="1338"/>
                      <a:pt x="464" y="1381"/>
                    </a:cubicBezTo>
                    <a:cubicBezTo>
                      <a:pt x="483" y="1477"/>
                      <a:pt x="582" y="1480"/>
                      <a:pt x="671" y="1520"/>
                    </a:cubicBezTo>
                    <a:cubicBezTo>
                      <a:pt x="760" y="1561"/>
                      <a:pt x="847" y="1630"/>
                      <a:pt x="939" y="1632"/>
                    </a:cubicBezTo>
                    <a:cubicBezTo>
                      <a:pt x="944" y="1632"/>
                      <a:pt x="948" y="1632"/>
                      <a:pt x="953" y="1632"/>
                    </a:cubicBezTo>
                    <a:cubicBezTo>
                      <a:pt x="1047" y="1632"/>
                      <a:pt x="1146" y="1601"/>
                      <a:pt x="1198" y="1546"/>
                    </a:cubicBezTo>
                    <a:cubicBezTo>
                      <a:pt x="1241" y="1246"/>
                      <a:pt x="1008" y="1224"/>
                      <a:pt x="965" y="1009"/>
                    </a:cubicBezTo>
                    <a:lnTo>
                      <a:pt x="965" y="1009"/>
                    </a:lnTo>
                    <a:cubicBezTo>
                      <a:pt x="966" y="1010"/>
                      <a:pt x="967" y="1010"/>
                      <a:pt x="968" y="1010"/>
                    </a:cubicBezTo>
                    <a:cubicBezTo>
                      <a:pt x="984" y="1010"/>
                      <a:pt x="975" y="985"/>
                      <a:pt x="991" y="983"/>
                    </a:cubicBezTo>
                    <a:cubicBezTo>
                      <a:pt x="1001" y="979"/>
                      <a:pt x="1012" y="977"/>
                      <a:pt x="1023" y="977"/>
                    </a:cubicBezTo>
                    <a:cubicBezTo>
                      <a:pt x="1053" y="977"/>
                      <a:pt x="1087" y="990"/>
                      <a:pt x="1114" y="990"/>
                    </a:cubicBezTo>
                    <a:cubicBezTo>
                      <a:pt x="1135" y="990"/>
                      <a:pt x="1153" y="983"/>
                      <a:pt x="1164" y="958"/>
                    </a:cubicBezTo>
                    <a:cubicBezTo>
                      <a:pt x="1164" y="878"/>
                      <a:pt x="1084" y="813"/>
                      <a:pt x="986" y="813"/>
                    </a:cubicBezTo>
                    <a:cubicBezTo>
                      <a:pt x="959" y="813"/>
                      <a:pt x="932" y="818"/>
                      <a:pt x="904" y="828"/>
                    </a:cubicBezTo>
                    <a:cubicBezTo>
                      <a:pt x="867" y="802"/>
                      <a:pt x="862" y="744"/>
                      <a:pt x="852" y="690"/>
                    </a:cubicBezTo>
                    <a:cubicBezTo>
                      <a:pt x="754" y="631"/>
                      <a:pt x="511" y="504"/>
                      <a:pt x="515" y="387"/>
                    </a:cubicBezTo>
                    <a:cubicBezTo>
                      <a:pt x="517" y="294"/>
                      <a:pt x="634" y="239"/>
                      <a:pt x="771" y="239"/>
                    </a:cubicBezTo>
                    <a:cubicBezTo>
                      <a:pt x="775" y="239"/>
                      <a:pt x="779" y="239"/>
                      <a:pt x="783" y="240"/>
                    </a:cubicBezTo>
                    <a:cubicBezTo>
                      <a:pt x="842" y="194"/>
                      <a:pt x="804" y="55"/>
                      <a:pt x="748" y="23"/>
                    </a:cubicBezTo>
                    <a:cubicBezTo>
                      <a:pt x="679" y="8"/>
                      <a:pt x="621" y="0"/>
                      <a:pt x="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62"/>
              <p:cNvSpPr/>
              <p:nvPr/>
            </p:nvSpPr>
            <p:spPr>
              <a:xfrm>
                <a:off x="9174643" y="1960252"/>
                <a:ext cx="32366" cy="71837"/>
              </a:xfrm>
              <a:custGeom>
                <a:avLst/>
                <a:gdLst/>
                <a:ahLst/>
                <a:cxnLst/>
                <a:rect l="l" t="t" r="r" b="b"/>
                <a:pathLst>
                  <a:path w="287" h="637" extrusionOk="0">
                    <a:moveTo>
                      <a:pt x="280" y="0"/>
                    </a:moveTo>
                    <a:cubicBezTo>
                      <a:pt x="181" y="209"/>
                      <a:pt x="87" y="421"/>
                      <a:pt x="0" y="637"/>
                    </a:cubicBezTo>
                    <a:cubicBezTo>
                      <a:pt x="15" y="634"/>
                      <a:pt x="27" y="631"/>
                      <a:pt x="42" y="626"/>
                    </a:cubicBezTo>
                    <a:cubicBezTo>
                      <a:pt x="173" y="580"/>
                      <a:pt x="144" y="444"/>
                      <a:pt x="189" y="306"/>
                    </a:cubicBezTo>
                    <a:cubicBezTo>
                      <a:pt x="220" y="211"/>
                      <a:pt x="281" y="145"/>
                      <a:pt x="285" y="73"/>
                    </a:cubicBezTo>
                    <a:cubicBezTo>
                      <a:pt x="286" y="48"/>
                      <a:pt x="284" y="25"/>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62"/>
              <p:cNvSpPr/>
              <p:nvPr/>
            </p:nvSpPr>
            <p:spPr>
              <a:xfrm>
                <a:off x="9263510" y="1827177"/>
                <a:ext cx="24810" cy="26727"/>
              </a:xfrm>
              <a:custGeom>
                <a:avLst/>
                <a:gdLst/>
                <a:ahLst/>
                <a:cxnLst/>
                <a:rect l="l" t="t" r="r" b="b"/>
                <a:pathLst>
                  <a:path w="220" h="237" extrusionOk="0">
                    <a:moveTo>
                      <a:pt x="147" y="0"/>
                    </a:moveTo>
                    <a:lnTo>
                      <a:pt x="147" y="0"/>
                    </a:lnTo>
                    <a:cubicBezTo>
                      <a:pt x="97" y="78"/>
                      <a:pt x="48" y="158"/>
                      <a:pt x="1" y="237"/>
                    </a:cubicBezTo>
                    <a:cubicBezTo>
                      <a:pt x="17" y="233"/>
                      <a:pt x="36" y="232"/>
                      <a:pt x="51" y="230"/>
                    </a:cubicBezTo>
                    <a:cubicBezTo>
                      <a:pt x="219" y="200"/>
                      <a:pt x="211" y="87"/>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62"/>
              <p:cNvSpPr/>
              <p:nvPr/>
            </p:nvSpPr>
            <p:spPr>
              <a:xfrm>
                <a:off x="9971626" y="1299614"/>
                <a:ext cx="30449" cy="13758"/>
              </a:xfrm>
              <a:custGeom>
                <a:avLst/>
                <a:gdLst/>
                <a:ahLst/>
                <a:cxnLst/>
                <a:rect l="l" t="t" r="r" b="b"/>
                <a:pathLst>
                  <a:path w="270" h="122" extrusionOk="0">
                    <a:moveTo>
                      <a:pt x="270" y="0"/>
                    </a:moveTo>
                    <a:cubicBezTo>
                      <a:pt x="195" y="21"/>
                      <a:pt x="119" y="41"/>
                      <a:pt x="43" y="63"/>
                    </a:cubicBezTo>
                    <a:cubicBezTo>
                      <a:pt x="20" y="75"/>
                      <a:pt x="1" y="91"/>
                      <a:pt x="12" y="122"/>
                    </a:cubicBezTo>
                    <a:cubicBezTo>
                      <a:pt x="88" y="112"/>
                      <a:pt x="229" y="80"/>
                      <a:pt x="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62"/>
              <p:cNvSpPr/>
              <p:nvPr/>
            </p:nvSpPr>
            <p:spPr>
              <a:xfrm>
                <a:off x="10012112" y="1257887"/>
                <a:ext cx="828999" cy="120668"/>
              </a:xfrm>
              <a:custGeom>
                <a:avLst/>
                <a:gdLst/>
                <a:ahLst/>
                <a:cxnLst/>
                <a:rect l="l" t="t" r="r" b="b"/>
                <a:pathLst>
                  <a:path w="7351" h="1070" extrusionOk="0">
                    <a:moveTo>
                      <a:pt x="2724" y="1"/>
                    </a:moveTo>
                    <a:cubicBezTo>
                      <a:pt x="1784" y="1"/>
                      <a:pt x="872" y="120"/>
                      <a:pt x="0" y="342"/>
                    </a:cubicBezTo>
                    <a:cubicBezTo>
                      <a:pt x="66" y="380"/>
                      <a:pt x="117" y="438"/>
                      <a:pt x="205" y="462"/>
                    </a:cubicBezTo>
                    <a:cubicBezTo>
                      <a:pt x="226" y="468"/>
                      <a:pt x="247" y="470"/>
                      <a:pt x="267" y="470"/>
                    </a:cubicBezTo>
                    <a:cubicBezTo>
                      <a:pt x="318" y="470"/>
                      <a:pt x="368" y="456"/>
                      <a:pt x="424" y="456"/>
                    </a:cubicBezTo>
                    <a:cubicBezTo>
                      <a:pt x="526" y="456"/>
                      <a:pt x="657" y="461"/>
                      <a:pt x="744" y="473"/>
                    </a:cubicBezTo>
                    <a:cubicBezTo>
                      <a:pt x="793" y="481"/>
                      <a:pt x="834" y="518"/>
                      <a:pt x="883" y="525"/>
                    </a:cubicBezTo>
                    <a:cubicBezTo>
                      <a:pt x="891" y="526"/>
                      <a:pt x="899" y="526"/>
                      <a:pt x="908" y="526"/>
                    </a:cubicBezTo>
                    <a:cubicBezTo>
                      <a:pt x="931" y="526"/>
                      <a:pt x="956" y="524"/>
                      <a:pt x="980" y="524"/>
                    </a:cubicBezTo>
                    <a:cubicBezTo>
                      <a:pt x="988" y="524"/>
                      <a:pt x="996" y="524"/>
                      <a:pt x="1004" y="525"/>
                    </a:cubicBezTo>
                    <a:cubicBezTo>
                      <a:pt x="1058" y="530"/>
                      <a:pt x="1104" y="551"/>
                      <a:pt x="1147" y="551"/>
                    </a:cubicBezTo>
                    <a:cubicBezTo>
                      <a:pt x="1148" y="551"/>
                      <a:pt x="1149" y="551"/>
                      <a:pt x="1150" y="551"/>
                    </a:cubicBezTo>
                    <a:cubicBezTo>
                      <a:pt x="1241" y="549"/>
                      <a:pt x="1310" y="467"/>
                      <a:pt x="1385" y="455"/>
                    </a:cubicBezTo>
                    <a:cubicBezTo>
                      <a:pt x="1391" y="454"/>
                      <a:pt x="1397" y="454"/>
                      <a:pt x="1404" y="454"/>
                    </a:cubicBezTo>
                    <a:cubicBezTo>
                      <a:pt x="1440" y="454"/>
                      <a:pt x="1484" y="469"/>
                      <a:pt x="1515" y="472"/>
                    </a:cubicBezTo>
                    <a:cubicBezTo>
                      <a:pt x="1541" y="474"/>
                      <a:pt x="1567" y="475"/>
                      <a:pt x="1594" y="475"/>
                    </a:cubicBezTo>
                    <a:cubicBezTo>
                      <a:pt x="1668" y="475"/>
                      <a:pt x="1745" y="469"/>
                      <a:pt x="1815" y="469"/>
                    </a:cubicBezTo>
                    <a:cubicBezTo>
                      <a:pt x="1863" y="469"/>
                      <a:pt x="1908" y="472"/>
                      <a:pt x="1947" y="481"/>
                    </a:cubicBezTo>
                    <a:cubicBezTo>
                      <a:pt x="2010" y="497"/>
                      <a:pt x="2119" y="566"/>
                      <a:pt x="2189" y="619"/>
                    </a:cubicBezTo>
                    <a:cubicBezTo>
                      <a:pt x="2240" y="658"/>
                      <a:pt x="2271" y="721"/>
                      <a:pt x="2319" y="749"/>
                    </a:cubicBezTo>
                    <a:cubicBezTo>
                      <a:pt x="2362" y="775"/>
                      <a:pt x="2466" y="820"/>
                      <a:pt x="2518" y="820"/>
                    </a:cubicBezTo>
                    <a:cubicBezTo>
                      <a:pt x="2521" y="820"/>
                      <a:pt x="2524" y="819"/>
                      <a:pt x="2527" y="819"/>
                    </a:cubicBezTo>
                    <a:cubicBezTo>
                      <a:pt x="2583" y="810"/>
                      <a:pt x="2584" y="749"/>
                      <a:pt x="2640" y="723"/>
                    </a:cubicBezTo>
                    <a:cubicBezTo>
                      <a:pt x="2671" y="716"/>
                      <a:pt x="2706" y="713"/>
                      <a:pt x="2744" y="713"/>
                    </a:cubicBezTo>
                    <a:cubicBezTo>
                      <a:pt x="2859" y="713"/>
                      <a:pt x="2999" y="737"/>
                      <a:pt x="3112" y="737"/>
                    </a:cubicBezTo>
                    <a:cubicBezTo>
                      <a:pt x="3168" y="737"/>
                      <a:pt x="3218" y="731"/>
                      <a:pt x="3256" y="714"/>
                    </a:cubicBezTo>
                    <a:cubicBezTo>
                      <a:pt x="3308" y="690"/>
                      <a:pt x="3298" y="633"/>
                      <a:pt x="3341" y="601"/>
                    </a:cubicBezTo>
                    <a:cubicBezTo>
                      <a:pt x="3397" y="599"/>
                      <a:pt x="3453" y="597"/>
                      <a:pt x="3508" y="597"/>
                    </a:cubicBezTo>
                    <a:cubicBezTo>
                      <a:pt x="3711" y="597"/>
                      <a:pt x="3912" y="613"/>
                      <a:pt x="4103" y="618"/>
                    </a:cubicBezTo>
                    <a:cubicBezTo>
                      <a:pt x="4108" y="618"/>
                      <a:pt x="4113" y="618"/>
                      <a:pt x="4118" y="618"/>
                    </a:cubicBezTo>
                    <a:cubicBezTo>
                      <a:pt x="4182" y="618"/>
                      <a:pt x="4246" y="605"/>
                      <a:pt x="4306" y="605"/>
                    </a:cubicBezTo>
                    <a:cubicBezTo>
                      <a:pt x="4323" y="605"/>
                      <a:pt x="4339" y="606"/>
                      <a:pt x="4355" y="609"/>
                    </a:cubicBezTo>
                    <a:cubicBezTo>
                      <a:pt x="4440" y="624"/>
                      <a:pt x="4502" y="710"/>
                      <a:pt x="4588" y="738"/>
                    </a:cubicBezTo>
                    <a:cubicBezTo>
                      <a:pt x="4645" y="758"/>
                      <a:pt x="4744" y="748"/>
                      <a:pt x="4830" y="764"/>
                    </a:cubicBezTo>
                    <a:cubicBezTo>
                      <a:pt x="4887" y="777"/>
                      <a:pt x="4935" y="810"/>
                      <a:pt x="4976" y="816"/>
                    </a:cubicBezTo>
                    <a:cubicBezTo>
                      <a:pt x="4996" y="819"/>
                      <a:pt x="5016" y="820"/>
                      <a:pt x="5036" y="820"/>
                    </a:cubicBezTo>
                    <a:cubicBezTo>
                      <a:pt x="5107" y="820"/>
                      <a:pt x="5177" y="804"/>
                      <a:pt x="5246" y="799"/>
                    </a:cubicBezTo>
                    <a:cubicBezTo>
                      <a:pt x="5320" y="794"/>
                      <a:pt x="5402" y="788"/>
                      <a:pt x="5486" y="788"/>
                    </a:cubicBezTo>
                    <a:cubicBezTo>
                      <a:pt x="5627" y="788"/>
                      <a:pt x="5772" y="803"/>
                      <a:pt x="5894" y="851"/>
                    </a:cubicBezTo>
                    <a:cubicBezTo>
                      <a:pt x="5999" y="893"/>
                      <a:pt x="6043" y="977"/>
                      <a:pt x="6153" y="990"/>
                    </a:cubicBezTo>
                    <a:cubicBezTo>
                      <a:pt x="6191" y="994"/>
                      <a:pt x="6233" y="996"/>
                      <a:pt x="6278" y="996"/>
                    </a:cubicBezTo>
                    <a:cubicBezTo>
                      <a:pt x="6389" y="996"/>
                      <a:pt x="6515" y="986"/>
                      <a:pt x="6625" y="986"/>
                    </a:cubicBezTo>
                    <a:cubicBezTo>
                      <a:pt x="6660" y="986"/>
                      <a:pt x="6694" y="987"/>
                      <a:pt x="6724" y="990"/>
                    </a:cubicBezTo>
                    <a:cubicBezTo>
                      <a:pt x="6761" y="992"/>
                      <a:pt x="6795" y="1007"/>
                      <a:pt x="6821" y="1007"/>
                    </a:cubicBezTo>
                    <a:cubicBezTo>
                      <a:pt x="6824" y="1007"/>
                      <a:pt x="6826" y="1007"/>
                      <a:pt x="6828" y="1007"/>
                    </a:cubicBezTo>
                    <a:cubicBezTo>
                      <a:pt x="6883" y="1002"/>
                      <a:pt x="6916" y="956"/>
                      <a:pt x="6983" y="955"/>
                    </a:cubicBezTo>
                    <a:cubicBezTo>
                      <a:pt x="6984" y="955"/>
                      <a:pt x="6984" y="955"/>
                      <a:pt x="6984" y="955"/>
                    </a:cubicBezTo>
                    <a:cubicBezTo>
                      <a:pt x="7064" y="955"/>
                      <a:pt x="7186" y="1070"/>
                      <a:pt x="7303" y="1070"/>
                    </a:cubicBezTo>
                    <a:cubicBezTo>
                      <a:pt x="7312" y="1070"/>
                      <a:pt x="7321" y="1069"/>
                      <a:pt x="7329" y="1068"/>
                    </a:cubicBezTo>
                    <a:cubicBezTo>
                      <a:pt x="7350" y="1053"/>
                      <a:pt x="7349" y="1038"/>
                      <a:pt x="7343" y="1021"/>
                    </a:cubicBezTo>
                    <a:cubicBezTo>
                      <a:pt x="5939" y="367"/>
                      <a:pt x="4374" y="1"/>
                      <a:pt x="2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62"/>
              <p:cNvSpPr/>
              <p:nvPr/>
            </p:nvSpPr>
            <p:spPr>
              <a:xfrm>
                <a:off x="11232454" y="2687540"/>
                <a:ext cx="51876" cy="24923"/>
              </a:xfrm>
              <a:custGeom>
                <a:avLst/>
                <a:gdLst/>
                <a:ahLst/>
                <a:cxnLst/>
                <a:rect l="l" t="t" r="r" b="b"/>
                <a:pathLst>
                  <a:path w="460" h="221" extrusionOk="0">
                    <a:moveTo>
                      <a:pt x="425" y="10"/>
                    </a:moveTo>
                    <a:cubicBezTo>
                      <a:pt x="422" y="10"/>
                      <a:pt x="419" y="11"/>
                      <a:pt x="416" y="12"/>
                    </a:cubicBezTo>
                    <a:cubicBezTo>
                      <a:pt x="337" y="77"/>
                      <a:pt x="0" y="0"/>
                      <a:pt x="17" y="125"/>
                    </a:cubicBezTo>
                    <a:cubicBezTo>
                      <a:pt x="22" y="159"/>
                      <a:pt x="145" y="213"/>
                      <a:pt x="217" y="219"/>
                    </a:cubicBezTo>
                    <a:cubicBezTo>
                      <a:pt x="229" y="220"/>
                      <a:pt x="240" y="220"/>
                      <a:pt x="252" y="220"/>
                    </a:cubicBezTo>
                    <a:cubicBezTo>
                      <a:pt x="385" y="220"/>
                      <a:pt x="450" y="142"/>
                      <a:pt x="459" y="28"/>
                    </a:cubicBezTo>
                    <a:cubicBezTo>
                      <a:pt x="446" y="26"/>
                      <a:pt x="444" y="10"/>
                      <a:pt x="425" y="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62"/>
              <p:cNvSpPr/>
              <p:nvPr/>
            </p:nvSpPr>
            <p:spPr>
              <a:xfrm>
                <a:off x="10933599" y="2600026"/>
                <a:ext cx="336291" cy="191715"/>
              </a:xfrm>
              <a:custGeom>
                <a:avLst/>
                <a:gdLst/>
                <a:ahLst/>
                <a:cxnLst/>
                <a:rect l="l" t="t" r="r" b="b"/>
                <a:pathLst>
                  <a:path w="2982" h="1700" extrusionOk="0">
                    <a:moveTo>
                      <a:pt x="164" y="0"/>
                    </a:moveTo>
                    <a:cubicBezTo>
                      <a:pt x="158" y="0"/>
                      <a:pt x="153" y="0"/>
                      <a:pt x="148" y="1"/>
                    </a:cubicBezTo>
                    <a:cubicBezTo>
                      <a:pt x="43" y="17"/>
                      <a:pt x="1" y="174"/>
                      <a:pt x="61" y="279"/>
                    </a:cubicBezTo>
                    <a:cubicBezTo>
                      <a:pt x="86" y="320"/>
                      <a:pt x="154" y="336"/>
                      <a:pt x="174" y="382"/>
                    </a:cubicBezTo>
                    <a:cubicBezTo>
                      <a:pt x="189" y="421"/>
                      <a:pt x="170" y="451"/>
                      <a:pt x="183" y="478"/>
                    </a:cubicBezTo>
                    <a:cubicBezTo>
                      <a:pt x="253" y="630"/>
                      <a:pt x="530" y="591"/>
                      <a:pt x="712" y="687"/>
                    </a:cubicBezTo>
                    <a:cubicBezTo>
                      <a:pt x="763" y="714"/>
                      <a:pt x="797" y="765"/>
                      <a:pt x="841" y="791"/>
                    </a:cubicBezTo>
                    <a:cubicBezTo>
                      <a:pt x="884" y="815"/>
                      <a:pt x="934" y="819"/>
                      <a:pt x="971" y="851"/>
                    </a:cubicBezTo>
                    <a:cubicBezTo>
                      <a:pt x="1007" y="885"/>
                      <a:pt x="1086" y="1001"/>
                      <a:pt x="1074" y="1077"/>
                    </a:cubicBezTo>
                    <a:cubicBezTo>
                      <a:pt x="1064" y="1150"/>
                      <a:pt x="892" y="1185"/>
                      <a:pt x="919" y="1293"/>
                    </a:cubicBezTo>
                    <a:cubicBezTo>
                      <a:pt x="929" y="1334"/>
                      <a:pt x="955" y="1347"/>
                      <a:pt x="989" y="1347"/>
                    </a:cubicBezTo>
                    <a:cubicBezTo>
                      <a:pt x="1062" y="1347"/>
                      <a:pt x="1173" y="1283"/>
                      <a:pt x="1236" y="1283"/>
                    </a:cubicBezTo>
                    <a:cubicBezTo>
                      <a:pt x="1240" y="1283"/>
                      <a:pt x="1244" y="1283"/>
                      <a:pt x="1247" y="1284"/>
                    </a:cubicBezTo>
                    <a:cubicBezTo>
                      <a:pt x="1332" y="1294"/>
                      <a:pt x="1380" y="1415"/>
                      <a:pt x="1473" y="1449"/>
                    </a:cubicBezTo>
                    <a:cubicBezTo>
                      <a:pt x="1502" y="1458"/>
                      <a:pt x="1529" y="1461"/>
                      <a:pt x="1556" y="1461"/>
                    </a:cubicBezTo>
                    <a:cubicBezTo>
                      <a:pt x="1599" y="1461"/>
                      <a:pt x="1642" y="1454"/>
                      <a:pt x="1695" y="1454"/>
                    </a:cubicBezTo>
                    <a:cubicBezTo>
                      <a:pt x="1712" y="1454"/>
                      <a:pt x="1730" y="1455"/>
                      <a:pt x="1750" y="1457"/>
                    </a:cubicBezTo>
                    <a:cubicBezTo>
                      <a:pt x="1873" y="1387"/>
                      <a:pt x="1872" y="1229"/>
                      <a:pt x="2011" y="1215"/>
                    </a:cubicBezTo>
                    <a:cubicBezTo>
                      <a:pt x="2017" y="1215"/>
                      <a:pt x="2023" y="1214"/>
                      <a:pt x="2029" y="1214"/>
                    </a:cubicBezTo>
                    <a:cubicBezTo>
                      <a:pt x="2107" y="1214"/>
                      <a:pt x="2212" y="1265"/>
                      <a:pt x="2252" y="1301"/>
                    </a:cubicBezTo>
                    <a:cubicBezTo>
                      <a:pt x="2340" y="1382"/>
                      <a:pt x="2361" y="1523"/>
                      <a:pt x="2443" y="1588"/>
                    </a:cubicBezTo>
                    <a:cubicBezTo>
                      <a:pt x="2515" y="1645"/>
                      <a:pt x="2597" y="1616"/>
                      <a:pt x="2703" y="1640"/>
                    </a:cubicBezTo>
                    <a:cubicBezTo>
                      <a:pt x="2764" y="1653"/>
                      <a:pt x="2814" y="1699"/>
                      <a:pt x="2856" y="1699"/>
                    </a:cubicBezTo>
                    <a:cubicBezTo>
                      <a:pt x="2869" y="1699"/>
                      <a:pt x="2882" y="1694"/>
                      <a:pt x="2894" y="1683"/>
                    </a:cubicBezTo>
                    <a:cubicBezTo>
                      <a:pt x="2982" y="1592"/>
                      <a:pt x="2705" y="1395"/>
                      <a:pt x="2641" y="1377"/>
                    </a:cubicBezTo>
                    <a:cubicBezTo>
                      <a:pt x="2612" y="1236"/>
                      <a:pt x="2434" y="1243"/>
                      <a:pt x="2442" y="1118"/>
                    </a:cubicBezTo>
                    <a:cubicBezTo>
                      <a:pt x="2446" y="1055"/>
                      <a:pt x="2532" y="1051"/>
                      <a:pt x="2529" y="989"/>
                    </a:cubicBezTo>
                    <a:cubicBezTo>
                      <a:pt x="2524" y="906"/>
                      <a:pt x="2323" y="869"/>
                      <a:pt x="2286" y="833"/>
                    </a:cubicBezTo>
                    <a:cubicBezTo>
                      <a:pt x="2246" y="793"/>
                      <a:pt x="2247" y="740"/>
                      <a:pt x="2216" y="704"/>
                    </a:cubicBezTo>
                    <a:cubicBezTo>
                      <a:pt x="2105" y="571"/>
                      <a:pt x="1861" y="528"/>
                      <a:pt x="1653" y="452"/>
                    </a:cubicBezTo>
                    <a:cubicBezTo>
                      <a:pt x="1588" y="429"/>
                      <a:pt x="1534" y="393"/>
                      <a:pt x="1472" y="374"/>
                    </a:cubicBezTo>
                    <a:cubicBezTo>
                      <a:pt x="1400" y="353"/>
                      <a:pt x="1324" y="345"/>
                      <a:pt x="1265" y="322"/>
                    </a:cubicBezTo>
                    <a:cubicBezTo>
                      <a:pt x="1180" y="291"/>
                      <a:pt x="1131" y="233"/>
                      <a:pt x="1058" y="228"/>
                    </a:cubicBezTo>
                    <a:cubicBezTo>
                      <a:pt x="1052" y="228"/>
                      <a:pt x="1047" y="227"/>
                      <a:pt x="1042" y="227"/>
                    </a:cubicBezTo>
                    <a:cubicBezTo>
                      <a:pt x="969" y="227"/>
                      <a:pt x="885" y="265"/>
                      <a:pt x="832" y="296"/>
                    </a:cubicBezTo>
                    <a:cubicBezTo>
                      <a:pt x="751" y="346"/>
                      <a:pt x="700" y="478"/>
                      <a:pt x="615" y="478"/>
                    </a:cubicBezTo>
                    <a:cubicBezTo>
                      <a:pt x="612" y="478"/>
                      <a:pt x="610" y="478"/>
                      <a:pt x="607" y="478"/>
                    </a:cubicBezTo>
                    <a:cubicBezTo>
                      <a:pt x="536" y="473"/>
                      <a:pt x="460" y="347"/>
                      <a:pt x="451" y="296"/>
                    </a:cubicBezTo>
                    <a:cubicBezTo>
                      <a:pt x="443" y="254"/>
                      <a:pt x="463" y="213"/>
                      <a:pt x="451" y="175"/>
                    </a:cubicBezTo>
                    <a:cubicBezTo>
                      <a:pt x="430" y="108"/>
                      <a:pt x="26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62"/>
              <p:cNvSpPr/>
              <p:nvPr/>
            </p:nvSpPr>
            <p:spPr>
              <a:xfrm>
                <a:off x="10960101" y="3335660"/>
                <a:ext cx="65521" cy="48718"/>
              </a:xfrm>
              <a:custGeom>
                <a:avLst/>
                <a:gdLst/>
                <a:ahLst/>
                <a:cxnLst/>
                <a:rect l="l" t="t" r="r" b="b"/>
                <a:pathLst>
                  <a:path w="581" h="432" extrusionOk="0">
                    <a:moveTo>
                      <a:pt x="158" y="0"/>
                    </a:moveTo>
                    <a:cubicBezTo>
                      <a:pt x="129" y="0"/>
                      <a:pt x="103" y="16"/>
                      <a:pt x="78" y="66"/>
                    </a:cubicBezTo>
                    <a:cubicBezTo>
                      <a:pt x="57" y="107"/>
                      <a:pt x="1" y="308"/>
                      <a:pt x="9" y="352"/>
                    </a:cubicBezTo>
                    <a:cubicBezTo>
                      <a:pt x="20" y="411"/>
                      <a:pt x="62" y="431"/>
                      <a:pt x="115" y="431"/>
                    </a:cubicBezTo>
                    <a:cubicBezTo>
                      <a:pt x="202" y="431"/>
                      <a:pt x="315" y="376"/>
                      <a:pt x="364" y="342"/>
                    </a:cubicBezTo>
                    <a:cubicBezTo>
                      <a:pt x="472" y="268"/>
                      <a:pt x="554" y="148"/>
                      <a:pt x="580" y="40"/>
                    </a:cubicBezTo>
                    <a:cubicBezTo>
                      <a:pt x="557" y="22"/>
                      <a:pt x="532" y="16"/>
                      <a:pt x="506" y="16"/>
                    </a:cubicBezTo>
                    <a:cubicBezTo>
                      <a:pt x="452" y="16"/>
                      <a:pt x="394" y="42"/>
                      <a:pt x="333" y="42"/>
                    </a:cubicBezTo>
                    <a:cubicBezTo>
                      <a:pt x="323" y="42"/>
                      <a:pt x="313" y="41"/>
                      <a:pt x="302" y="40"/>
                    </a:cubicBezTo>
                    <a:cubicBezTo>
                      <a:pt x="245" y="31"/>
                      <a:pt x="199"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62"/>
              <p:cNvSpPr/>
              <p:nvPr/>
            </p:nvSpPr>
            <p:spPr>
              <a:xfrm>
                <a:off x="10794886" y="1850183"/>
                <a:ext cx="164198" cy="180889"/>
              </a:xfrm>
              <a:custGeom>
                <a:avLst/>
                <a:gdLst/>
                <a:ahLst/>
                <a:cxnLst/>
                <a:rect l="l" t="t" r="r" b="b"/>
                <a:pathLst>
                  <a:path w="1456" h="1604" extrusionOk="0">
                    <a:moveTo>
                      <a:pt x="953" y="0"/>
                    </a:moveTo>
                    <a:lnTo>
                      <a:pt x="953" y="0"/>
                    </a:lnTo>
                    <a:cubicBezTo>
                      <a:pt x="851" y="118"/>
                      <a:pt x="1010" y="224"/>
                      <a:pt x="1040" y="322"/>
                    </a:cubicBezTo>
                    <a:cubicBezTo>
                      <a:pt x="1086" y="474"/>
                      <a:pt x="999" y="624"/>
                      <a:pt x="920" y="667"/>
                    </a:cubicBezTo>
                    <a:cubicBezTo>
                      <a:pt x="890" y="682"/>
                      <a:pt x="850" y="676"/>
                      <a:pt x="816" y="702"/>
                    </a:cubicBezTo>
                    <a:cubicBezTo>
                      <a:pt x="775" y="732"/>
                      <a:pt x="771" y="851"/>
                      <a:pt x="695" y="883"/>
                    </a:cubicBezTo>
                    <a:cubicBezTo>
                      <a:pt x="661" y="898"/>
                      <a:pt x="622" y="901"/>
                      <a:pt x="580" y="901"/>
                    </a:cubicBezTo>
                    <a:cubicBezTo>
                      <a:pt x="548" y="901"/>
                      <a:pt x="515" y="899"/>
                      <a:pt x="481" y="899"/>
                    </a:cubicBezTo>
                    <a:cubicBezTo>
                      <a:pt x="446" y="899"/>
                      <a:pt x="410" y="901"/>
                      <a:pt x="374" y="909"/>
                    </a:cubicBezTo>
                    <a:cubicBezTo>
                      <a:pt x="312" y="923"/>
                      <a:pt x="216" y="1021"/>
                      <a:pt x="167" y="1074"/>
                    </a:cubicBezTo>
                    <a:cubicBezTo>
                      <a:pt x="127" y="1116"/>
                      <a:pt x="1" y="1220"/>
                      <a:pt x="3" y="1281"/>
                    </a:cubicBezTo>
                    <a:cubicBezTo>
                      <a:pt x="5" y="1342"/>
                      <a:pt x="84" y="1382"/>
                      <a:pt x="140" y="1454"/>
                    </a:cubicBezTo>
                    <a:cubicBezTo>
                      <a:pt x="184" y="1512"/>
                      <a:pt x="223" y="1603"/>
                      <a:pt x="292" y="1603"/>
                    </a:cubicBezTo>
                    <a:cubicBezTo>
                      <a:pt x="296" y="1603"/>
                      <a:pt x="300" y="1603"/>
                      <a:pt x="305" y="1602"/>
                    </a:cubicBezTo>
                    <a:cubicBezTo>
                      <a:pt x="412" y="1586"/>
                      <a:pt x="321" y="1386"/>
                      <a:pt x="408" y="1334"/>
                    </a:cubicBezTo>
                    <a:lnTo>
                      <a:pt x="408" y="1334"/>
                    </a:lnTo>
                    <a:cubicBezTo>
                      <a:pt x="425" y="1340"/>
                      <a:pt x="441" y="1342"/>
                      <a:pt x="456" y="1342"/>
                    </a:cubicBezTo>
                    <a:cubicBezTo>
                      <a:pt x="575" y="1342"/>
                      <a:pt x="636" y="1181"/>
                      <a:pt x="746" y="1179"/>
                    </a:cubicBezTo>
                    <a:cubicBezTo>
                      <a:pt x="746" y="1179"/>
                      <a:pt x="747" y="1179"/>
                      <a:pt x="747" y="1179"/>
                    </a:cubicBezTo>
                    <a:cubicBezTo>
                      <a:pt x="789" y="1179"/>
                      <a:pt x="825" y="1223"/>
                      <a:pt x="868" y="1223"/>
                    </a:cubicBezTo>
                    <a:cubicBezTo>
                      <a:pt x="874" y="1223"/>
                      <a:pt x="879" y="1223"/>
                      <a:pt x="885" y="1221"/>
                    </a:cubicBezTo>
                    <a:cubicBezTo>
                      <a:pt x="948" y="1204"/>
                      <a:pt x="967" y="1096"/>
                      <a:pt x="1032" y="1066"/>
                    </a:cubicBezTo>
                    <a:cubicBezTo>
                      <a:pt x="1172" y="1002"/>
                      <a:pt x="1361" y="1047"/>
                      <a:pt x="1456" y="928"/>
                    </a:cubicBezTo>
                    <a:cubicBezTo>
                      <a:pt x="1429" y="830"/>
                      <a:pt x="1404" y="728"/>
                      <a:pt x="1369" y="624"/>
                    </a:cubicBezTo>
                    <a:cubicBezTo>
                      <a:pt x="1353" y="578"/>
                      <a:pt x="1320" y="539"/>
                      <a:pt x="1317" y="503"/>
                    </a:cubicBezTo>
                    <a:cubicBezTo>
                      <a:pt x="1311" y="441"/>
                      <a:pt x="1345" y="381"/>
                      <a:pt x="1334" y="322"/>
                    </a:cubicBezTo>
                    <a:cubicBezTo>
                      <a:pt x="1310" y="168"/>
                      <a:pt x="1106" y="17"/>
                      <a:pt x="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62"/>
              <p:cNvSpPr/>
              <p:nvPr/>
            </p:nvSpPr>
            <p:spPr>
              <a:xfrm>
                <a:off x="10875520" y="1779698"/>
                <a:ext cx="77588" cy="65634"/>
              </a:xfrm>
              <a:custGeom>
                <a:avLst/>
                <a:gdLst/>
                <a:ahLst/>
                <a:cxnLst/>
                <a:rect l="l" t="t" r="r" b="b"/>
                <a:pathLst>
                  <a:path w="688" h="582" extrusionOk="0">
                    <a:moveTo>
                      <a:pt x="26" y="1"/>
                    </a:moveTo>
                    <a:cubicBezTo>
                      <a:pt x="22" y="1"/>
                      <a:pt x="17" y="1"/>
                      <a:pt x="13" y="2"/>
                    </a:cubicBezTo>
                    <a:cubicBezTo>
                      <a:pt x="13" y="14"/>
                      <a:pt x="1" y="14"/>
                      <a:pt x="4" y="28"/>
                    </a:cubicBezTo>
                    <a:cubicBezTo>
                      <a:pt x="41" y="121"/>
                      <a:pt x="108" y="172"/>
                      <a:pt x="82" y="270"/>
                    </a:cubicBezTo>
                    <a:cubicBezTo>
                      <a:pt x="68" y="328"/>
                      <a:pt x="4" y="359"/>
                      <a:pt x="5" y="409"/>
                    </a:cubicBezTo>
                    <a:cubicBezTo>
                      <a:pt x="8" y="488"/>
                      <a:pt x="124" y="566"/>
                      <a:pt x="196" y="582"/>
                    </a:cubicBezTo>
                    <a:cubicBezTo>
                      <a:pt x="223" y="508"/>
                      <a:pt x="175" y="446"/>
                      <a:pt x="257" y="427"/>
                    </a:cubicBezTo>
                    <a:cubicBezTo>
                      <a:pt x="263" y="425"/>
                      <a:pt x="270" y="424"/>
                      <a:pt x="276" y="424"/>
                    </a:cubicBezTo>
                    <a:cubicBezTo>
                      <a:pt x="334" y="424"/>
                      <a:pt x="398" y="480"/>
                      <a:pt x="456" y="480"/>
                    </a:cubicBezTo>
                    <a:cubicBezTo>
                      <a:pt x="462" y="480"/>
                      <a:pt x="467" y="479"/>
                      <a:pt x="472" y="478"/>
                    </a:cubicBezTo>
                    <a:cubicBezTo>
                      <a:pt x="517" y="471"/>
                      <a:pt x="558" y="390"/>
                      <a:pt x="593" y="366"/>
                    </a:cubicBezTo>
                    <a:cubicBezTo>
                      <a:pt x="630" y="341"/>
                      <a:pt x="668" y="349"/>
                      <a:pt x="688" y="305"/>
                    </a:cubicBezTo>
                    <a:cubicBezTo>
                      <a:pt x="682" y="185"/>
                      <a:pt x="578" y="196"/>
                      <a:pt x="455" y="176"/>
                    </a:cubicBezTo>
                    <a:cubicBezTo>
                      <a:pt x="273" y="146"/>
                      <a:pt x="114" y="1"/>
                      <a:pt x="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62"/>
              <p:cNvSpPr/>
              <p:nvPr/>
            </p:nvSpPr>
            <p:spPr>
              <a:xfrm>
                <a:off x="10902473" y="2801217"/>
                <a:ext cx="15224" cy="9924"/>
              </a:xfrm>
              <a:custGeom>
                <a:avLst/>
                <a:gdLst/>
                <a:ahLst/>
                <a:cxnLst/>
                <a:rect l="l" t="t" r="r" b="b"/>
                <a:pathLst>
                  <a:path w="135" h="88" extrusionOk="0">
                    <a:moveTo>
                      <a:pt x="74" y="0"/>
                    </a:moveTo>
                    <a:cubicBezTo>
                      <a:pt x="39" y="0"/>
                      <a:pt x="2" y="19"/>
                      <a:pt x="0" y="51"/>
                    </a:cubicBezTo>
                    <a:cubicBezTo>
                      <a:pt x="7" y="74"/>
                      <a:pt x="39" y="87"/>
                      <a:pt x="70" y="87"/>
                    </a:cubicBezTo>
                    <a:cubicBezTo>
                      <a:pt x="103" y="87"/>
                      <a:pt x="134" y="71"/>
                      <a:pt x="130" y="34"/>
                    </a:cubicBezTo>
                    <a:cubicBezTo>
                      <a:pt x="123" y="11"/>
                      <a:pt x="99" y="0"/>
                      <a:pt x="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62"/>
              <p:cNvSpPr/>
              <p:nvPr/>
            </p:nvSpPr>
            <p:spPr>
              <a:xfrm>
                <a:off x="10844958" y="1732220"/>
                <a:ext cx="36990" cy="27291"/>
              </a:xfrm>
              <a:custGeom>
                <a:avLst/>
                <a:gdLst/>
                <a:ahLst/>
                <a:cxnLst/>
                <a:rect l="l" t="t" r="r" b="b"/>
                <a:pathLst>
                  <a:path w="328" h="242" extrusionOk="0">
                    <a:moveTo>
                      <a:pt x="34" y="0"/>
                    </a:moveTo>
                    <a:lnTo>
                      <a:pt x="34" y="0"/>
                    </a:lnTo>
                    <a:cubicBezTo>
                      <a:pt x="0" y="96"/>
                      <a:pt x="93" y="209"/>
                      <a:pt x="182" y="241"/>
                    </a:cubicBezTo>
                    <a:cubicBezTo>
                      <a:pt x="328" y="147"/>
                      <a:pt x="121" y="45"/>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62"/>
              <p:cNvSpPr/>
              <p:nvPr/>
            </p:nvSpPr>
            <p:spPr>
              <a:xfrm>
                <a:off x="10785300" y="2747536"/>
                <a:ext cx="61687" cy="36088"/>
              </a:xfrm>
              <a:custGeom>
                <a:avLst/>
                <a:gdLst/>
                <a:ahLst/>
                <a:cxnLst/>
                <a:rect l="l" t="t" r="r" b="b"/>
                <a:pathLst>
                  <a:path w="547" h="320" extrusionOk="0">
                    <a:moveTo>
                      <a:pt x="453" y="1"/>
                    </a:moveTo>
                    <a:cubicBezTo>
                      <a:pt x="331" y="1"/>
                      <a:pt x="245" y="86"/>
                      <a:pt x="166" y="130"/>
                    </a:cubicBezTo>
                    <a:cubicBezTo>
                      <a:pt x="96" y="167"/>
                      <a:pt x="1" y="188"/>
                      <a:pt x="1" y="286"/>
                    </a:cubicBezTo>
                    <a:cubicBezTo>
                      <a:pt x="17" y="293"/>
                      <a:pt x="28" y="304"/>
                      <a:pt x="36" y="320"/>
                    </a:cubicBezTo>
                    <a:cubicBezTo>
                      <a:pt x="142" y="309"/>
                      <a:pt x="212" y="225"/>
                      <a:pt x="296" y="173"/>
                    </a:cubicBezTo>
                    <a:cubicBezTo>
                      <a:pt x="379" y="122"/>
                      <a:pt x="509" y="125"/>
                      <a:pt x="547" y="17"/>
                    </a:cubicBezTo>
                    <a:cubicBezTo>
                      <a:pt x="513" y="6"/>
                      <a:pt x="482"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62"/>
              <p:cNvSpPr/>
              <p:nvPr/>
            </p:nvSpPr>
            <p:spPr>
              <a:xfrm>
                <a:off x="10730716" y="2574539"/>
                <a:ext cx="77137" cy="18269"/>
              </a:xfrm>
              <a:custGeom>
                <a:avLst/>
                <a:gdLst/>
                <a:ahLst/>
                <a:cxnLst/>
                <a:rect l="l" t="t" r="r" b="b"/>
                <a:pathLst>
                  <a:path w="684" h="162" extrusionOk="0">
                    <a:moveTo>
                      <a:pt x="181" y="0"/>
                    </a:moveTo>
                    <a:cubicBezTo>
                      <a:pt x="175" y="0"/>
                      <a:pt x="170" y="1"/>
                      <a:pt x="165" y="1"/>
                    </a:cubicBezTo>
                    <a:cubicBezTo>
                      <a:pt x="82" y="10"/>
                      <a:pt x="3" y="84"/>
                      <a:pt x="0" y="157"/>
                    </a:cubicBezTo>
                    <a:cubicBezTo>
                      <a:pt x="10" y="160"/>
                      <a:pt x="19" y="162"/>
                      <a:pt x="26" y="162"/>
                    </a:cubicBezTo>
                    <a:cubicBezTo>
                      <a:pt x="58" y="162"/>
                      <a:pt x="75" y="137"/>
                      <a:pt x="113" y="132"/>
                    </a:cubicBezTo>
                    <a:cubicBezTo>
                      <a:pt x="136" y="128"/>
                      <a:pt x="160" y="127"/>
                      <a:pt x="185" y="127"/>
                    </a:cubicBezTo>
                    <a:cubicBezTo>
                      <a:pt x="302" y="127"/>
                      <a:pt x="433" y="159"/>
                      <a:pt x="532" y="159"/>
                    </a:cubicBezTo>
                    <a:cubicBezTo>
                      <a:pt x="618" y="159"/>
                      <a:pt x="679" y="135"/>
                      <a:pt x="684" y="45"/>
                    </a:cubicBezTo>
                    <a:cubicBezTo>
                      <a:pt x="657" y="29"/>
                      <a:pt x="625" y="24"/>
                      <a:pt x="590" y="24"/>
                    </a:cubicBezTo>
                    <a:cubicBezTo>
                      <a:pt x="537" y="24"/>
                      <a:pt x="478" y="35"/>
                      <a:pt x="417" y="35"/>
                    </a:cubicBezTo>
                    <a:cubicBezTo>
                      <a:pt x="331" y="35"/>
                      <a:pt x="243"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62"/>
              <p:cNvSpPr/>
              <p:nvPr/>
            </p:nvSpPr>
            <p:spPr>
              <a:xfrm>
                <a:off x="10708725" y="2606116"/>
                <a:ext cx="79618" cy="91234"/>
              </a:xfrm>
              <a:custGeom>
                <a:avLst/>
                <a:gdLst/>
                <a:ahLst/>
                <a:cxnLst/>
                <a:rect l="l" t="t" r="r" b="b"/>
                <a:pathLst>
                  <a:path w="706" h="809" extrusionOk="0">
                    <a:moveTo>
                      <a:pt x="188" y="1"/>
                    </a:moveTo>
                    <a:cubicBezTo>
                      <a:pt x="187" y="1"/>
                      <a:pt x="186" y="1"/>
                      <a:pt x="186" y="1"/>
                    </a:cubicBezTo>
                    <a:cubicBezTo>
                      <a:pt x="93" y="4"/>
                      <a:pt x="110" y="156"/>
                      <a:pt x="82" y="234"/>
                    </a:cubicBezTo>
                    <a:cubicBezTo>
                      <a:pt x="63" y="288"/>
                      <a:pt x="0" y="345"/>
                      <a:pt x="4" y="398"/>
                    </a:cubicBezTo>
                    <a:cubicBezTo>
                      <a:pt x="11" y="462"/>
                      <a:pt x="91" y="479"/>
                      <a:pt x="109" y="562"/>
                    </a:cubicBezTo>
                    <a:cubicBezTo>
                      <a:pt x="127" y="656"/>
                      <a:pt x="39" y="778"/>
                      <a:pt x="126" y="804"/>
                    </a:cubicBezTo>
                    <a:cubicBezTo>
                      <a:pt x="136" y="807"/>
                      <a:pt x="145" y="809"/>
                      <a:pt x="154" y="809"/>
                    </a:cubicBezTo>
                    <a:cubicBezTo>
                      <a:pt x="291" y="809"/>
                      <a:pt x="190" y="430"/>
                      <a:pt x="316" y="406"/>
                    </a:cubicBezTo>
                    <a:cubicBezTo>
                      <a:pt x="382" y="511"/>
                      <a:pt x="470" y="798"/>
                      <a:pt x="629" y="798"/>
                    </a:cubicBezTo>
                    <a:cubicBezTo>
                      <a:pt x="637" y="798"/>
                      <a:pt x="646" y="797"/>
                      <a:pt x="654" y="796"/>
                    </a:cubicBezTo>
                    <a:cubicBezTo>
                      <a:pt x="692" y="766"/>
                      <a:pt x="676" y="681"/>
                      <a:pt x="680" y="614"/>
                    </a:cubicBezTo>
                    <a:cubicBezTo>
                      <a:pt x="598" y="515"/>
                      <a:pt x="570" y="361"/>
                      <a:pt x="498" y="252"/>
                    </a:cubicBezTo>
                    <a:cubicBezTo>
                      <a:pt x="542" y="160"/>
                      <a:pt x="706" y="146"/>
                      <a:pt x="697" y="27"/>
                    </a:cubicBezTo>
                    <a:cubicBezTo>
                      <a:pt x="682" y="24"/>
                      <a:pt x="668" y="23"/>
                      <a:pt x="654" y="23"/>
                    </a:cubicBezTo>
                    <a:cubicBezTo>
                      <a:pt x="537" y="23"/>
                      <a:pt x="436" y="107"/>
                      <a:pt x="349" y="107"/>
                    </a:cubicBezTo>
                    <a:cubicBezTo>
                      <a:pt x="341" y="107"/>
                      <a:pt x="333" y="106"/>
                      <a:pt x="325" y="105"/>
                    </a:cubicBezTo>
                    <a:cubicBezTo>
                      <a:pt x="296" y="98"/>
                      <a:pt x="235" y="1"/>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62"/>
              <p:cNvSpPr/>
              <p:nvPr/>
            </p:nvSpPr>
            <p:spPr>
              <a:xfrm>
                <a:off x="10725754" y="2746634"/>
                <a:ext cx="25487" cy="11841"/>
              </a:xfrm>
              <a:custGeom>
                <a:avLst/>
                <a:gdLst/>
                <a:ahLst/>
                <a:cxnLst/>
                <a:rect l="l" t="t" r="r" b="b"/>
                <a:pathLst>
                  <a:path w="226" h="105" extrusionOk="0">
                    <a:moveTo>
                      <a:pt x="95" y="0"/>
                    </a:moveTo>
                    <a:cubicBezTo>
                      <a:pt x="53" y="0"/>
                      <a:pt x="14" y="13"/>
                      <a:pt x="1" y="42"/>
                    </a:cubicBezTo>
                    <a:cubicBezTo>
                      <a:pt x="10" y="78"/>
                      <a:pt x="79" y="105"/>
                      <a:pt x="139" y="105"/>
                    </a:cubicBezTo>
                    <a:cubicBezTo>
                      <a:pt x="178" y="105"/>
                      <a:pt x="213" y="94"/>
                      <a:pt x="225" y="68"/>
                    </a:cubicBezTo>
                    <a:cubicBezTo>
                      <a:pt x="218" y="25"/>
                      <a:pt x="154"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62"/>
              <p:cNvSpPr/>
              <p:nvPr/>
            </p:nvSpPr>
            <p:spPr>
              <a:xfrm>
                <a:off x="10711206" y="2766257"/>
                <a:ext cx="21540" cy="15450"/>
              </a:xfrm>
              <a:custGeom>
                <a:avLst/>
                <a:gdLst/>
                <a:ahLst/>
                <a:cxnLst/>
                <a:rect l="l" t="t" r="r" b="b"/>
                <a:pathLst>
                  <a:path w="191" h="137" extrusionOk="0">
                    <a:moveTo>
                      <a:pt x="65" y="1"/>
                    </a:moveTo>
                    <a:cubicBezTo>
                      <a:pt x="39" y="1"/>
                      <a:pt x="15" y="10"/>
                      <a:pt x="0" y="33"/>
                    </a:cubicBezTo>
                    <a:cubicBezTo>
                      <a:pt x="20" y="100"/>
                      <a:pt x="90" y="116"/>
                      <a:pt x="155" y="136"/>
                    </a:cubicBezTo>
                    <a:cubicBezTo>
                      <a:pt x="168" y="126"/>
                      <a:pt x="180" y="114"/>
                      <a:pt x="191" y="101"/>
                    </a:cubicBezTo>
                    <a:cubicBezTo>
                      <a:pt x="189" y="46"/>
                      <a:pt x="122"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62"/>
              <p:cNvSpPr/>
              <p:nvPr/>
            </p:nvSpPr>
            <p:spPr>
              <a:xfrm>
                <a:off x="10655495" y="2745055"/>
                <a:ext cx="50974" cy="15112"/>
              </a:xfrm>
              <a:custGeom>
                <a:avLst/>
                <a:gdLst/>
                <a:ahLst/>
                <a:cxnLst/>
                <a:rect l="l" t="t" r="r" b="b"/>
                <a:pathLst>
                  <a:path w="452" h="134" extrusionOk="0">
                    <a:moveTo>
                      <a:pt x="357" y="0"/>
                    </a:moveTo>
                    <a:cubicBezTo>
                      <a:pt x="301" y="0"/>
                      <a:pt x="231" y="25"/>
                      <a:pt x="174" y="30"/>
                    </a:cubicBezTo>
                    <a:cubicBezTo>
                      <a:pt x="169" y="30"/>
                      <a:pt x="165" y="31"/>
                      <a:pt x="160" y="31"/>
                    </a:cubicBezTo>
                    <a:cubicBezTo>
                      <a:pt x="127" y="31"/>
                      <a:pt x="91" y="21"/>
                      <a:pt x="61" y="21"/>
                    </a:cubicBezTo>
                    <a:cubicBezTo>
                      <a:pt x="34" y="21"/>
                      <a:pt x="12" y="28"/>
                      <a:pt x="1" y="56"/>
                    </a:cubicBezTo>
                    <a:cubicBezTo>
                      <a:pt x="18" y="129"/>
                      <a:pt x="110" y="132"/>
                      <a:pt x="200" y="134"/>
                    </a:cubicBezTo>
                    <a:cubicBezTo>
                      <a:pt x="223" y="105"/>
                      <a:pt x="265" y="101"/>
                      <a:pt x="309" y="101"/>
                    </a:cubicBezTo>
                    <a:cubicBezTo>
                      <a:pt x="324" y="101"/>
                      <a:pt x="340" y="102"/>
                      <a:pt x="355" y="102"/>
                    </a:cubicBezTo>
                    <a:cubicBezTo>
                      <a:pt x="396" y="102"/>
                      <a:pt x="433" y="98"/>
                      <a:pt x="452" y="72"/>
                    </a:cubicBezTo>
                    <a:cubicBezTo>
                      <a:pt x="439" y="16"/>
                      <a:pt x="402"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62"/>
              <p:cNvSpPr/>
              <p:nvPr/>
            </p:nvSpPr>
            <p:spPr>
              <a:xfrm>
                <a:off x="10542946" y="2795240"/>
                <a:ext cx="707880" cy="506466"/>
              </a:xfrm>
              <a:custGeom>
                <a:avLst/>
                <a:gdLst/>
                <a:ahLst/>
                <a:cxnLst/>
                <a:rect l="l" t="t" r="r" b="b"/>
                <a:pathLst>
                  <a:path w="6277" h="4491" extrusionOk="0">
                    <a:moveTo>
                      <a:pt x="5118" y="0"/>
                    </a:moveTo>
                    <a:cubicBezTo>
                      <a:pt x="5015" y="42"/>
                      <a:pt x="4970" y="202"/>
                      <a:pt x="4937" y="321"/>
                    </a:cubicBezTo>
                    <a:cubicBezTo>
                      <a:pt x="4926" y="363"/>
                      <a:pt x="4895" y="407"/>
                      <a:pt x="4885" y="450"/>
                    </a:cubicBezTo>
                    <a:cubicBezTo>
                      <a:pt x="4859" y="581"/>
                      <a:pt x="4856" y="733"/>
                      <a:pt x="4798" y="857"/>
                    </a:cubicBezTo>
                    <a:cubicBezTo>
                      <a:pt x="4750" y="962"/>
                      <a:pt x="4663" y="1073"/>
                      <a:pt x="4577" y="1073"/>
                    </a:cubicBezTo>
                    <a:cubicBezTo>
                      <a:pt x="4576" y="1073"/>
                      <a:pt x="4575" y="1073"/>
                      <a:pt x="4573" y="1073"/>
                    </a:cubicBezTo>
                    <a:cubicBezTo>
                      <a:pt x="4496" y="1071"/>
                      <a:pt x="4456" y="989"/>
                      <a:pt x="4399" y="952"/>
                    </a:cubicBezTo>
                    <a:cubicBezTo>
                      <a:pt x="4382" y="940"/>
                      <a:pt x="4340" y="933"/>
                      <a:pt x="4312" y="916"/>
                    </a:cubicBezTo>
                    <a:cubicBezTo>
                      <a:pt x="4281" y="897"/>
                      <a:pt x="4233" y="842"/>
                      <a:pt x="4173" y="803"/>
                    </a:cubicBezTo>
                    <a:cubicBezTo>
                      <a:pt x="4089" y="750"/>
                      <a:pt x="3946" y="703"/>
                      <a:pt x="3949" y="605"/>
                    </a:cubicBezTo>
                    <a:cubicBezTo>
                      <a:pt x="3952" y="526"/>
                      <a:pt x="4025" y="511"/>
                      <a:pt x="4096" y="482"/>
                    </a:cubicBezTo>
                    <a:cubicBezTo>
                      <a:pt x="4122" y="440"/>
                      <a:pt x="4094" y="418"/>
                      <a:pt x="4105" y="379"/>
                    </a:cubicBezTo>
                    <a:cubicBezTo>
                      <a:pt x="4121" y="324"/>
                      <a:pt x="4191" y="278"/>
                      <a:pt x="4183" y="223"/>
                    </a:cubicBezTo>
                    <a:cubicBezTo>
                      <a:pt x="4176" y="173"/>
                      <a:pt x="4147" y="158"/>
                      <a:pt x="4109" y="158"/>
                    </a:cubicBezTo>
                    <a:cubicBezTo>
                      <a:pt x="4055" y="158"/>
                      <a:pt x="3983" y="189"/>
                      <a:pt x="3935" y="189"/>
                    </a:cubicBezTo>
                    <a:cubicBezTo>
                      <a:pt x="3934" y="189"/>
                      <a:pt x="3933" y="189"/>
                      <a:pt x="3932" y="189"/>
                    </a:cubicBezTo>
                    <a:cubicBezTo>
                      <a:pt x="3779" y="185"/>
                      <a:pt x="3610" y="47"/>
                      <a:pt x="3507" y="41"/>
                    </a:cubicBezTo>
                    <a:lnTo>
                      <a:pt x="3507" y="41"/>
                    </a:lnTo>
                    <a:cubicBezTo>
                      <a:pt x="3467" y="75"/>
                      <a:pt x="3518" y="108"/>
                      <a:pt x="3507" y="163"/>
                    </a:cubicBezTo>
                    <a:cubicBezTo>
                      <a:pt x="3486" y="198"/>
                      <a:pt x="3453" y="205"/>
                      <a:pt x="3416" y="205"/>
                    </a:cubicBezTo>
                    <a:cubicBezTo>
                      <a:pt x="3387" y="205"/>
                      <a:pt x="3356" y="200"/>
                      <a:pt x="3324" y="200"/>
                    </a:cubicBezTo>
                    <a:cubicBezTo>
                      <a:pt x="3307" y="200"/>
                      <a:pt x="3290" y="202"/>
                      <a:pt x="3274" y="206"/>
                    </a:cubicBezTo>
                    <a:cubicBezTo>
                      <a:pt x="3165" y="232"/>
                      <a:pt x="3120" y="351"/>
                      <a:pt x="3058" y="439"/>
                    </a:cubicBezTo>
                    <a:cubicBezTo>
                      <a:pt x="3015" y="500"/>
                      <a:pt x="2967" y="599"/>
                      <a:pt x="2919" y="612"/>
                    </a:cubicBezTo>
                    <a:cubicBezTo>
                      <a:pt x="2907" y="615"/>
                      <a:pt x="2895" y="616"/>
                      <a:pt x="2884" y="616"/>
                    </a:cubicBezTo>
                    <a:cubicBezTo>
                      <a:pt x="2775" y="616"/>
                      <a:pt x="2719" y="475"/>
                      <a:pt x="2607" y="465"/>
                    </a:cubicBezTo>
                    <a:cubicBezTo>
                      <a:pt x="2605" y="464"/>
                      <a:pt x="2602" y="464"/>
                      <a:pt x="2600" y="464"/>
                    </a:cubicBezTo>
                    <a:cubicBezTo>
                      <a:pt x="2565" y="464"/>
                      <a:pt x="2504" y="483"/>
                      <a:pt x="2468" y="500"/>
                    </a:cubicBezTo>
                    <a:cubicBezTo>
                      <a:pt x="2406" y="531"/>
                      <a:pt x="2317" y="590"/>
                      <a:pt x="2269" y="629"/>
                    </a:cubicBezTo>
                    <a:cubicBezTo>
                      <a:pt x="2200" y="686"/>
                      <a:pt x="2191" y="774"/>
                      <a:pt x="2130" y="828"/>
                    </a:cubicBezTo>
                    <a:cubicBezTo>
                      <a:pt x="2100" y="855"/>
                      <a:pt x="2015" y="896"/>
                      <a:pt x="1975" y="906"/>
                    </a:cubicBezTo>
                    <a:cubicBezTo>
                      <a:pt x="1965" y="909"/>
                      <a:pt x="1955" y="910"/>
                      <a:pt x="1945" y="910"/>
                    </a:cubicBezTo>
                    <a:cubicBezTo>
                      <a:pt x="1930" y="910"/>
                      <a:pt x="1916" y="908"/>
                      <a:pt x="1902" y="908"/>
                    </a:cubicBezTo>
                    <a:cubicBezTo>
                      <a:pt x="1889" y="908"/>
                      <a:pt x="1875" y="909"/>
                      <a:pt x="1862" y="915"/>
                    </a:cubicBezTo>
                    <a:cubicBezTo>
                      <a:pt x="1785" y="947"/>
                      <a:pt x="1798" y="1028"/>
                      <a:pt x="1758" y="1123"/>
                    </a:cubicBezTo>
                    <a:cubicBezTo>
                      <a:pt x="1726" y="1201"/>
                      <a:pt x="1603" y="1332"/>
                      <a:pt x="1516" y="1382"/>
                    </a:cubicBezTo>
                    <a:cubicBezTo>
                      <a:pt x="1437" y="1427"/>
                      <a:pt x="1344" y="1419"/>
                      <a:pt x="1239" y="1443"/>
                    </a:cubicBezTo>
                    <a:cubicBezTo>
                      <a:pt x="1130" y="1467"/>
                      <a:pt x="1032" y="1533"/>
                      <a:pt x="953" y="1546"/>
                    </a:cubicBezTo>
                    <a:cubicBezTo>
                      <a:pt x="949" y="1547"/>
                      <a:pt x="944" y="1547"/>
                      <a:pt x="939" y="1547"/>
                    </a:cubicBezTo>
                    <a:cubicBezTo>
                      <a:pt x="921" y="1547"/>
                      <a:pt x="898" y="1545"/>
                      <a:pt x="876" y="1545"/>
                    </a:cubicBezTo>
                    <a:cubicBezTo>
                      <a:pt x="867" y="1545"/>
                      <a:pt x="858" y="1545"/>
                      <a:pt x="850" y="1546"/>
                    </a:cubicBezTo>
                    <a:cubicBezTo>
                      <a:pt x="716" y="1568"/>
                      <a:pt x="609" y="1688"/>
                      <a:pt x="477" y="1755"/>
                    </a:cubicBezTo>
                    <a:cubicBezTo>
                      <a:pt x="438" y="1772"/>
                      <a:pt x="343" y="1803"/>
                      <a:pt x="321" y="1842"/>
                    </a:cubicBezTo>
                    <a:cubicBezTo>
                      <a:pt x="303" y="1871"/>
                      <a:pt x="303" y="1947"/>
                      <a:pt x="286" y="1989"/>
                    </a:cubicBezTo>
                    <a:cubicBezTo>
                      <a:pt x="251" y="2077"/>
                      <a:pt x="198" y="2111"/>
                      <a:pt x="199" y="2179"/>
                    </a:cubicBezTo>
                    <a:cubicBezTo>
                      <a:pt x="200" y="2277"/>
                      <a:pt x="261" y="2289"/>
                      <a:pt x="234" y="2370"/>
                    </a:cubicBezTo>
                    <a:cubicBezTo>
                      <a:pt x="218" y="2419"/>
                      <a:pt x="150" y="2425"/>
                      <a:pt x="138" y="2482"/>
                    </a:cubicBezTo>
                    <a:cubicBezTo>
                      <a:pt x="132" y="2513"/>
                      <a:pt x="159" y="2559"/>
                      <a:pt x="164" y="2611"/>
                    </a:cubicBezTo>
                    <a:cubicBezTo>
                      <a:pt x="168" y="2650"/>
                      <a:pt x="161" y="2687"/>
                      <a:pt x="164" y="2715"/>
                    </a:cubicBezTo>
                    <a:cubicBezTo>
                      <a:pt x="176" y="2797"/>
                      <a:pt x="224" y="2864"/>
                      <a:pt x="225" y="2941"/>
                    </a:cubicBezTo>
                    <a:cubicBezTo>
                      <a:pt x="225" y="2997"/>
                      <a:pt x="194" y="3057"/>
                      <a:pt x="190" y="3114"/>
                    </a:cubicBezTo>
                    <a:cubicBezTo>
                      <a:pt x="187" y="3186"/>
                      <a:pt x="226" y="3256"/>
                      <a:pt x="225" y="3314"/>
                    </a:cubicBezTo>
                    <a:cubicBezTo>
                      <a:pt x="223" y="3386"/>
                      <a:pt x="164" y="3506"/>
                      <a:pt x="131" y="3556"/>
                    </a:cubicBezTo>
                    <a:cubicBezTo>
                      <a:pt x="99" y="3603"/>
                      <a:pt x="0" y="3645"/>
                      <a:pt x="1" y="3712"/>
                    </a:cubicBezTo>
                    <a:cubicBezTo>
                      <a:pt x="1" y="3796"/>
                      <a:pt x="101" y="3818"/>
                      <a:pt x="157" y="3867"/>
                    </a:cubicBezTo>
                    <a:cubicBezTo>
                      <a:pt x="189" y="3872"/>
                      <a:pt x="220" y="3874"/>
                      <a:pt x="248" y="3874"/>
                    </a:cubicBezTo>
                    <a:cubicBezTo>
                      <a:pt x="464" y="3874"/>
                      <a:pt x="565" y="3749"/>
                      <a:pt x="727" y="3702"/>
                    </a:cubicBezTo>
                    <a:cubicBezTo>
                      <a:pt x="793" y="3683"/>
                      <a:pt x="858" y="3677"/>
                      <a:pt x="922" y="3677"/>
                    </a:cubicBezTo>
                    <a:cubicBezTo>
                      <a:pt x="1015" y="3677"/>
                      <a:pt x="1106" y="3689"/>
                      <a:pt x="1197" y="3689"/>
                    </a:cubicBezTo>
                    <a:cubicBezTo>
                      <a:pt x="1222" y="3689"/>
                      <a:pt x="1247" y="3688"/>
                      <a:pt x="1272" y="3686"/>
                    </a:cubicBezTo>
                    <a:cubicBezTo>
                      <a:pt x="1381" y="3595"/>
                      <a:pt x="1575" y="3456"/>
                      <a:pt x="1749" y="3427"/>
                    </a:cubicBezTo>
                    <a:cubicBezTo>
                      <a:pt x="1762" y="3424"/>
                      <a:pt x="1776" y="3424"/>
                      <a:pt x="1789" y="3424"/>
                    </a:cubicBezTo>
                    <a:cubicBezTo>
                      <a:pt x="1821" y="3424"/>
                      <a:pt x="1855" y="3428"/>
                      <a:pt x="1888" y="3428"/>
                    </a:cubicBezTo>
                    <a:cubicBezTo>
                      <a:pt x="1896" y="3428"/>
                      <a:pt x="1905" y="3428"/>
                      <a:pt x="1914" y="3427"/>
                    </a:cubicBezTo>
                    <a:cubicBezTo>
                      <a:pt x="2099" y="3409"/>
                      <a:pt x="2253" y="3297"/>
                      <a:pt x="2466" y="3297"/>
                    </a:cubicBezTo>
                    <a:cubicBezTo>
                      <a:pt x="2497" y="3297"/>
                      <a:pt x="2529" y="3299"/>
                      <a:pt x="2562" y="3305"/>
                    </a:cubicBezTo>
                    <a:cubicBezTo>
                      <a:pt x="2623" y="3315"/>
                      <a:pt x="2808" y="3383"/>
                      <a:pt x="2857" y="3418"/>
                    </a:cubicBezTo>
                    <a:cubicBezTo>
                      <a:pt x="2901" y="3448"/>
                      <a:pt x="2996" y="3626"/>
                      <a:pt x="3005" y="3668"/>
                    </a:cubicBezTo>
                    <a:cubicBezTo>
                      <a:pt x="3015" y="3724"/>
                      <a:pt x="2962" y="3792"/>
                      <a:pt x="3031" y="3816"/>
                    </a:cubicBezTo>
                    <a:cubicBezTo>
                      <a:pt x="3035" y="3817"/>
                      <a:pt x="3040" y="3818"/>
                      <a:pt x="3045" y="3818"/>
                    </a:cubicBezTo>
                    <a:cubicBezTo>
                      <a:pt x="3109" y="3818"/>
                      <a:pt x="3154" y="3740"/>
                      <a:pt x="3212" y="3703"/>
                    </a:cubicBezTo>
                    <a:cubicBezTo>
                      <a:pt x="3269" y="3668"/>
                      <a:pt x="3335" y="3656"/>
                      <a:pt x="3385" y="3634"/>
                    </a:cubicBezTo>
                    <a:lnTo>
                      <a:pt x="3385" y="3634"/>
                    </a:lnTo>
                    <a:cubicBezTo>
                      <a:pt x="3362" y="3662"/>
                      <a:pt x="3348" y="3701"/>
                      <a:pt x="3350" y="3754"/>
                    </a:cubicBezTo>
                    <a:cubicBezTo>
                      <a:pt x="3414" y="3793"/>
                      <a:pt x="3410" y="3868"/>
                      <a:pt x="3393" y="3927"/>
                    </a:cubicBezTo>
                    <a:cubicBezTo>
                      <a:pt x="3420" y="3983"/>
                      <a:pt x="3484" y="4000"/>
                      <a:pt x="3489" y="4066"/>
                    </a:cubicBezTo>
                    <a:cubicBezTo>
                      <a:pt x="3493" y="4132"/>
                      <a:pt x="3436" y="4166"/>
                      <a:pt x="3446" y="4240"/>
                    </a:cubicBezTo>
                    <a:cubicBezTo>
                      <a:pt x="3463" y="4376"/>
                      <a:pt x="3598" y="4373"/>
                      <a:pt x="3723" y="4413"/>
                    </a:cubicBezTo>
                    <a:cubicBezTo>
                      <a:pt x="3783" y="4431"/>
                      <a:pt x="3804" y="4456"/>
                      <a:pt x="3845" y="4456"/>
                    </a:cubicBezTo>
                    <a:cubicBezTo>
                      <a:pt x="3847" y="4456"/>
                      <a:pt x="3848" y="4456"/>
                      <a:pt x="3850" y="4456"/>
                    </a:cubicBezTo>
                    <a:cubicBezTo>
                      <a:pt x="3941" y="4456"/>
                      <a:pt x="3995" y="4403"/>
                      <a:pt x="4057" y="4403"/>
                    </a:cubicBezTo>
                    <a:cubicBezTo>
                      <a:pt x="4061" y="4403"/>
                      <a:pt x="4066" y="4403"/>
                      <a:pt x="4070" y="4404"/>
                    </a:cubicBezTo>
                    <a:cubicBezTo>
                      <a:pt x="4131" y="4412"/>
                      <a:pt x="4193" y="4491"/>
                      <a:pt x="4258" y="4491"/>
                    </a:cubicBezTo>
                    <a:cubicBezTo>
                      <a:pt x="4259" y="4491"/>
                      <a:pt x="4260" y="4491"/>
                      <a:pt x="4261" y="4491"/>
                    </a:cubicBezTo>
                    <a:cubicBezTo>
                      <a:pt x="4324" y="4488"/>
                      <a:pt x="4410" y="4396"/>
                      <a:pt x="4538" y="4344"/>
                    </a:cubicBezTo>
                    <a:cubicBezTo>
                      <a:pt x="4619" y="4311"/>
                      <a:pt x="4700" y="4319"/>
                      <a:pt x="4789" y="4309"/>
                    </a:cubicBezTo>
                    <a:cubicBezTo>
                      <a:pt x="4942" y="4292"/>
                      <a:pt x="4986" y="4125"/>
                      <a:pt x="5074" y="4022"/>
                    </a:cubicBezTo>
                    <a:cubicBezTo>
                      <a:pt x="5136" y="3951"/>
                      <a:pt x="5229" y="3889"/>
                      <a:pt x="5308" y="3806"/>
                    </a:cubicBezTo>
                    <a:cubicBezTo>
                      <a:pt x="5383" y="3728"/>
                      <a:pt x="5451" y="3640"/>
                      <a:pt x="5534" y="3573"/>
                    </a:cubicBezTo>
                    <a:cubicBezTo>
                      <a:pt x="5587" y="3528"/>
                      <a:pt x="5653" y="3504"/>
                      <a:pt x="5707" y="3460"/>
                    </a:cubicBezTo>
                    <a:cubicBezTo>
                      <a:pt x="5800" y="3386"/>
                      <a:pt x="5886" y="3264"/>
                      <a:pt x="5949" y="3157"/>
                    </a:cubicBezTo>
                    <a:cubicBezTo>
                      <a:pt x="6027" y="3026"/>
                      <a:pt x="6125" y="2924"/>
                      <a:pt x="6166" y="2819"/>
                    </a:cubicBezTo>
                    <a:cubicBezTo>
                      <a:pt x="6199" y="2731"/>
                      <a:pt x="6181" y="2620"/>
                      <a:pt x="6199" y="2533"/>
                    </a:cubicBezTo>
                    <a:cubicBezTo>
                      <a:pt x="6215" y="2461"/>
                      <a:pt x="6277" y="2403"/>
                      <a:pt x="6260" y="2316"/>
                    </a:cubicBezTo>
                    <a:cubicBezTo>
                      <a:pt x="6253" y="2274"/>
                      <a:pt x="6188" y="2207"/>
                      <a:pt x="6149" y="2148"/>
                    </a:cubicBezTo>
                    <a:cubicBezTo>
                      <a:pt x="6109" y="2086"/>
                      <a:pt x="6052" y="2038"/>
                      <a:pt x="6027" y="1974"/>
                    </a:cubicBezTo>
                    <a:cubicBezTo>
                      <a:pt x="6010" y="1932"/>
                      <a:pt x="6015" y="1886"/>
                      <a:pt x="6001" y="1862"/>
                    </a:cubicBezTo>
                    <a:cubicBezTo>
                      <a:pt x="5974" y="1813"/>
                      <a:pt x="5900" y="1807"/>
                      <a:pt x="5872" y="1749"/>
                    </a:cubicBezTo>
                    <a:cubicBezTo>
                      <a:pt x="5864" y="1733"/>
                      <a:pt x="5872" y="1689"/>
                      <a:pt x="5863" y="1662"/>
                    </a:cubicBezTo>
                    <a:cubicBezTo>
                      <a:pt x="5846" y="1606"/>
                      <a:pt x="5818" y="1578"/>
                      <a:pt x="5820" y="1507"/>
                    </a:cubicBezTo>
                    <a:cubicBezTo>
                      <a:pt x="5735" y="1393"/>
                      <a:pt x="5602" y="1396"/>
                      <a:pt x="5534" y="1290"/>
                    </a:cubicBezTo>
                    <a:cubicBezTo>
                      <a:pt x="5481" y="1206"/>
                      <a:pt x="5517" y="1112"/>
                      <a:pt x="5501" y="997"/>
                    </a:cubicBezTo>
                    <a:cubicBezTo>
                      <a:pt x="5491" y="935"/>
                      <a:pt x="5436" y="871"/>
                      <a:pt x="5430" y="797"/>
                    </a:cubicBezTo>
                    <a:cubicBezTo>
                      <a:pt x="5426" y="755"/>
                      <a:pt x="5454" y="700"/>
                      <a:pt x="5447" y="658"/>
                    </a:cubicBezTo>
                    <a:cubicBezTo>
                      <a:pt x="5430" y="538"/>
                      <a:pt x="5308" y="555"/>
                      <a:pt x="5240" y="503"/>
                    </a:cubicBezTo>
                    <a:cubicBezTo>
                      <a:pt x="5256" y="324"/>
                      <a:pt x="5222" y="111"/>
                      <a:pt x="5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62"/>
              <p:cNvSpPr/>
              <p:nvPr/>
            </p:nvSpPr>
            <p:spPr>
              <a:xfrm>
                <a:off x="10471446" y="2704794"/>
                <a:ext cx="168597" cy="49395"/>
              </a:xfrm>
              <a:custGeom>
                <a:avLst/>
                <a:gdLst/>
                <a:ahLst/>
                <a:cxnLst/>
                <a:rect l="l" t="t" r="r" b="b"/>
                <a:pathLst>
                  <a:path w="1495" h="438" extrusionOk="0">
                    <a:moveTo>
                      <a:pt x="185" y="0"/>
                    </a:moveTo>
                    <a:cubicBezTo>
                      <a:pt x="88" y="0"/>
                      <a:pt x="1" y="27"/>
                      <a:pt x="4" y="92"/>
                    </a:cubicBezTo>
                    <a:cubicBezTo>
                      <a:pt x="8" y="169"/>
                      <a:pt x="298" y="278"/>
                      <a:pt x="376" y="292"/>
                    </a:cubicBezTo>
                    <a:cubicBezTo>
                      <a:pt x="391" y="294"/>
                      <a:pt x="406" y="295"/>
                      <a:pt x="421" y="295"/>
                    </a:cubicBezTo>
                    <a:cubicBezTo>
                      <a:pt x="460" y="295"/>
                      <a:pt x="501" y="289"/>
                      <a:pt x="541" y="289"/>
                    </a:cubicBezTo>
                    <a:cubicBezTo>
                      <a:pt x="556" y="289"/>
                      <a:pt x="570" y="290"/>
                      <a:pt x="584" y="292"/>
                    </a:cubicBezTo>
                    <a:cubicBezTo>
                      <a:pt x="700" y="305"/>
                      <a:pt x="810" y="372"/>
                      <a:pt x="930" y="387"/>
                    </a:cubicBezTo>
                    <a:cubicBezTo>
                      <a:pt x="1027" y="397"/>
                      <a:pt x="1120" y="392"/>
                      <a:pt x="1208" y="404"/>
                    </a:cubicBezTo>
                    <a:cubicBezTo>
                      <a:pt x="1267" y="412"/>
                      <a:pt x="1331" y="437"/>
                      <a:pt x="1390" y="437"/>
                    </a:cubicBezTo>
                    <a:cubicBezTo>
                      <a:pt x="1428" y="437"/>
                      <a:pt x="1464" y="427"/>
                      <a:pt x="1494" y="395"/>
                    </a:cubicBezTo>
                    <a:cubicBezTo>
                      <a:pt x="1441" y="293"/>
                      <a:pt x="1275" y="302"/>
                      <a:pt x="1174" y="248"/>
                    </a:cubicBezTo>
                    <a:cubicBezTo>
                      <a:pt x="1173" y="205"/>
                      <a:pt x="1190" y="181"/>
                      <a:pt x="1165" y="153"/>
                    </a:cubicBezTo>
                    <a:cubicBezTo>
                      <a:pt x="1155" y="154"/>
                      <a:pt x="1145" y="155"/>
                      <a:pt x="1135" y="155"/>
                    </a:cubicBezTo>
                    <a:cubicBezTo>
                      <a:pt x="1032" y="155"/>
                      <a:pt x="943" y="92"/>
                      <a:pt x="852" y="92"/>
                    </a:cubicBezTo>
                    <a:cubicBezTo>
                      <a:pt x="850" y="92"/>
                      <a:pt x="847" y="92"/>
                      <a:pt x="844" y="92"/>
                    </a:cubicBezTo>
                    <a:cubicBezTo>
                      <a:pt x="797" y="93"/>
                      <a:pt x="762" y="128"/>
                      <a:pt x="715" y="134"/>
                    </a:cubicBezTo>
                    <a:cubicBezTo>
                      <a:pt x="696" y="137"/>
                      <a:pt x="678" y="138"/>
                      <a:pt x="661" y="138"/>
                    </a:cubicBezTo>
                    <a:cubicBezTo>
                      <a:pt x="496" y="138"/>
                      <a:pt x="398" y="22"/>
                      <a:pt x="256" y="5"/>
                    </a:cubicBezTo>
                    <a:cubicBezTo>
                      <a:pt x="233" y="2"/>
                      <a:pt x="209" y="0"/>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62"/>
              <p:cNvSpPr/>
              <p:nvPr/>
            </p:nvSpPr>
            <p:spPr>
              <a:xfrm>
                <a:off x="10529412" y="2465485"/>
                <a:ext cx="180099" cy="202993"/>
              </a:xfrm>
              <a:custGeom>
                <a:avLst/>
                <a:gdLst/>
                <a:ahLst/>
                <a:cxnLst/>
                <a:rect l="l" t="t" r="r" b="b"/>
                <a:pathLst>
                  <a:path w="1597" h="1800" extrusionOk="0">
                    <a:moveTo>
                      <a:pt x="1274" y="0"/>
                    </a:moveTo>
                    <a:cubicBezTo>
                      <a:pt x="1257" y="0"/>
                      <a:pt x="1240" y="8"/>
                      <a:pt x="1225" y="25"/>
                    </a:cubicBezTo>
                    <a:cubicBezTo>
                      <a:pt x="1134" y="130"/>
                      <a:pt x="1130" y="250"/>
                      <a:pt x="1017" y="337"/>
                    </a:cubicBezTo>
                    <a:cubicBezTo>
                      <a:pt x="974" y="369"/>
                      <a:pt x="924" y="370"/>
                      <a:pt x="870" y="407"/>
                    </a:cubicBezTo>
                    <a:cubicBezTo>
                      <a:pt x="822" y="438"/>
                      <a:pt x="794" y="510"/>
                      <a:pt x="757" y="554"/>
                    </a:cubicBezTo>
                    <a:cubicBezTo>
                      <a:pt x="718" y="600"/>
                      <a:pt x="675" y="653"/>
                      <a:pt x="618" y="674"/>
                    </a:cubicBezTo>
                    <a:cubicBezTo>
                      <a:pt x="562" y="695"/>
                      <a:pt x="493" y="684"/>
                      <a:pt x="454" y="709"/>
                    </a:cubicBezTo>
                    <a:cubicBezTo>
                      <a:pt x="384" y="754"/>
                      <a:pt x="400" y="862"/>
                      <a:pt x="316" y="882"/>
                    </a:cubicBezTo>
                    <a:cubicBezTo>
                      <a:pt x="312" y="883"/>
                      <a:pt x="307" y="884"/>
                      <a:pt x="303" y="884"/>
                    </a:cubicBezTo>
                    <a:cubicBezTo>
                      <a:pt x="266" y="884"/>
                      <a:pt x="217" y="855"/>
                      <a:pt x="169" y="855"/>
                    </a:cubicBezTo>
                    <a:cubicBezTo>
                      <a:pt x="163" y="855"/>
                      <a:pt x="157" y="855"/>
                      <a:pt x="151" y="856"/>
                    </a:cubicBezTo>
                    <a:cubicBezTo>
                      <a:pt x="1" y="881"/>
                      <a:pt x="26" y="1145"/>
                      <a:pt x="83" y="1264"/>
                    </a:cubicBezTo>
                    <a:cubicBezTo>
                      <a:pt x="119" y="1344"/>
                      <a:pt x="189" y="1375"/>
                      <a:pt x="209" y="1436"/>
                    </a:cubicBezTo>
                    <a:cubicBezTo>
                      <a:pt x="229" y="1495"/>
                      <a:pt x="220" y="1598"/>
                      <a:pt x="280" y="1635"/>
                    </a:cubicBezTo>
                    <a:cubicBezTo>
                      <a:pt x="308" y="1653"/>
                      <a:pt x="370" y="1643"/>
                      <a:pt x="435" y="1660"/>
                    </a:cubicBezTo>
                    <a:cubicBezTo>
                      <a:pt x="489" y="1676"/>
                      <a:pt x="519" y="1710"/>
                      <a:pt x="556" y="1712"/>
                    </a:cubicBezTo>
                    <a:cubicBezTo>
                      <a:pt x="559" y="1712"/>
                      <a:pt x="562" y="1713"/>
                      <a:pt x="565" y="1713"/>
                    </a:cubicBezTo>
                    <a:cubicBezTo>
                      <a:pt x="610" y="1713"/>
                      <a:pt x="661" y="1686"/>
                      <a:pt x="704" y="1686"/>
                    </a:cubicBezTo>
                    <a:cubicBezTo>
                      <a:pt x="825" y="1688"/>
                      <a:pt x="897" y="1793"/>
                      <a:pt x="972" y="1799"/>
                    </a:cubicBezTo>
                    <a:cubicBezTo>
                      <a:pt x="976" y="1800"/>
                      <a:pt x="980" y="1800"/>
                      <a:pt x="983" y="1800"/>
                    </a:cubicBezTo>
                    <a:cubicBezTo>
                      <a:pt x="1046" y="1800"/>
                      <a:pt x="1103" y="1757"/>
                      <a:pt x="1156" y="1757"/>
                    </a:cubicBezTo>
                    <a:cubicBezTo>
                      <a:pt x="1158" y="1757"/>
                      <a:pt x="1160" y="1757"/>
                      <a:pt x="1162" y="1757"/>
                    </a:cubicBezTo>
                    <a:cubicBezTo>
                      <a:pt x="1245" y="1680"/>
                      <a:pt x="1204" y="1547"/>
                      <a:pt x="1240" y="1444"/>
                    </a:cubicBezTo>
                    <a:cubicBezTo>
                      <a:pt x="1270" y="1359"/>
                      <a:pt x="1369" y="1342"/>
                      <a:pt x="1405" y="1271"/>
                    </a:cubicBezTo>
                    <a:cubicBezTo>
                      <a:pt x="1415" y="1173"/>
                      <a:pt x="1386" y="1169"/>
                      <a:pt x="1414" y="1106"/>
                    </a:cubicBezTo>
                    <a:cubicBezTo>
                      <a:pt x="1442" y="1039"/>
                      <a:pt x="1573" y="1042"/>
                      <a:pt x="1578" y="977"/>
                    </a:cubicBezTo>
                    <a:cubicBezTo>
                      <a:pt x="1581" y="944"/>
                      <a:pt x="1508" y="889"/>
                      <a:pt x="1484" y="839"/>
                    </a:cubicBezTo>
                    <a:cubicBezTo>
                      <a:pt x="1461" y="792"/>
                      <a:pt x="1437" y="726"/>
                      <a:pt x="1432" y="691"/>
                    </a:cubicBezTo>
                    <a:cubicBezTo>
                      <a:pt x="1402" y="476"/>
                      <a:pt x="1546" y="463"/>
                      <a:pt x="1597" y="310"/>
                    </a:cubicBezTo>
                    <a:cubicBezTo>
                      <a:pt x="1560" y="249"/>
                      <a:pt x="1474" y="235"/>
                      <a:pt x="1432" y="181"/>
                    </a:cubicBezTo>
                    <a:cubicBezTo>
                      <a:pt x="1424" y="124"/>
                      <a:pt x="1345" y="0"/>
                      <a:pt x="1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62"/>
              <p:cNvSpPr/>
              <p:nvPr/>
            </p:nvSpPr>
            <p:spPr>
              <a:xfrm>
                <a:off x="10490279" y="2630927"/>
                <a:ext cx="49846" cy="38681"/>
              </a:xfrm>
              <a:custGeom>
                <a:avLst/>
                <a:gdLst/>
                <a:ahLst/>
                <a:cxnLst/>
                <a:rect l="l" t="t" r="r" b="b"/>
                <a:pathLst>
                  <a:path w="442" h="343" extrusionOk="0">
                    <a:moveTo>
                      <a:pt x="220" y="1"/>
                    </a:moveTo>
                    <a:cubicBezTo>
                      <a:pt x="1" y="1"/>
                      <a:pt x="1" y="343"/>
                      <a:pt x="220" y="343"/>
                    </a:cubicBezTo>
                    <a:cubicBezTo>
                      <a:pt x="441" y="343"/>
                      <a:pt x="4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62"/>
              <p:cNvSpPr/>
              <p:nvPr/>
            </p:nvSpPr>
            <p:spPr>
              <a:xfrm>
                <a:off x="10289539" y="2495483"/>
                <a:ext cx="203218" cy="205248"/>
              </a:xfrm>
              <a:custGeom>
                <a:avLst/>
                <a:gdLst/>
                <a:ahLst/>
                <a:cxnLst/>
                <a:rect l="l" t="t" r="r" b="b"/>
                <a:pathLst>
                  <a:path w="1802" h="1820" extrusionOk="0">
                    <a:moveTo>
                      <a:pt x="36" y="0"/>
                    </a:moveTo>
                    <a:cubicBezTo>
                      <a:pt x="24" y="0"/>
                      <a:pt x="12" y="5"/>
                      <a:pt x="1" y="18"/>
                    </a:cubicBezTo>
                    <a:cubicBezTo>
                      <a:pt x="11" y="210"/>
                      <a:pt x="222" y="278"/>
                      <a:pt x="330" y="408"/>
                    </a:cubicBezTo>
                    <a:cubicBezTo>
                      <a:pt x="356" y="439"/>
                      <a:pt x="372" y="483"/>
                      <a:pt x="399" y="512"/>
                    </a:cubicBezTo>
                    <a:cubicBezTo>
                      <a:pt x="441" y="555"/>
                      <a:pt x="502" y="579"/>
                      <a:pt x="538" y="633"/>
                    </a:cubicBezTo>
                    <a:cubicBezTo>
                      <a:pt x="575" y="692"/>
                      <a:pt x="579" y="772"/>
                      <a:pt x="615" y="833"/>
                    </a:cubicBezTo>
                    <a:cubicBezTo>
                      <a:pt x="659" y="906"/>
                      <a:pt x="743" y="955"/>
                      <a:pt x="788" y="1022"/>
                    </a:cubicBezTo>
                    <a:cubicBezTo>
                      <a:pt x="840" y="1100"/>
                      <a:pt x="856" y="1191"/>
                      <a:pt x="901" y="1274"/>
                    </a:cubicBezTo>
                    <a:cubicBezTo>
                      <a:pt x="932" y="1330"/>
                      <a:pt x="990" y="1377"/>
                      <a:pt x="1040" y="1430"/>
                    </a:cubicBezTo>
                    <a:cubicBezTo>
                      <a:pt x="1174" y="1577"/>
                      <a:pt x="1299" y="1709"/>
                      <a:pt x="1455" y="1819"/>
                    </a:cubicBezTo>
                    <a:cubicBezTo>
                      <a:pt x="1477" y="1819"/>
                      <a:pt x="1501" y="1820"/>
                      <a:pt x="1523" y="1820"/>
                    </a:cubicBezTo>
                    <a:cubicBezTo>
                      <a:pt x="1564" y="1820"/>
                      <a:pt x="1603" y="1817"/>
                      <a:pt x="1627" y="1803"/>
                    </a:cubicBezTo>
                    <a:cubicBezTo>
                      <a:pt x="1697" y="1738"/>
                      <a:pt x="1638" y="1596"/>
                      <a:pt x="1678" y="1472"/>
                    </a:cubicBezTo>
                    <a:cubicBezTo>
                      <a:pt x="1705" y="1392"/>
                      <a:pt x="1797" y="1394"/>
                      <a:pt x="1801" y="1334"/>
                    </a:cubicBezTo>
                    <a:cubicBezTo>
                      <a:pt x="1802" y="1298"/>
                      <a:pt x="1705" y="1164"/>
                      <a:pt x="1678" y="1160"/>
                    </a:cubicBezTo>
                    <a:cubicBezTo>
                      <a:pt x="1676" y="1160"/>
                      <a:pt x="1673" y="1160"/>
                      <a:pt x="1670" y="1160"/>
                    </a:cubicBezTo>
                    <a:cubicBezTo>
                      <a:pt x="1617" y="1160"/>
                      <a:pt x="1609" y="1224"/>
                      <a:pt x="1564" y="1224"/>
                    </a:cubicBezTo>
                    <a:cubicBezTo>
                      <a:pt x="1559" y="1224"/>
                      <a:pt x="1554" y="1223"/>
                      <a:pt x="1549" y="1221"/>
                    </a:cubicBezTo>
                    <a:cubicBezTo>
                      <a:pt x="1488" y="1211"/>
                      <a:pt x="1479" y="1140"/>
                      <a:pt x="1436" y="1091"/>
                    </a:cubicBezTo>
                    <a:cubicBezTo>
                      <a:pt x="1401" y="1051"/>
                      <a:pt x="1344" y="1032"/>
                      <a:pt x="1332" y="987"/>
                    </a:cubicBezTo>
                    <a:cubicBezTo>
                      <a:pt x="1326" y="961"/>
                      <a:pt x="1347" y="906"/>
                      <a:pt x="1342" y="874"/>
                    </a:cubicBezTo>
                    <a:cubicBezTo>
                      <a:pt x="1317" y="745"/>
                      <a:pt x="1138" y="678"/>
                      <a:pt x="1039" y="614"/>
                    </a:cubicBezTo>
                    <a:cubicBezTo>
                      <a:pt x="964" y="567"/>
                      <a:pt x="887" y="544"/>
                      <a:pt x="830" y="511"/>
                    </a:cubicBezTo>
                    <a:cubicBezTo>
                      <a:pt x="790" y="486"/>
                      <a:pt x="751" y="424"/>
                      <a:pt x="700" y="381"/>
                    </a:cubicBezTo>
                    <a:cubicBezTo>
                      <a:pt x="653" y="341"/>
                      <a:pt x="591" y="315"/>
                      <a:pt x="545" y="278"/>
                    </a:cubicBezTo>
                    <a:cubicBezTo>
                      <a:pt x="461" y="210"/>
                      <a:pt x="408" y="87"/>
                      <a:pt x="328" y="61"/>
                    </a:cubicBezTo>
                    <a:cubicBezTo>
                      <a:pt x="314" y="56"/>
                      <a:pt x="297" y="55"/>
                      <a:pt x="278" y="55"/>
                    </a:cubicBezTo>
                    <a:cubicBezTo>
                      <a:pt x="260" y="55"/>
                      <a:pt x="240" y="56"/>
                      <a:pt x="220" y="56"/>
                    </a:cubicBezTo>
                    <a:cubicBezTo>
                      <a:pt x="204" y="56"/>
                      <a:pt x="188" y="55"/>
                      <a:pt x="173" y="53"/>
                    </a:cubicBezTo>
                    <a:cubicBezTo>
                      <a:pt x="112" y="41"/>
                      <a:pt x="72" y="0"/>
                      <a:pt x="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62"/>
              <p:cNvSpPr/>
              <p:nvPr/>
            </p:nvSpPr>
            <p:spPr>
              <a:xfrm>
                <a:off x="10005458" y="2421277"/>
                <a:ext cx="49057" cy="66875"/>
              </a:xfrm>
              <a:custGeom>
                <a:avLst/>
                <a:gdLst/>
                <a:ahLst/>
                <a:cxnLst/>
                <a:rect l="l" t="t" r="r" b="b"/>
                <a:pathLst>
                  <a:path w="435" h="593" extrusionOk="0">
                    <a:moveTo>
                      <a:pt x="111" y="1"/>
                    </a:moveTo>
                    <a:cubicBezTo>
                      <a:pt x="99" y="6"/>
                      <a:pt x="90" y="14"/>
                      <a:pt x="85" y="27"/>
                    </a:cubicBezTo>
                    <a:cubicBezTo>
                      <a:pt x="32" y="181"/>
                      <a:pt x="0" y="564"/>
                      <a:pt x="172" y="590"/>
                    </a:cubicBezTo>
                    <a:cubicBezTo>
                      <a:pt x="180" y="592"/>
                      <a:pt x="188" y="592"/>
                      <a:pt x="196" y="592"/>
                    </a:cubicBezTo>
                    <a:cubicBezTo>
                      <a:pt x="272" y="592"/>
                      <a:pt x="344" y="538"/>
                      <a:pt x="363" y="496"/>
                    </a:cubicBezTo>
                    <a:cubicBezTo>
                      <a:pt x="434" y="327"/>
                      <a:pt x="185" y="26"/>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62"/>
              <p:cNvSpPr/>
              <p:nvPr/>
            </p:nvSpPr>
            <p:spPr>
              <a:xfrm>
                <a:off x="9350121" y="2821742"/>
                <a:ext cx="135441" cy="236937"/>
              </a:xfrm>
              <a:custGeom>
                <a:avLst/>
                <a:gdLst/>
                <a:ahLst/>
                <a:cxnLst/>
                <a:rect l="l" t="t" r="r" b="b"/>
                <a:pathLst>
                  <a:path w="1201" h="2101" extrusionOk="0">
                    <a:moveTo>
                      <a:pt x="1031" y="0"/>
                    </a:moveTo>
                    <a:cubicBezTo>
                      <a:pt x="1020" y="0"/>
                      <a:pt x="1009" y="3"/>
                      <a:pt x="997" y="8"/>
                    </a:cubicBezTo>
                    <a:cubicBezTo>
                      <a:pt x="956" y="42"/>
                      <a:pt x="961" y="99"/>
                      <a:pt x="936" y="130"/>
                    </a:cubicBezTo>
                    <a:cubicBezTo>
                      <a:pt x="907" y="163"/>
                      <a:pt x="855" y="172"/>
                      <a:pt x="833" y="199"/>
                    </a:cubicBezTo>
                    <a:cubicBezTo>
                      <a:pt x="798" y="239"/>
                      <a:pt x="796" y="301"/>
                      <a:pt x="755" y="354"/>
                    </a:cubicBezTo>
                    <a:cubicBezTo>
                      <a:pt x="705" y="417"/>
                      <a:pt x="614" y="475"/>
                      <a:pt x="548" y="509"/>
                    </a:cubicBezTo>
                    <a:cubicBezTo>
                      <a:pt x="467" y="551"/>
                      <a:pt x="358" y="546"/>
                      <a:pt x="279" y="604"/>
                    </a:cubicBezTo>
                    <a:cubicBezTo>
                      <a:pt x="223" y="645"/>
                      <a:pt x="175" y="759"/>
                      <a:pt x="166" y="830"/>
                    </a:cubicBezTo>
                    <a:cubicBezTo>
                      <a:pt x="155" y="940"/>
                      <a:pt x="216" y="1049"/>
                      <a:pt x="209" y="1158"/>
                    </a:cubicBezTo>
                    <a:cubicBezTo>
                      <a:pt x="202" y="1303"/>
                      <a:pt x="30" y="1389"/>
                      <a:pt x="10" y="1564"/>
                    </a:cubicBezTo>
                    <a:cubicBezTo>
                      <a:pt x="1" y="1644"/>
                      <a:pt x="42" y="1703"/>
                      <a:pt x="52" y="1773"/>
                    </a:cubicBezTo>
                    <a:cubicBezTo>
                      <a:pt x="61" y="1829"/>
                      <a:pt x="46" y="1879"/>
                      <a:pt x="62" y="1929"/>
                    </a:cubicBezTo>
                    <a:cubicBezTo>
                      <a:pt x="89" y="2021"/>
                      <a:pt x="181" y="2100"/>
                      <a:pt x="287" y="2101"/>
                    </a:cubicBezTo>
                    <a:cubicBezTo>
                      <a:pt x="331" y="2101"/>
                      <a:pt x="489" y="2064"/>
                      <a:pt x="529" y="2040"/>
                    </a:cubicBezTo>
                    <a:cubicBezTo>
                      <a:pt x="643" y="1976"/>
                      <a:pt x="667" y="1746"/>
                      <a:pt x="729" y="1598"/>
                    </a:cubicBezTo>
                    <a:cubicBezTo>
                      <a:pt x="745" y="1561"/>
                      <a:pt x="781" y="1529"/>
                      <a:pt x="797" y="1485"/>
                    </a:cubicBezTo>
                    <a:cubicBezTo>
                      <a:pt x="845" y="1369"/>
                      <a:pt x="879" y="1221"/>
                      <a:pt x="936" y="1086"/>
                    </a:cubicBezTo>
                    <a:cubicBezTo>
                      <a:pt x="1004" y="931"/>
                      <a:pt x="1077" y="765"/>
                      <a:pt x="1083" y="577"/>
                    </a:cubicBezTo>
                    <a:cubicBezTo>
                      <a:pt x="1107" y="530"/>
                      <a:pt x="1183" y="516"/>
                      <a:pt x="1196" y="447"/>
                    </a:cubicBezTo>
                    <a:cubicBezTo>
                      <a:pt x="1200" y="423"/>
                      <a:pt x="1176" y="374"/>
                      <a:pt x="1170" y="325"/>
                    </a:cubicBezTo>
                    <a:cubicBezTo>
                      <a:pt x="1153" y="193"/>
                      <a:pt x="1123" y="0"/>
                      <a:pt x="1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62"/>
              <p:cNvSpPr/>
              <p:nvPr/>
            </p:nvSpPr>
            <p:spPr>
              <a:xfrm>
                <a:off x="9085776" y="1296343"/>
                <a:ext cx="1973313" cy="1738744"/>
              </a:xfrm>
              <a:custGeom>
                <a:avLst/>
                <a:gdLst/>
                <a:ahLst/>
                <a:cxnLst/>
                <a:rect l="l" t="t" r="r" b="b"/>
                <a:pathLst>
                  <a:path w="17498" h="15418" extrusionOk="0">
                    <a:moveTo>
                      <a:pt x="10319" y="2713"/>
                    </a:moveTo>
                    <a:cubicBezTo>
                      <a:pt x="10387" y="2785"/>
                      <a:pt x="10440" y="2897"/>
                      <a:pt x="10405" y="3007"/>
                    </a:cubicBezTo>
                    <a:cubicBezTo>
                      <a:pt x="10383" y="3081"/>
                      <a:pt x="10281" y="3119"/>
                      <a:pt x="10216" y="3181"/>
                    </a:cubicBezTo>
                    <a:cubicBezTo>
                      <a:pt x="10183" y="3212"/>
                      <a:pt x="10160" y="3261"/>
                      <a:pt x="10124" y="3261"/>
                    </a:cubicBezTo>
                    <a:cubicBezTo>
                      <a:pt x="10115" y="3261"/>
                      <a:pt x="10105" y="3258"/>
                      <a:pt x="10094" y="3251"/>
                    </a:cubicBezTo>
                    <a:cubicBezTo>
                      <a:pt x="10098" y="3182"/>
                      <a:pt x="10155" y="3168"/>
                      <a:pt x="10188" y="3127"/>
                    </a:cubicBezTo>
                    <a:cubicBezTo>
                      <a:pt x="10182" y="3039"/>
                      <a:pt x="10274" y="2980"/>
                      <a:pt x="10284" y="2894"/>
                    </a:cubicBezTo>
                    <a:cubicBezTo>
                      <a:pt x="10290" y="2834"/>
                      <a:pt x="10219" y="2730"/>
                      <a:pt x="10319" y="2713"/>
                    </a:cubicBezTo>
                    <a:close/>
                    <a:moveTo>
                      <a:pt x="6284" y="4065"/>
                    </a:moveTo>
                    <a:cubicBezTo>
                      <a:pt x="6298" y="4065"/>
                      <a:pt x="6310" y="4072"/>
                      <a:pt x="6318" y="4089"/>
                    </a:cubicBezTo>
                    <a:cubicBezTo>
                      <a:pt x="6312" y="4134"/>
                      <a:pt x="6293" y="4167"/>
                      <a:pt x="6241" y="4167"/>
                    </a:cubicBezTo>
                    <a:cubicBezTo>
                      <a:pt x="6238" y="4167"/>
                      <a:pt x="6235" y="4167"/>
                      <a:pt x="6232" y="4167"/>
                    </a:cubicBezTo>
                    <a:cubicBezTo>
                      <a:pt x="6202" y="4123"/>
                      <a:pt x="6246" y="4065"/>
                      <a:pt x="6284" y="4065"/>
                    </a:cubicBezTo>
                    <a:close/>
                    <a:moveTo>
                      <a:pt x="4215" y="4217"/>
                    </a:moveTo>
                    <a:cubicBezTo>
                      <a:pt x="4317" y="4217"/>
                      <a:pt x="4434" y="4419"/>
                      <a:pt x="4301" y="4445"/>
                    </a:cubicBezTo>
                    <a:cubicBezTo>
                      <a:pt x="4297" y="4446"/>
                      <a:pt x="4293" y="4446"/>
                      <a:pt x="4289" y="4446"/>
                    </a:cubicBezTo>
                    <a:cubicBezTo>
                      <a:pt x="4193" y="4446"/>
                      <a:pt x="4065" y="4252"/>
                      <a:pt x="4197" y="4219"/>
                    </a:cubicBezTo>
                    <a:cubicBezTo>
                      <a:pt x="4203" y="4218"/>
                      <a:pt x="4209" y="4217"/>
                      <a:pt x="4215" y="4217"/>
                    </a:cubicBezTo>
                    <a:close/>
                    <a:moveTo>
                      <a:pt x="3030" y="4014"/>
                    </a:moveTo>
                    <a:cubicBezTo>
                      <a:pt x="3082" y="4014"/>
                      <a:pt x="3141" y="4022"/>
                      <a:pt x="3209" y="4037"/>
                    </a:cubicBezTo>
                    <a:cubicBezTo>
                      <a:pt x="3265" y="4069"/>
                      <a:pt x="3303" y="4208"/>
                      <a:pt x="3244" y="4254"/>
                    </a:cubicBezTo>
                    <a:cubicBezTo>
                      <a:pt x="3240" y="4253"/>
                      <a:pt x="3236" y="4253"/>
                      <a:pt x="3232" y="4253"/>
                    </a:cubicBezTo>
                    <a:cubicBezTo>
                      <a:pt x="3096" y="4253"/>
                      <a:pt x="2979" y="4306"/>
                      <a:pt x="2976" y="4401"/>
                    </a:cubicBezTo>
                    <a:cubicBezTo>
                      <a:pt x="2971" y="4518"/>
                      <a:pt x="3215" y="4645"/>
                      <a:pt x="3313" y="4704"/>
                    </a:cubicBezTo>
                    <a:cubicBezTo>
                      <a:pt x="3323" y="4758"/>
                      <a:pt x="3328" y="4816"/>
                      <a:pt x="3365" y="4842"/>
                    </a:cubicBezTo>
                    <a:cubicBezTo>
                      <a:pt x="3393" y="4832"/>
                      <a:pt x="3421" y="4827"/>
                      <a:pt x="3447" y="4827"/>
                    </a:cubicBezTo>
                    <a:cubicBezTo>
                      <a:pt x="3546" y="4827"/>
                      <a:pt x="3626" y="4892"/>
                      <a:pt x="3626" y="4972"/>
                    </a:cubicBezTo>
                    <a:cubicBezTo>
                      <a:pt x="3616" y="4997"/>
                      <a:pt x="3598" y="5004"/>
                      <a:pt x="3577" y="5004"/>
                    </a:cubicBezTo>
                    <a:cubicBezTo>
                      <a:pt x="3549" y="5004"/>
                      <a:pt x="3515" y="4991"/>
                      <a:pt x="3484" y="4991"/>
                    </a:cubicBezTo>
                    <a:cubicBezTo>
                      <a:pt x="3473" y="4991"/>
                      <a:pt x="3462" y="4993"/>
                      <a:pt x="3452" y="4997"/>
                    </a:cubicBezTo>
                    <a:cubicBezTo>
                      <a:pt x="3436" y="4999"/>
                      <a:pt x="3445" y="5024"/>
                      <a:pt x="3429" y="5024"/>
                    </a:cubicBezTo>
                    <a:cubicBezTo>
                      <a:pt x="3428" y="5024"/>
                      <a:pt x="3427" y="5024"/>
                      <a:pt x="3426" y="5023"/>
                    </a:cubicBezTo>
                    <a:lnTo>
                      <a:pt x="3426" y="5023"/>
                    </a:lnTo>
                    <a:cubicBezTo>
                      <a:pt x="3469" y="5238"/>
                      <a:pt x="3704" y="5261"/>
                      <a:pt x="3659" y="5560"/>
                    </a:cubicBezTo>
                    <a:cubicBezTo>
                      <a:pt x="3606" y="5615"/>
                      <a:pt x="3508" y="5646"/>
                      <a:pt x="3414" y="5646"/>
                    </a:cubicBezTo>
                    <a:cubicBezTo>
                      <a:pt x="3409" y="5646"/>
                      <a:pt x="3405" y="5646"/>
                      <a:pt x="3400" y="5646"/>
                    </a:cubicBezTo>
                    <a:cubicBezTo>
                      <a:pt x="3307" y="5644"/>
                      <a:pt x="3222" y="5574"/>
                      <a:pt x="3132" y="5534"/>
                    </a:cubicBezTo>
                    <a:cubicBezTo>
                      <a:pt x="3043" y="5494"/>
                      <a:pt x="2944" y="5490"/>
                      <a:pt x="2925" y="5395"/>
                    </a:cubicBezTo>
                    <a:cubicBezTo>
                      <a:pt x="2917" y="5352"/>
                      <a:pt x="2934" y="5230"/>
                      <a:pt x="2951" y="5179"/>
                    </a:cubicBezTo>
                    <a:cubicBezTo>
                      <a:pt x="2966" y="5127"/>
                      <a:pt x="3015" y="5116"/>
                      <a:pt x="3012" y="5067"/>
                    </a:cubicBezTo>
                    <a:cubicBezTo>
                      <a:pt x="3010" y="5007"/>
                      <a:pt x="2865" y="4899"/>
                      <a:pt x="2813" y="4850"/>
                    </a:cubicBezTo>
                    <a:cubicBezTo>
                      <a:pt x="2740" y="4780"/>
                      <a:pt x="2643" y="4726"/>
                      <a:pt x="2606" y="4643"/>
                    </a:cubicBezTo>
                    <a:cubicBezTo>
                      <a:pt x="2591" y="4613"/>
                      <a:pt x="2595" y="4566"/>
                      <a:pt x="2580" y="4530"/>
                    </a:cubicBezTo>
                    <a:cubicBezTo>
                      <a:pt x="2550" y="4459"/>
                      <a:pt x="2472" y="4428"/>
                      <a:pt x="2467" y="4375"/>
                    </a:cubicBezTo>
                    <a:cubicBezTo>
                      <a:pt x="2462" y="4337"/>
                      <a:pt x="2508" y="4264"/>
                      <a:pt x="2544" y="4236"/>
                    </a:cubicBezTo>
                    <a:cubicBezTo>
                      <a:pt x="2581" y="4207"/>
                      <a:pt x="2657" y="4173"/>
                      <a:pt x="2725" y="4124"/>
                    </a:cubicBezTo>
                    <a:cubicBezTo>
                      <a:pt x="2823" y="4053"/>
                      <a:pt x="2911" y="4014"/>
                      <a:pt x="3030" y="4014"/>
                    </a:cubicBezTo>
                    <a:close/>
                    <a:moveTo>
                      <a:pt x="895" y="11501"/>
                    </a:moveTo>
                    <a:cubicBezTo>
                      <a:pt x="962" y="11501"/>
                      <a:pt x="1019" y="11528"/>
                      <a:pt x="1029" y="11595"/>
                    </a:cubicBezTo>
                    <a:cubicBezTo>
                      <a:pt x="1041" y="11670"/>
                      <a:pt x="972" y="11734"/>
                      <a:pt x="943" y="11794"/>
                    </a:cubicBezTo>
                    <a:cubicBezTo>
                      <a:pt x="915" y="11849"/>
                      <a:pt x="923" y="11898"/>
                      <a:pt x="865" y="11924"/>
                    </a:cubicBezTo>
                    <a:cubicBezTo>
                      <a:pt x="847" y="11925"/>
                      <a:pt x="829" y="11926"/>
                      <a:pt x="812" y="11926"/>
                    </a:cubicBezTo>
                    <a:cubicBezTo>
                      <a:pt x="731" y="11926"/>
                      <a:pt x="667" y="11908"/>
                      <a:pt x="639" y="11855"/>
                    </a:cubicBezTo>
                    <a:cubicBezTo>
                      <a:pt x="670" y="11774"/>
                      <a:pt x="633" y="11710"/>
                      <a:pt x="658" y="11631"/>
                    </a:cubicBezTo>
                    <a:cubicBezTo>
                      <a:pt x="678" y="11560"/>
                      <a:pt x="797" y="11501"/>
                      <a:pt x="895" y="11501"/>
                    </a:cubicBezTo>
                    <a:close/>
                    <a:moveTo>
                      <a:pt x="292" y="12296"/>
                    </a:moveTo>
                    <a:cubicBezTo>
                      <a:pt x="364" y="12338"/>
                      <a:pt x="327" y="12431"/>
                      <a:pt x="344" y="12512"/>
                    </a:cubicBezTo>
                    <a:cubicBezTo>
                      <a:pt x="359" y="12581"/>
                      <a:pt x="449" y="12622"/>
                      <a:pt x="414" y="12685"/>
                    </a:cubicBezTo>
                    <a:cubicBezTo>
                      <a:pt x="293" y="12672"/>
                      <a:pt x="204" y="12439"/>
                      <a:pt x="266" y="12296"/>
                    </a:cubicBezTo>
                    <a:close/>
                    <a:moveTo>
                      <a:pt x="1063" y="13317"/>
                    </a:moveTo>
                    <a:cubicBezTo>
                      <a:pt x="1153" y="13362"/>
                      <a:pt x="1103" y="13540"/>
                      <a:pt x="1063" y="13604"/>
                    </a:cubicBezTo>
                    <a:cubicBezTo>
                      <a:pt x="967" y="13564"/>
                      <a:pt x="1007" y="13390"/>
                      <a:pt x="1046" y="13317"/>
                    </a:cubicBezTo>
                    <a:close/>
                    <a:moveTo>
                      <a:pt x="8215" y="0"/>
                    </a:moveTo>
                    <a:cubicBezTo>
                      <a:pt x="8184" y="8"/>
                      <a:pt x="8155" y="17"/>
                      <a:pt x="8124" y="24"/>
                    </a:cubicBezTo>
                    <a:cubicBezTo>
                      <a:pt x="8082" y="104"/>
                      <a:pt x="7941" y="136"/>
                      <a:pt x="7866" y="145"/>
                    </a:cubicBezTo>
                    <a:cubicBezTo>
                      <a:pt x="7852" y="114"/>
                      <a:pt x="7872" y="99"/>
                      <a:pt x="7897" y="86"/>
                    </a:cubicBezTo>
                    <a:lnTo>
                      <a:pt x="7897" y="86"/>
                    </a:lnTo>
                    <a:cubicBezTo>
                      <a:pt x="5321" y="831"/>
                      <a:pt x="3136" y="2495"/>
                      <a:pt x="1722" y="4702"/>
                    </a:cubicBezTo>
                    <a:cubicBezTo>
                      <a:pt x="1785" y="4789"/>
                      <a:pt x="1794" y="4901"/>
                      <a:pt x="1624" y="4932"/>
                    </a:cubicBezTo>
                    <a:cubicBezTo>
                      <a:pt x="1610" y="4934"/>
                      <a:pt x="1592" y="4935"/>
                      <a:pt x="1576" y="4938"/>
                    </a:cubicBezTo>
                    <a:cubicBezTo>
                      <a:pt x="1390" y="5244"/>
                      <a:pt x="1220" y="5559"/>
                      <a:pt x="1067" y="5881"/>
                    </a:cubicBezTo>
                    <a:cubicBezTo>
                      <a:pt x="1070" y="5904"/>
                      <a:pt x="1073" y="5928"/>
                      <a:pt x="1072" y="5954"/>
                    </a:cubicBezTo>
                    <a:cubicBezTo>
                      <a:pt x="1068" y="6026"/>
                      <a:pt x="1008" y="6091"/>
                      <a:pt x="976" y="6187"/>
                    </a:cubicBezTo>
                    <a:cubicBezTo>
                      <a:pt x="930" y="6326"/>
                      <a:pt x="960" y="6461"/>
                      <a:pt x="829" y="6507"/>
                    </a:cubicBezTo>
                    <a:cubicBezTo>
                      <a:pt x="814" y="6512"/>
                      <a:pt x="800" y="6513"/>
                      <a:pt x="787" y="6517"/>
                    </a:cubicBezTo>
                    <a:cubicBezTo>
                      <a:pt x="281" y="7777"/>
                      <a:pt x="1" y="9154"/>
                      <a:pt x="1" y="10597"/>
                    </a:cubicBezTo>
                    <a:cubicBezTo>
                      <a:pt x="1" y="12327"/>
                      <a:pt x="404" y="13963"/>
                      <a:pt x="1118" y="15418"/>
                    </a:cubicBezTo>
                    <a:cubicBezTo>
                      <a:pt x="1120" y="15414"/>
                      <a:pt x="1122" y="15410"/>
                      <a:pt x="1123" y="15408"/>
                    </a:cubicBezTo>
                    <a:cubicBezTo>
                      <a:pt x="1182" y="15275"/>
                      <a:pt x="1150" y="15091"/>
                      <a:pt x="1115" y="14963"/>
                    </a:cubicBezTo>
                    <a:cubicBezTo>
                      <a:pt x="1101" y="14915"/>
                      <a:pt x="1058" y="14839"/>
                      <a:pt x="1063" y="14789"/>
                    </a:cubicBezTo>
                    <a:cubicBezTo>
                      <a:pt x="1072" y="14703"/>
                      <a:pt x="1212" y="14623"/>
                      <a:pt x="1314" y="14538"/>
                    </a:cubicBezTo>
                    <a:cubicBezTo>
                      <a:pt x="1376" y="14486"/>
                      <a:pt x="1427" y="14408"/>
                      <a:pt x="1488" y="14364"/>
                    </a:cubicBezTo>
                    <a:cubicBezTo>
                      <a:pt x="1576" y="14301"/>
                      <a:pt x="1700" y="14286"/>
                      <a:pt x="1782" y="14234"/>
                    </a:cubicBezTo>
                    <a:cubicBezTo>
                      <a:pt x="1857" y="14187"/>
                      <a:pt x="1982" y="14052"/>
                      <a:pt x="2015" y="13975"/>
                    </a:cubicBezTo>
                    <a:cubicBezTo>
                      <a:pt x="2052" y="13889"/>
                      <a:pt x="2015" y="13819"/>
                      <a:pt x="2006" y="13725"/>
                    </a:cubicBezTo>
                    <a:cubicBezTo>
                      <a:pt x="1991" y="13576"/>
                      <a:pt x="2016" y="13405"/>
                      <a:pt x="2006" y="13231"/>
                    </a:cubicBezTo>
                    <a:cubicBezTo>
                      <a:pt x="1917" y="13154"/>
                      <a:pt x="1881" y="13021"/>
                      <a:pt x="1832" y="12902"/>
                    </a:cubicBezTo>
                    <a:cubicBezTo>
                      <a:pt x="1847" y="12803"/>
                      <a:pt x="1867" y="12726"/>
                      <a:pt x="1841" y="12634"/>
                    </a:cubicBezTo>
                    <a:cubicBezTo>
                      <a:pt x="1825" y="12581"/>
                      <a:pt x="1779" y="12548"/>
                      <a:pt x="1773" y="12496"/>
                    </a:cubicBezTo>
                    <a:cubicBezTo>
                      <a:pt x="1756" y="12358"/>
                      <a:pt x="1855" y="12291"/>
                      <a:pt x="1902" y="12192"/>
                    </a:cubicBezTo>
                    <a:cubicBezTo>
                      <a:pt x="1945" y="12104"/>
                      <a:pt x="1970" y="12016"/>
                      <a:pt x="2006" y="11967"/>
                    </a:cubicBezTo>
                    <a:cubicBezTo>
                      <a:pt x="2052" y="11905"/>
                      <a:pt x="2139" y="11874"/>
                      <a:pt x="2196" y="11812"/>
                    </a:cubicBezTo>
                    <a:cubicBezTo>
                      <a:pt x="2235" y="11767"/>
                      <a:pt x="2253" y="11708"/>
                      <a:pt x="2292" y="11656"/>
                    </a:cubicBezTo>
                    <a:cubicBezTo>
                      <a:pt x="2390" y="11522"/>
                      <a:pt x="2534" y="11377"/>
                      <a:pt x="2673" y="11275"/>
                    </a:cubicBezTo>
                    <a:cubicBezTo>
                      <a:pt x="2742" y="11224"/>
                      <a:pt x="2818" y="11196"/>
                      <a:pt x="2880" y="11146"/>
                    </a:cubicBezTo>
                    <a:cubicBezTo>
                      <a:pt x="2942" y="11095"/>
                      <a:pt x="2994" y="11037"/>
                      <a:pt x="3053" y="10973"/>
                    </a:cubicBezTo>
                    <a:cubicBezTo>
                      <a:pt x="3158" y="10859"/>
                      <a:pt x="3292" y="10721"/>
                      <a:pt x="3357" y="10582"/>
                    </a:cubicBezTo>
                    <a:cubicBezTo>
                      <a:pt x="3376" y="10539"/>
                      <a:pt x="3373" y="10487"/>
                      <a:pt x="3390" y="10444"/>
                    </a:cubicBezTo>
                    <a:cubicBezTo>
                      <a:pt x="3446" y="10305"/>
                      <a:pt x="3569" y="10191"/>
                      <a:pt x="3616" y="10037"/>
                    </a:cubicBezTo>
                    <a:cubicBezTo>
                      <a:pt x="3623" y="10009"/>
                      <a:pt x="3623" y="9975"/>
                      <a:pt x="3632" y="9942"/>
                    </a:cubicBezTo>
                    <a:cubicBezTo>
                      <a:pt x="3657" y="9846"/>
                      <a:pt x="3722" y="9736"/>
                      <a:pt x="3632" y="9638"/>
                    </a:cubicBezTo>
                    <a:cubicBezTo>
                      <a:pt x="3622" y="9635"/>
                      <a:pt x="3612" y="9634"/>
                      <a:pt x="3603" y="9634"/>
                    </a:cubicBezTo>
                    <a:cubicBezTo>
                      <a:pt x="3532" y="9634"/>
                      <a:pt x="3465" y="9705"/>
                      <a:pt x="3372" y="9716"/>
                    </a:cubicBezTo>
                    <a:cubicBezTo>
                      <a:pt x="3260" y="9730"/>
                      <a:pt x="3157" y="9722"/>
                      <a:pt x="3069" y="9742"/>
                    </a:cubicBezTo>
                    <a:cubicBezTo>
                      <a:pt x="3017" y="9753"/>
                      <a:pt x="2977" y="9794"/>
                      <a:pt x="2930" y="9803"/>
                    </a:cubicBezTo>
                    <a:cubicBezTo>
                      <a:pt x="2924" y="9804"/>
                      <a:pt x="2917" y="9804"/>
                      <a:pt x="2910" y="9804"/>
                    </a:cubicBezTo>
                    <a:cubicBezTo>
                      <a:pt x="2891" y="9804"/>
                      <a:pt x="2870" y="9801"/>
                      <a:pt x="2849" y="9801"/>
                    </a:cubicBezTo>
                    <a:cubicBezTo>
                      <a:pt x="2841" y="9801"/>
                      <a:pt x="2834" y="9802"/>
                      <a:pt x="2826" y="9803"/>
                    </a:cubicBezTo>
                    <a:cubicBezTo>
                      <a:pt x="2761" y="9813"/>
                      <a:pt x="2706" y="9855"/>
                      <a:pt x="2661" y="9855"/>
                    </a:cubicBezTo>
                    <a:cubicBezTo>
                      <a:pt x="2658" y="9855"/>
                      <a:pt x="2656" y="9855"/>
                      <a:pt x="2653" y="9855"/>
                    </a:cubicBezTo>
                    <a:cubicBezTo>
                      <a:pt x="2541" y="9844"/>
                      <a:pt x="2477" y="9716"/>
                      <a:pt x="2411" y="9646"/>
                    </a:cubicBezTo>
                    <a:cubicBezTo>
                      <a:pt x="2421" y="9595"/>
                      <a:pt x="2460" y="9575"/>
                      <a:pt x="2446" y="9517"/>
                    </a:cubicBezTo>
                    <a:cubicBezTo>
                      <a:pt x="2435" y="9471"/>
                      <a:pt x="2370" y="9463"/>
                      <a:pt x="2324" y="9421"/>
                    </a:cubicBezTo>
                    <a:cubicBezTo>
                      <a:pt x="2245" y="9349"/>
                      <a:pt x="2178" y="9245"/>
                      <a:pt x="2082" y="9178"/>
                    </a:cubicBezTo>
                    <a:cubicBezTo>
                      <a:pt x="1976" y="9105"/>
                      <a:pt x="1831" y="9056"/>
                      <a:pt x="1779" y="8945"/>
                    </a:cubicBezTo>
                    <a:cubicBezTo>
                      <a:pt x="1744" y="8869"/>
                      <a:pt x="1743" y="8756"/>
                      <a:pt x="1692" y="8678"/>
                    </a:cubicBezTo>
                    <a:cubicBezTo>
                      <a:pt x="1630" y="8580"/>
                      <a:pt x="1479" y="8519"/>
                      <a:pt x="1449" y="8417"/>
                    </a:cubicBezTo>
                    <a:cubicBezTo>
                      <a:pt x="1418" y="8311"/>
                      <a:pt x="1446" y="8237"/>
                      <a:pt x="1423" y="8131"/>
                    </a:cubicBezTo>
                    <a:cubicBezTo>
                      <a:pt x="1390" y="7973"/>
                      <a:pt x="1219" y="7930"/>
                      <a:pt x="1164" y="7793"/>
                    </a:cubicBezTo>
                    <a:cubicBezTo>
                      <a:pt x="1149" y="7756"/>
                      <a:pt x="1152" y="7707"/>
                      <a:pt x="1139" y="7673"/>
                    </a:cubicBezTo>
                    <a:cubicBezTo>
                      <a:pt x="1103" y="7575"/>
                      <a:pt x="1028" y="7482"/>
                      <a:pt x="975" y="7395"/>
                    </a:cubicBezTo>
                    <a:cubicBezTo>
                      <a:pt x="916" y="7301"/>
                      <a:pt x="863" y="7206"/>
                      <a:pt x="827" y="7092"/>
                    </a:cubicBezTo>
                    <a:cubicBezTo>
                      <a:pt x="862" y="7047"/>
                      <a:pt x="939" y="7042"/>
                      <a:pt x="1008" y="7031"/>
                    </a:cubicBezTo>
                    <a:cubicBezTo>
                      <a:pt x="1144" y="7144"/>
                      <a:pt x="1268" y="7286"/>
                      <a:pt x="1354" y="7447"/>
                    </a:cubicBezTo>
                    <a:cubicBezTo>
                      <a:pt x="1376" y="7487"/>
                      <a:pt x="1381" y="7539"/>
                      <a:pt x="1406" y="7576"/>
                    </a:cubicBezTo>
                    <a:cubicBezTo>
                      <a:pt x="1443" y="7633"/>
                      <a:pt x="1511" y="7659"/>
                      <a:pt x="1545" y="7699"/>
                    </a:cubicBezTo>
                    <a:cubicBezTo>
                      <a:pt x="1588" y="7748"/>
                      <a:pt x="1632" y="7816"/>
                      <a:pt x="1648" y="7880"/>
                    </a:cubicBezTo>
                    <a:cubicBezTo>
                      <a:pt x="1659" y="7918"/>
                      <a:pt x="1645" y="7959"/>
                      <a:pt x="1658" y="8009"/>
                    </a:cubicBezTo>
                    <a:cubicBezTo>
                      <a:pt x="1697" y="8197"/>
                      <a:pt x="1901" y="8275"/>
                      <a:pt x="2003" y="8425"/>
                    </a:cubicBezTo>
                    <a:cubicBezTo>
                      <a:pt x="2033" y="8468"/>
                      <a:pt x="2046" y="8524"/>
                      <a:pt x="2072" y="8564"/>
                    </a:cubicBezTo>
                    <a:cubicBezTo>
                      <a:pt x="2126" y="8642"/>
                      <a:pt x="2214" y="8686"/>
                      <a:pt x="2236" y="8779"/>
                    </a:cubicBezTo>
                    <a:cubicBezTo>
                      <a:pt x="2231" y="8826"/>
                      <a:pt x="2163" y="8810"/>
                      <a:pt x="2167" y="8866"/>
                    </a:cubicBezTo>
                    <a:cubicBezTo>
                      <a:pt x="2194" y="8935"/>
                      <a:pt x="2269" y="8955"/>
                      <a:pt x="2306" y="9022"/>
                    </a:cubicBezTo>
                    <a:cubicBezTo>
                      <a:pt x="2380" y="9151"/>
                      <a:pt x="2390" y="9336"/>
                      <a:pt x="2452" y="9481"/>
                    </a:cubicBezTo>
                    <a:cubicBezTo>
                      <a:pt x="2482" y="9498"/>
                      <a:pt x="2510" y="9505"/>
                      <a:pt x="2539" y="9505"/>
                    </a:cubicBezTo>
                    <a:cubicBezTo>
                      <a:pt x="2641" y="9505"/>
                      <a:pt x="2738" y="9415"/>
                      <a:pt x="2842" y="9384"/>
                    </a:cubicBezTo>
                    <a:cubicBezTo>
                      <a:pt x="2883" y="9373"/>
                      <a:pt x="2929" y="9378"/>
                      <a:pt x="2971" y="9368"/>
                    </a:cubicBezTo>
                    <a:cubicBezTo>
                      <a:pt x="3026" y="9354"/>
                      <a:pt x="3079" y="9313"/>
                      <a:pt x="3136" y="9299"/>
                    </a:cubicBezTo>
                    <a:cubicBezTo>
                      <a:pt x="3165" y="9291"/>
                      <a:pt x="3197" y="9299"/>
                      <a:pt x="3223" y="9290"/>
                    </a:cubicBezTo>
                    <a:cubicBezTo>
                      <a:pt x="3286" y="9266"/>
                      <a:pt x="3331" y="9202"/>
                      <a:pt x="3405" y="9168"/>
                    </a:cubicBezTo>
                    <a:cubicBezTo>
                      <a:pt x="3520" y="9116"/>
                      <a:pt x="3654" y="9115"/>
                      <a:pt x="3733" y="9064"/>
                    </a:cubicBezTo>
                    <a:cubicBezTo>
                      <a:pt x="3810" y="9015"/>
                      <a:pt x="3810" y="8923"/>
                      <a:pt x="3872" y="8883"/>
                    </a:cubicBezTo>
                    <a:cubicBezTo>
                      <a:pt x="3968" y="8821"/>
                      <a:pt x="4077" y="8839"/>
                      <a:pt x="4192" y="8797"/>
                    </a:cubicBezTo>
                    <a:cubicBezTo>
                      <a:pt x="4250" y="8774"/>
                      <a:pt x="4284" y="8717"/>
                      <a:pt x="4339" y="8675"/>
                    </a:cubicBezTo>
                    <a:cubicBezTo>
                      <a:pt x="4385" y="8641"/>
                      <a:pt x="4440" y="8606"/>
                      <a:pt x="4487" y="8562"/>
                    </a:cubicBezTo>
                    <a:cubicBezTo>
                      <a:pt x="4533" y="8520"/>
                      <a:pt x="4611" y="8476"/>
                      <a:pt x="4626" y="8440"/>
                    </a:cubicBezTo>
                    <a:cubicBezTo>
                      <a:pt x="4634" y="8421"/>
                      <a:pt x="4631" y="8358"/>
                      <a:pt x="4643" y="8328"/>
                    </a:cubicBezTo>
                    <a:cubicBezTo>
                      <a:pt x="4659" y="8289"/>
                      <a:pt x="4712" y="8266"/>
                      <a:pt x="4746" y="8224"/>
                    </a:cubicBezTo>
                    <a:cubicBezTo>
                      <a:pt x="4781" y="8180"/>
                      <a:pt x="4898" y="8006"/>
                      <a:pt x="4893" y="7956"/>
                    </a:cubicBezTo>
                    <a:cubicBezTo>
                      <a:pt x="4888" y="7899"/>
                      <a:pt x="4717" y="7737"/>
                      <a:pt x="4678" y="7721"/>
                    </a:cubicBezTo>
                    <a:cubicBezTo>
                      <a:pt x="4612" y="7697"/>
                      <a:pt x="4556" y="7712"/>
                      <a:pt x="4513" y="7695"/>
                    </a:cubicBezTo>
                    <a:cubicBezTo>
                      <a:pt x="4451" y="7671"/>
                      <a:pt x="4399" y="7617"/>
                      <a:pt x="4365" y="7548"/>
                    </a:cubicBezTo>
                    <a:cubicBezTo>
                      <a:pt x="4333" y="7481"/>
                      <a:pt x="4364" y="7427"/>
                      <a:pt x="4271" y="7367"/>
                    </a:cubicBezTo>
                    <a:cubicBezTo>
                      <a:pt x="4130" y="7489"/>
                      <a:pt x="4034" y="7655"/>
                      <a:pt x="3773" y="7655"/>
                    </a:cubicBezTo>
                    <a:cubicBezTo>
                      <a:pt x="3735" y="7655"/>
                      <a:pt x="3694" y="7651"/>
                      <a:pt x="3648" y="7644"/>
                    </a:cubicBezTo>
                    <a:cubicBezTo>
                      <a:pt x="3569" y="7608"/>
                      <a:pt x="3603" y="7462"/>
                      <a:pt x="3570" y="7384"/>
                    </a:cubicBezTo>
                    <a:cubicBezTo>
                      <a:pt x="3558" y="7371"/>
                      <a:pt x="3541" y="7366"/>
                      <a:pt x="3524" y="7366"/>
                    </a:cubicBezTo>
                    <a:cubicBezTo>
                      <a:pt x="3496" y="7366"/>
                      <a:pt x="3465" y="7377"/>
                      <a:pt x="3442" y="7377"/>
                    </a:cubicBezTo>
                    <a:cubicBezTo>
                      <a:pt x="3435" y="7377"/>
                      <a:pt x="3429" y="7376"/>
                      <a:pt x="3424" y="7374"/>
                    </a:cubicBezTo>
                    <a:cubicBezTo>
                      <a:pt x="3370" y="7191"/>
                      <a:pt x="3192" y="7139"/>
                      <a:pt x="3095" y="7002"/>
                    </a:cubicBezTo>
                    <a:cubicBezTo>
                      <a:pt x="3065" y="6961"/>
                      <a:pt x="2992" y="6859"/>
                      <a:pt x="2999" y="6803"/>
                    </a:cubicBezTo>
                    <a:cubicBezTo>
                      <a:pt x="3010" y="6726"/>
                      <a:pt x="3120" y="6681"/>
                      <a:pt x="3189" y="6681"/>
                    </a:cubicBezTo>
                    <a:cubicBezTo>
                      <a:pt x="3389" y="6684"/>
                      <a:pt x="3414" y="6948"/>
                      <a:pt x="3544" y="7037"/>
                    </a:cubicBezTo>
                    <a:cubicBezTo>
                      <a:pt x="3597" y="7073"/>
                      <a:pt x="3668" y="7099"/>
                      <a:pt x="3743" y="7149"/>
                    </a:cubicBezTo>
                    <a:cubicBezTo>
                      <a:pt x="3831" y="7207"/>
                      <a:pt x="3934" y="7263"/>
                      <a:pt x="4055" y="7263"/>
                    </a:cubicBezTo>
                    <a:cubicBezTo>
                      <a:pt x="4083" y="7263"/>
                      <a:pt x="4112" y="7260"/>
                      <a:pt x="4142" y="7253"/>
                    </a:cubicBezTo>
                    <a:cubicBezTo>
                      <a:pt x="4208" y="7238"/>
                      <a:pt x="4250" y="7188"/>
                      <a:pt x="4313" y="7188"/>
                    </a:cubicBezTo>
                    <a:cubicBezTo>
                      <a:pt x="4322" y="7188"/>
                      <a:pt x="4332" y="7190"/>
                      <a:pt x="4342" y="7192"/>
                    </a:cubicBezTo>
                    <a:cubicBezTo>
                      <a:pt x="4410" y="7207"/>
                      <a:pt x="4425" y="7321"/>
                      <a:pt x="4463" y="7357"/>
                    </a:cubicBezTo>
                    <a:cubicBezTo>
                      <a:pt x="4526" y="7415"/>
                      <a:pt x="4673" y="7441"/>
                      <a:pt x="4784" y="7452"/>
                    </a:cubicBezTo>
                    <a:cubicBezTo>
                      <a:pt x="4871" y="7461"/>
                      <a:pt x="4976" y="7477"/>
                      <a:pt x="5061" y="7486"/>
                    </a:cubicBezTo>
                    <a:cubicBezTo>
                      <a:pt x="5090" y="7489"/>
                      <a:pt x="5118" y="7490"/>
                      <a:pt x="5147" y="7490"/>
                    </a:cubicBezTo>
                    <a:cubicBezTo>
                      <a:pt x="5247" y="7490"/>
                      <a:pt x="5343" y="7475"/>
                      <a:pt x="5425" y="7469"/>
                    </a:cubicBezTo>
                    <a:cubicBezTo>
                      <a:pt x="5441" y="7467"/>
                      <a:pt x="5460" y="7467"/>
                      <a:pt x="5479" y="7467"/>
                    </a:cubicBezTo>
                    <a:cubicBezTo>
                      <a:pt x="5535" y="7467"/>
                      <a:pt x="5600" y="7471"/>
                      <a:pt x="5654" y="7471"/>
                    </a:cubicBezTo>
                    <a:cubicBezTo>
                      <a:pt x="5675" y="7471"/>
                      <a:pt x="5694" y="7470"/>
                      <a:pt x="5711" y="7469"/>
                    </a:cubicBezTo>
                    <a:cubicBezTo>
                      <a:pt x="5738" y="7467"/>
                      <a:pt x="5775" y="7451"/>
                      <a:pt x="5805" y="7451"/>
                    </a:cubicBezTo>
                    <a:cubicBezTo>
                      <a:pt x="5808" y="7451"/>
                      <a:pt x="5811" y="7452"/>
                      <a:pt x="5814" y="7452"/>
                    </a:cubicBezTo>
                    <a:cubicBezTo>
                      <a:pt x="5929" y="7463"/>
                      <a:pt x="5991" y="7602"/>
                      <a:pt x="6057" y="7659"/>
                    </a:cubicBezTo>
                    <a:cubicBezTo>
                      <a:pt x="6173" y="7761"/>
                      <a:pt x="6325" y="7807"/>
                      <a:pt x="6385" y="7892"/>
                    </a:cubicBezTo>
                    <a:cubicBezTo>
                      <a:pt x="6313" y="8035"/>
                      <a:pt x="6562" y="8196"/>
                      <a:pt x="6654" y="8196"/>
                    </a:cubicBezTo>
                    <a:cubicBezTo>
                      <a:pt x="6750" y="8196"/>
                      <a:pt x="6787" y="8111"/>
                      <a:pt x="6870" y="8092"/>
                    </a:cubicBezTo>
                    <a:cubicBezTo>
                      <a:pt x="6960" y="8136"/>
                      <a:pt x="6932" y="8204"/>
                      <a:pt x="6939" y="8317"/>
                    </a:cubicBezTo>
                    <a:cubicBezTo>
                      <a:pt x="6944" y="8394"/>
                      <a:pt x="6978" y="8515"/>
                      <a:pt x="7009" y="8611"/>
                    </a:cubicBezTo>
                    <a:cubicBezTo>
                      <a:pt x="7037" y="8704"/>
                      <a:pt x="7064" y="8805"/>
                      <a:pt x="7095" y="8888"/>
                    </a:cubicBezTo>
                    <a:cubicBezTo>
                      <a:pt x="7131" y="8985"/>
                      <a:pt x="7206" y="9080"/>
                      <a:pt x="7260" y="9175"/>
                    </a:cubicBezTo>
                    <a:cubicBezTo>
                      <a:pt x="7323" y="9285"/>
                      <a:pt x="7337" y="9406"/>
                      <a:pt x="7382" y="9503"/>
                    </a:cubicBezTo>
                    <a:cubicBezTo>
                      <a:pt x="7420" y="9587"/>
                      <a:pt x="7498" y="9650"/>
                      <a:pt x="7538" y="9720"/>
                    </a:cubicBezTo>
                    <a:cubicBezTo>
                      <a:pt x="7618" y="9866"/>
                      <a:pt x="7664" y="10206"/>
                      <a:pt x="7836" y="10206"/>
                    </a:cubicBezTo>
                    <a:cubicBezTo>
                      <a:pt x="7842" y="10206"/>
                      <a:pt x="7849" y="10205"/>
                      <a:pt x="7857" y="10204"/>
                    </a:cubicBezTo>
                    <a:cubicBezTo>
                      <a:pt x="7898" y="10198"/>
                      <a:pt x="7908" y="10161"/>
                      <a:pt x="7952" y="10109"/>
                    </a:cubicBezTo>
                    <a:cubicBezTo>
                      <a:pt x="7979" y="10076"/>
                      <a:pt x="8027" y="10051"/>
                      <a:pt x="8057" y="10012"/>
                    </a:cubicBezTo>
                    <a:cubicBezTo>
                      <a:pt x="8074" y="9989"/>
                      <a:pt x="8084" y="9943"/>
                      <a:pt x="8108" y="9909"/>
                    </a:cubicBezTo>
                    <a:cubicBezTo>
                      <a:pt x="8135" y="9870"/>
                      <a:pt x="8171" y="9854"/>
                      <a:pt x="8178" y="9823"/>
                    </a:cubicBezTo>
                    <a:cubicBezTo>
                      <a:pt x="8192" y="9764"/>
                      <a:pt x="8164" y="9704"/>
                      <a:pt x="8170" y="9649"/>
                    </a:cubicBezTo>
                    <a:cubicBezTo>
                      <a:pt x="8176" y="9584"/>
                      <a:pt x="8222" y="9529"/>
                      <a:pt x="8230" y="9467"/>
                    </a:cubicBezTo>
                    <a:cubicBezTo>
                      <a:pt x="8247" y="9331"/>
                      <a:pt x="8175" y="9222"/>
                      <a:pt x="8178" y="9078"/>
                    </a:cubicBezTo>
                    <a:cubicBezTo>
                      <a:pt x="8242" y="8955"/>
                      <a:pt x="8380" y="8948"/>
                      <a:pt x="8472" y="8861"/>
                    </a:cubicBezTo>
                    <a:cubicBezTo>
                      <a:pt x="8507" y="8829"/>
                      <a:pt x="8518" y="8774"/>
                      <a:pt x="8550" y="8740"/>
                    </a:cubicBezTo>
                    <a:cubicBezTo>
                      <a:pt x="8590" y="8698"/>
                      <a:pt x="8653" y="8670"/>
                      <a:pt x="8698" y="8627"/>
                    </a:cubicBezTo>
                    <a:cubicBezTo>
                      <a:pt x="8788" y="8536"/>
                      <a:pt x="8848" y="8424"/>
                      <a:pt x="8932" y="8367"/>
                    </a:cubicBezTo>
                    <a:cubicBezTo>
                      <a:pt x="8996" y="8322"/>
                      <a:pt x="9095" y="8321"/>
                      <a:pt x="9123" y="8228"/>
                    </a:cubicBezTo>
                    <a:cubicBezTo>
                      <a:pt x="9102" y="8021"/>
                      <a:pt x="9243" y="8067"/>
                      <a:pt x="9416" y="8054"/>
                    </a:cubicBezTo>
                    <a:cubicBezTo>
                      <a:pt x="9468" y="8051"/>
                      <a:pt x="9597" y="8028"/>
                      <a:pt x="9649" y="8011"/>
                    </a:cubicBezTo>
                    <a:cubicBezTo>
                      <a:pt x="9697" y="7996"/>
                      <a:pt x="9750" y="7933"/>
                      <a:pt x="9796" y="7933"/>
                    </a:cubicBezTo>
                    <a:cubicBezTo>
                      <a:pt x="9799" y="7933"/>
                      <a:pt x="9802" y="7933"/>
                      <a:pt x="9804" y="7934"/>
                    </a:cubicBezTo>
                    <a:cubicBezTo>
                      <a:pt x="9855" y="7943"/>
                      <a:pt x="9867" y="8031"/>
                      <a:pt x="9900" y="8099"/>
                    </a:cubicBezTo>
                    <a:cubicBezTo>
                      <a:pt x="9922" y="8142"/>
                      <a:pt x="9973" y="8208"/>
                      <a:pt x="10021" y="8254"/>
                    </a:cubicBezTo>
                    <a:cubicBezTo>
                      <a:pt x="10072" y="8302"/>
                      <a:pt x="10146" y="8328"/>
                      <a:pt x="10186" y="8375"/>
                    </a:cubicBezTo>
                    <a:cubicBezTo>
                      <a:pt x="10206" y="8400"/>
                      <a:pt x="10213" y="8447"/>
                      <a:pt x="10238" y="8479"/>
                    </a:cubicBezTo>
                    <a:cubicBezTo>
                      <a:pt x="10300" y="8561"/>
                      <a:pt x="10382" y="8606"/>
                      <a:pt x="10385" y="8721"/>
                    </a:cubicBezTo>
                    <a:cubicBezTo>
                      <a:pt x="10387" y="8779"/>
                      <a:pt x="10347" y="8833"/>
                      <a:pt x="10359" y="8886"/>
                    </a:cubicBezTo>
                    <a:cubicBezTo>
                      <a:pt x="10371" y="8943"/>
                      <a:pt x="10447" y="8990"/>
                      <a:pt x="10505" y="8990"/>
                    </a:cubicBezTo>
                    <a:cubicBezTo>
                      <a:pt x="10506" y="8990"/>
                      <a:pt x="10506" y="8990"/>
                      <a:pt x="10507" y="8990"/>
                    </a:cubicBezTo>
                    <a:cubicBezTo>
                      <a:pt x="10617" y="8987"/>
                      <a:pt x="10701" y="8824"/>
                      <a:pt x="10785" y="8824"/>
                    </a:cubicBezTo>
                    <a:cubicBezTo>
                      <a:pt x="10788" y="8824"/>
                      <a:pt x="10790" y="8825"/>
                      <a:pt x="10793" y="8825"/>
                    </a:cubicBezTo>
                    <a:cubicBezTo>
                      <a:pt x="10875" y="8835"/>
                      <a:pt x="10913" y="9028"/>
                      <a:pt x="10948" y="9128"/>
                    </a:cubicBezTo>
                    <a:cubicBezTo>
                      <a:pt x="10970" y="9193"/>
                      <a:pt x="10994" y="9243"/>
                      <a:pt x="11017" y="9292"/>
                    </a:cubicBezTo>
                    <a:cubicBezTo>
                      <a:pt x="11041" y="9343"/>
                      <a:pt x="11081" y="9393"/>
                      <a:pt x="11094" y="9448"/>
                    </a:cubicBezTo>
                    <a:cubicBezTo>
                      <a:pt x="11110" y="9509"/>
                      <a:pt x="11094" y="9589"/>
                      <a:pt x="11104" y="9657"/>
                    </a:cubicBezTo>
                    <a:cubicBezTo>
                      <a:pt x="11109" y="9693"/>
                      <a:pt x="11129" y="9722"/>
                      <a:pt x="11130" y="9751"/>
                    </a:cubicBezTo>
                    <a:cubicBezTo>
                      <a:pt x="11135" y="9888"/>
                      <a:pt x="11088" y="10025"/>
                      <a:pt x="11094" y="10141"/>
                    </a:cubicBezTo>
                    <a:cubicBezTo>
                      <a:pt x="11100" y="10224"/>
                      <a:pt x="11207" y="10258"/>
                      <a:pt x="11268" y="10315"/>
                    </a:cubicBezTo>
                    <a:cubicBezTo>
                      <a:pt x="11341" y="10382"/>
                      <a:pt x="11435" y="10510"/>
                      <a:pt x="11459" y="10591"/>
                    </a:cubicBezTo>
                    <a:cubicBezTo>
                      <a:pt x="11487" y="10686"/>
                      <a:pt x="11481" y="10774"/>
                      <a:pt x="11511" y="10851"/>
                    </a:cubicBezTo>
                    <a:cubicBezTo>
                      <a:pt x="11523" y="10885"/>
                      <a:pt x="11558" y="10919"/>
                      <a:pt x="11580" y="10955"/>
                    </a:cubicBezTo>
                    <a:cubicBezTo>
                      <a:pt x="11658" y="11078"/>
                      <a:pt x="11713" y="11142"/>
                      <a:pt x="11832" y="11214"/>
                    </a:cubicBezTo>
                    <a:cubicBezTo>
                      <a:pt x="11902" y="11258"/>
                      <a:pt x="11974" y="11311"/>
                      <a:pt x="12057" y="11327"/>
                    </a:cubicBezTo>
                    <a:cubicBezTo>
                      <a:pt x="12144" y="11214"/>
                      <a:pt x="11999" y="11135"/>
                      <a:pt x="11970" y="11024"/>
                    </a:cubicBezTo>
                    <a:cubicBezTo>
                      <a:pt x="11946" y="10928"/>
                      <a:pt x="11982" y="10820"/>
                      <a:pt x="11944" y="10730"/>
                    </a:cubicBezTo>
                    <a:cubicBezTo>
                      <a:pt x="11912" y="10653"/>
                      <a:pt x="11750" y="10510"/>
                      <a:pt x="11658" y="10444"/>
                    </a:cubicBezTo>
                    <a:cubicBezTo>
                      <a:pt x="11611" y="10411"/>
                      <a:pt x="11543" y="10403"/>
                      <a:pt x="11502" y="10367"/>
                    </a:cubicBezTo>
                    <a:cubicBezTo>
                      <a:pt x="11440" y="10311"/>
                      <a:pt x="11431" y="10196"/>
                      <a:pt x="11372" y="10098"/>
                    </a:cubicBezTo>
                    <a:cubicBezTo>
                      <a:pt x="11336" y="10038"/>
                      <a:pt x="11263" y="9991"/>
                      <a:pt x="11250" y="9933"/>
                    </a:cubicBezTo>
                    <a:cubicBezTo>
                      <a:pt x="11222" y="9792"/>
                      <a:pt x="11309" y="9699"/>
                      <a:pt x="11328" y="9579"/>
                    </a:cubicBezTo>
                    <a:cubicBezTo>
                      <a:pt x="11347" y="9456"/>
                      <a:pt x="11321" y="9383"/>
                      <a:pt x="11398" y="9379"/>
                    </a:cubicBezTo>
                    <a:cubicBezTo>
                      <a:pt x="11399" y="9379"/>
                      <a:pt x="11399" y="9379"/>
                      <a:pt x="11400" y="9379"/>
                    </a:cubicBezTo>
                    <a:cubicBezTo>
                      <a:pt x="11445" y="9379"/>
                      <a:pt x="11481" y="9466"/>
                      <a:pt x="11528" y="9492"/>
                    </a:cubicBezTo>
                    <a:cubicBezTo>
                      <a:pt x="11601" y="9532"/>
                      <a:pt x="11692" y="9545"/>
                      <a:pt x="11752" y="9605"/>
                    </a:cubicBezTo>
                    <a:cubicBezTo>
                      <a:pt x="11802" y="9653"/>
                      <a:pt x="11828" y="9735"/>
                      <a:pt x="11891" y="9786"/>
                    </a:cubicBezTo>
                    <a:cubicBezTo>
                      <a:pt x="11969" y="9850"/>
                      <a:pt x="12093" y="9881"/>
                      <a:pt x="12117" y="9942"/>
                    </a:cubicBezTo>
                    <a:cubicBezTo>
                      <a:pt x="12134" y="9986"/>
                      <a:pt x="12097" y="10084"/>
                      <a:pt x="12160" y="10105"/>
                    </a:cubicBezTo>
                    <a:cubicBezTo>
                      <a:pt x="12315" y="10092"/>
                      <a:pt x="12362" y="9919"/>
                      <a:pt x="12454" y="9864"/>
                    </a:cubicBezTo>
                    <a:cubicBezTo>
                      <a:pt x="12575" y="9792"/>
                      <a:pt x="12730" y="9763"/>
                      <a:pt x="12792" y="9629"/>
                    </a:cubicBezTo>
                    <a:cubicBezTo>
                      <a:pt x="12834" y="9106"/>
                      <a:pt x="12576" y="8978"/>
                      <a:pt x="12333" y="8764"/>
                    </a:cubicBezTo>
                    <a:cubicBezTo>
                      <a:pt x="12268" y="8707"/>
                      <a:pt x="12077" y="8512"/>
                      <a:pt x="12082" y="8419"/>
                    </a:cubicBezTo>
                    <a:cubicBezTo>
                      <a:pt x="12088" y="8292"/>
                      <a:pt x="12348" y="8063"/>
                      <a:pt x="12462" y="8054"/>
                    </a:cubicBezTo>
                    <a:cubicBezTo>
                      <a:pt x="12468" y="8054"/>
                      <a:pt x="12474" y="8053"/>
                      <a:pt x="12479" y="8053"/>
                    </a:cubicBezTo>
                    <a:cubicBezTo>
                      <a:pt x="12602" y="8053"/>
                      <a:pt x="12705" y="8156"/>
                      <a:pt x="12688" y="8261"/>
                    </a:cubicBezTo>
                    <a:cubicBezTo>
                      <a:pt x="12678" y="8323"/>
                      <a:pt x="12543" y="8367"/>
                      <a:pt x="12549" y="8468"/>
                    </a:cubicBezTo>
                    <a:cubicBezTo>
                      <a:pt x="12555" y="8555"/>
                      <a:pt x="12650" y="8591"/>
                      <a:pt x="12704" y="8591"/>
                    </a:cubicBezTo>
                    <a:cubicBezTo>
                      <a:pt x="12707" y="8591"/>
                      <a:pt x="12711" y="8591"/>
                      <a:pt x="12714" y="8591"/>
                    </a:cubicBezTo>
                    <a:cubicBezTo>
                      <a:pt x="12783" y="8582"/>
                      <a:pt x="12881" y="8474"/>
                      <a:pt x="12869" y="8365"/>
                    </a:cubicBezTo>
                    <a:cubicBezTo>
                      <a:pt x="12861" y="8294"/>
                      <a:pt x="12770" y="8253"/>
                      <a:pt x="12773" y="8183"/>
                    </a:cubicBezTo>
                    <a:cubicBezTo>
                      <a:pt x="12782" y="8043"/>
                      <a:pt x="12987" y="8067"/>
                      <a:pt x="13102" y="8028"/>
                    </a:cubicBezTo>
                    <a:cubicBezTo>
                      <a:pt x="13149" y="8013"/>
                      <a:pt x="13189" y="7959"/>
                      <a:pt x="13241" y="7942"/>
                    </a:cubicBezTo>
                    <a:cubicBezTo>
                      <a:pt x="13439" y="7878"/>
                      <a:pt x="13657" y="7840"/>
                      <a:pt x="13821" y="7709"/>
                    </a:cubicBezTo>
                    <a:cubicBezTo>
                      <a:pt x="14004" y="7562"/>
                      <a:pt x="14067" y="7354"/>
                      <a:pt x="14124" y="7085"/>
                    </a:cubicBezTo>
                    <a:cubicBezTo>
                      <a:pt x="14247" y="7028"/>
                      <a:pt x="14184" y="6888"/>
                      <a:pt x="14202" y="6740"/>
                    </a:cubicBezTo>
                    <a:cubicBezTo>
                      <a:pt x="14180" y="6678"/>
                      <a:pt x="14084" y="6689"/>
                      <a:pt x="14063" y="6627"/>
                    </a:cubicBezTo>
                    <a:cubicBezTo>
                      <a:pt x="14060" y="6582"/>
                      <a:pt x="14088" y="6570"/>
                      <a:pt x="14080" y="6524"/>
                    </a:cubicBezTo>
                    <a:cubicBezTo>
                      <a:pt x="14036" y="6486"/>
                      <a:pt x="14042" y="6416"/>
                      <a:pt x="14003" y="6359"/>
                    </a:cubicBezTo>
                    <a:cubicBezTo>
                      <a:pt x="13985" y="6336"/>
                      <a:pt x="13926" y="6311"/>
                      <a:pt x="13890" y="6272"/>
                    </a:cubicBezTo>
                    <a:cubicBezTo>
                      <a:pt x="13804" y="6184"/>
                      <a:pt x="13725" y="6057"/>
                      <a:pt x="13664" y="6012"/>
                    </a:cubicBezTo>
                    <a:cubicBezTo>
                      <a:pt x="13594" y="5959"/>
                      <a:pt x="13500" y="5944"/>
                      <a:pt x="13500" y="5865"/>
                    </a:cubicBezTo>
                    <a:cubicBezTo>
                      <a:pt x="13500" y="5726"/>
                      <a:pt x="13733" y="5649"/>
                      <a:pt x="13777" y="5545"/>
                    </a:cubicBezTo>
                    <a:cubicBezTo>
                      <a:pt x="13716" y="5508"/>
                      <a:pt x="13640" y="5465"/>
                      <a:pt x="13547" y="5465"/>
                    </a:cubicBezTo>
                    <a:cubicBezTo>
                      <a:pt x="13537" y="5465"/>
                      <a:pt x="13527" y="5466"/>
                      <a:pt x="13517" y="5467"/>
                    </a:cubicBezTo>
                    <a:cubicBezTo>
                      <a:pt x="13458" y="5472"/>
                      <a:pt x="13417" y="5535"/>
                      <a:pt x="13359" y="5535"/>
                    </a:cubicBezTo>
                    <a:cubicBezTo>
                      <a:pt x="13357" y="5535"/>
                      <a:pt x="13354" y="5535"/>
                      <a:pt x="13352" y="5535"/>
                    </a:cubicBezTo>
                    <a:cubicBezTo>
                      <a:pt x="13279" y="5530"/>
                      <a:pt x="13269" y="5438"/>
                      <a:pt x="13187" y="5406"/>
                    </a:cubicBezTo>
                    <a:cubicBezTo>
                      <a:pt x="13098" y="5369"/>
                      <a:pt x="12987" y="5389"/>
                      <a:pt x="12997" y="5293"/>
                    </a:cubicBezTo>
                    <a:cubicBezTo>
                      <a:pt x="13002" y="5241"/>
                      <a:pt x="13089" y="5234"/>
                      <a:pt x="13136" y="5198"/>
                    </a:cubicBezTo>
                    <a:cubicBezTo>
                      <a:pt x="13204" y="5146"/>
                      <a:pt x="13280" y="4973"/>
                      <a:pt x="13392" y="4973"/>
                    </a:cubicBezTo>
                    <a:cubicBezTo>
                      <a:pt x="13396" y="4973"/>
                      <a:pt x="13400" y="4973"/>
                      <a:pt x="13404" y="4974"/>
                    </a:cubicBezTo>
                    <a:cubicBezTo>
                      <a:pt x="13559" y="4989"/>
                      <a:pt x="13407" y="5176"/>
                      <a:pt x="13533" y="5250"/>
                    </a:cubicBezTo>
                    <a:cubicBezTo>
                      <a:pt x="13620" y="5234"/>
                      <a:pt x="13648" y="5156"/>
                      <a:pt x="13742" y="5137"/>
                    </a:cubicBezTo>
                    <a:cubicBezTo>
                      <a:pt x="13765" y="5133"/>
                      <a:pt x="13788" y="5131"/>
                      <a:pt x="13812" y="5131"/>
                    </a:cubicBezTo>
                    <a:cubicBezTo>
                      <a:pt x="13921" y="5131"/>
                      <a:pt x="14031" y="5174"/>
                      <a:pt x="14062" y="5250"/>
                    </a:cubicBezTo>
                    <a:cubicBezTo>
                      <a:pt x="14089" y="5319"/>
                      <a:pt x="14070" y="5395"/>
                      <a:pt x="14140" y="5432"/>
                    </a:cubicBezTo>
                    <a:cubicBezTo>
                      <a:pt x="14247" y="5488"/>
                      <a:pt x="14339" y="5440"/>
                      <a:pt x="14391" y="5528"/>
                    </a:cubicBezTo>
                    <a:cubicBezTo>
                      <a:pt x="14409" y="5559"/>
                      <a:pt x="14404" y="5603"/>
                      <a:pt x="14417" y="5632"/>
                    </a:cubicBezTo>
                    <a:cubicBezTo>
                      <a:pt x="14443" y="5684"/>
                      <a:pt x="14495" y="5712"/>
                      <a:pt x="14511" y="5779"/>
                    </a:cubicBezTo>
                    <a:cubicBezTo>
                      <a:pt x="14534" y="5865"/>
                      <a:pt x="14501" y="5956"/>
                      <a:pt x="14599" y="5986"/>
                    </a:cubicBezTo>
                    <a:cubicBezTo>
                      <a:pt x="14610" y="5989"/>
                      <a:pt x="14623" y="5991"/>
                      <a:pt x="14637" y="5991"/>
                    </a:cubicBezTo>
                    <a:cubicBezTo>
                      <a:pt x="14752" y="5991"/>
                      <a:pt x="14947" y="5888"/>
                      <a:pt x="14953" y="5813"/>
                    </a:cubicBezTo>
                    <a:cubicBezTo>
                      <a:pt x="14958" y="5747"/>
                      <a:pt x="14889" y="5633"/>
                      <a:pt x="14840" y="5570"/>
                    </a:cubicBezTo>
                    <a:cubicBezTo>
                      <a:pt x="14766" y="5476"/>
                      <a:pt x="14632" y="5362"/>
                      <a:pt x="14554" y="5310"/>
                    </a:cubicBezTo>
                    <a:cubicBezTo>
                      <a:pt x="14497" y="5272"/>
                      <a:pt x="14384" y="5255"/>
                      <a:pt x="14381" y="5172"/>
                    </a:cubicBezTo>
                    <a:cubicBezTo>
                      <a:pt x="14377" y="5079"/>
                      <a:pt x="14503" y="5064"/>
                      <a:pt x="14528" y="4972"/>
                    </a:cubicBezTo>
                    <a:cubicBezTo>
                      <a:pt x="14544" y="4914"/>
                      <a:pt x="14517" y="4884"/>
                      <a:pt x="14511" y="4799"/>
                    </a:cubicBezTo>
                    <a:cubicBezTo>
                      <a:pt x="14576" y="4720"/>
                      <a:pt x="14595" y="4622"/>
                      <a:pt x="14702" y="4617"/>
                    </a:cubicBezTo>
                    <a:cubicBezTo>
                      <a:pt x="14704" y="4617"/>
                      <a:pt x="14707" y="4617"/>
                      <a:pt x="14709" y="4617"/>
                    </a:cubicBezTo>
                    <a:cubicBezTo>
                      <a:pt x="14771" y="4617"/>
                      <a:pt x="14803" y="4669"/>
                      <a:pt x="14868" y="4669"/>
                    </a:cubicBezTo>
                    <a:cubicBezTo>
                      <a:pt x="14870" y="4669"/>
                      <a:pt x="14873" y="4669"/>
                      <a:pt x="14875" y="4669"/>
                    </a:cubicBezTo>
                    <a:cubicBezTo>
                      <a:pt x="14953" y="4666"/>
                      <a:pt x="15067" y="4575"/>
                      <a:pt x="15101" y="4495"/>
                    </a:cubicBezTo>
                    <a:cubicBezTo>
                      <a:pt x="15119" y="4452"/>
                      <a:pt x="15124" y="4378"/>
                      <a:pt x="15144" y="4314"/>
                    </a:cubicBezTo>
                    <a:cubicBezTo>
                      <a:pt x="15161" y="4259"/>
                      <a:pt x="15197" y="4200"/>
                      <a:pt x="15205" y="4150"/>
                    </a:cubicBezTo>
                    <a:cubicBezTo>
                      <a:pt x="15211" y="4099"/>
                      <a:pt x="15195" y="4044"/>
                      <a:pt x="15195" y="3985"/>
                    </a:cubicBezTo>
                    <a:cubicBezTo>
                      <a:pt x="15196" y="3897"/>
                      <a:pt x="15233" y="3803"/>
                      <a:pt x="15231" y="3752"/>
                    </a:cubicBezTo>
                    <a:cubicBezTo>
                      <a:pt x="15225" y="3671"/>
                      <a:pt x="15149" y="3568"/>
                      <a:pt x="15092" y="3492"/>
                    </a:cubicBezTo>
                    <a:cubicBezTo>
                      <a:pt x="15065" y="3456"/>
                      <a:pt x="14896" y="3291"/>
                      <a:pt x="15005" y="3250"/>
                    </a:cubicBezTo>
                    <a:cubicBezTo>
                      <a:pt x="15010" y="3247"/>
                      <a:pt x="15016" y="3246"/>
                      <a:pt x="15022" y="3246"/>
                    </a:cubicBezTo>
                    <a:cubicBezTo>
                      <a:pt x="15078" y="3246"/>
                      <a:pt x="15154" y="3329"/>
                      <a:pt x="15178" y="3353"/>
                    </a:cubicBezTo>
                    <a:cubicBezTo>
                      <a:pt x="15234" y="3415"/>
                      <a:pt x="15272" y="3466"/>
                      <a:pt x="15307" y="3509"/>
                    </a:cubicBezTo>
                    <a:cubicBezTo>
                      <a:pt x="15408" y="3624"/>
                      <a:pt x="15439" y="3761"/>
                      <a:pt x="15576" y="3811"/>
                    </a:cubicBezTo>
                    <a:cubicBezTo>
                      <a:pt x="15612" y="3773"/>
                      <a:pt x="15579" y="3733"/>
                      <a:pt x="15592" y="3682"/>
                    </a:cubicBezTo>
                    <a:cubicBezTo>
                      <a:pt x="15602" y="3645"/>
                      <a:pt x="15641" y="3628"/>
                      <a:pt x="15637" y="3586"/>
                    </a:cubicBezTo>
                    <a:cubicBezTo>
                      <a:pt x="15632" y="3542"/>
                      <a:pt x="15511" y="3447"/>
                      <a:pt x="15472" y="3412"/>
                    </a:cubicBezTo>
                    <a:cubicBezTo>
                      <a:pt x="15403" y="3350"/>
                      <a:pt x="15325" y="3311"/>
                      <a:pt x="15273" y="3265"/>
                    </a:cubicBezTo>
                    <a:cubicBezTo>
                      <a:pt x="15129" y="3140"/>
                      <a:pt x="15059" y="2980"/>
                      <a:pt x="14908" y="2936"/>
                    </a:cubicBezTo>
                    <a:cubicBezTo>
                      <a:pt x="14831" y="2962"/>
                      <a:pt x="14870" y="3019"/>
                      <a:pt x="14788" y="3023"/>
                    </a:cubicBezTo>
                    <a:cubicBezTo>
                      <a:pt x="14787" y="3023"/>
                      <a:pt x="14786" y="3023"/>
                      <a:pt x="14785" y="3023"/>
                    </a:cubicBezTo>
                    <a:cubicBezTo>
                      <a:pt x="14740" y="3023"/>
                      <a:pt x="14655" y="2964"/>
                      <a:pt x="14597" y="2936"/>
                    </a:cubicBezTo>
                    <a:cubicBezTo>
                      <a:pt x="14539" y="2907"/>
                      <a:pt x="14482" y="2858"/>
                      <a:pt x="14405" y="2858"/>
                    </a:cubicBezTo>
                    <a:cubicBezTo>
                      <a:pt x="14403" y="2858"/>
                      <a:pt x="14401" y="2858"/>
                      <a:pt x="14399" y="2858"/>
                    </a:cubicBezTo>
                    <a:cubicBezTo>
                      <a:pt x="14358" y="2860"/>
                      <a:pt x="14286" y="2919"/>
                      <a:pt x="14234" y="2919"/>
                    </a:cubicBezTo>
                    <a:cubicBezTo>
                      <a:pt x="14146" y="2919"/>
                      <a:pt x="14022" y="2800"/>
                      <a:pt x="13949" y="2790"/>
                    </a:cubicBezTo>
                    <a:cubicBezTo>
                      <a:pt x="13944" y="2789"/>
                      <a:pt x="13939" y="2789"/>
                      <a:pt x="13935" y="2789"/>
                    </a:cubicBezTo>
                    <a:cubicBezTo>
                      <a:pt x="13907" y="2789"/>
                      <a:pt x="13891" y="2801"/>
                      <a:pt x="13869" y="2801"/>
                    </a:cubicBezTo>
                    <a:cubicBezTo>
                      <a:pt x="13864" y="2801"/>
                      <a:pt x="13859" y="2800"/>
                      <a:pt x="13854" y="2799"/>
                    </a:cubicBezTo>
                    <a:cubicBezTo>
                      <a:pt x="13709" y="2758"/>
                      <a:pt x="13872" y="2611"/>
                      <a:pt x="13888" y="2573"/>
                    </a:cubicBezTo>
                    <a:cubicBezTo>
                      <a:pt x="13905" y="2532"/>
                      <a:pt x="13903" y="2479"/>
                      <a:pt x="13914" y="2452"/>
                    </a:cubicBezTo>
                    <a:cubicBezTo>
                      <a:pt x="13927" y="2420"/>
                      <a:pt x="13968" y="2380"/>
                      <a:pt x="13984" y="2330"/>
                    </a:cubicBezTo>
                    <a:cubicBezTo>
                      <a:pt x="13996" y="2295"/>
                      <a:pt x="13988" y="2251"/>
                      <a:pt x="14001" y="2218"/>
                    </a:cubicBezTo>
                    <a:cubicBezTo>
                      <a:pt x="14040" y="2118"/>
                      <a:pt x="14133" y="2092"/>
                      <a:pt x="14248" y="2092"/>
                    </a:cubicBezTo>
                    <a:cubicBezTo>
                      <a:pt x="14374" y="2092"/>
                      <a:pt x="14525" y="2123"/>
                      <a:pt x="14661" y="2123"/>
                    </a:cubicBezTo>
                    <a:cubicBezTo>
                      <a:pt x="14699" y="2123"/>
                      <a:pt x="14737" y="2120"/>
                      <a:pt x="14772" y="2114"/>
                    </a:cubicBezTo>
                    <a:cubicBezTo>
                      <a:pt x="14820" y="2105"/>
                      <a:pt x="14874" y="2055"/>
                      <a:pt x="14936" y="2053"/>
                    </a:cubicBezTo>
                    <a:cubicBezTo>
                      <a:pt x="14938" y="2053"/>
                      <a:pt x="14940" y="2053"/>
                      <a:pt x="14942" y="2053"/>
                    </a:cubicBezTo>
                    <a:cubicBezTo>
                      <a:pt x="15064" y="2053"/>
                      <a:pt x="15136" y="2154"/>
                      <a:pt x="15274" y="2166"/>
                    </a:cubicBezTo>
                    <a:cubicBezTo>
                      <a:pt x="15279" y="2166"/>
                      <a:pt x="15284" y="2166"/>
                      <a:pt x="15291" y="2166"/>
                    </a:cubicBezTo>
                    <a:cubicBezTo>
                      <a:pt x="15364" y="2166"/>
                      <a:pt x="15553" y="2151"/>
                      <a:pt x="15559" y="2105"/>
                    </a:cubicBezTo>
                    <a:cubicBezTo>
                      <a:pt x="15566" y="2053"/>
                      <a:pt x="15463" y="2012"/>
                      <a:pt x="15455" y="1975"/>
                    </a:cubicBezTo>
                    <a:cubicBezTo>
                      <a:pt x="15432" y="1851"/>
                      <a:pt x="15527" y="1749"/>
                      <a:pt x="15594" y="1733"/>
                    </a:cubicBezTo>
                    <a:cubicBezTo>
                      <a:pt x="15626" y="1725"/>
                      <a:pt x="15655" y="1722"/>
                      <a:pt x="15680" y="1722"/>
                    </a:cubicBezTo>
                    <a:cubicBezTo>
                      <a:pt x="15854" y="1722"/>
                      <a:pt x="15890" y="1881"/>
                      <a:pt x="16022" y="1881"/>
                    </a:cubicBezTo>
                    <a:cubicBezTo>
                      <a:pt x="16026" y="1881"/>
                      <a:pt x="16031" y="1881"/>
                      <a:pt x="16036" y="1881"/>
                    </a:cubicBezTo>
                    <a:cubicBezTo>
                      <a:pt x="16093" y="1876"/>
                      <a:pt x="16156" y="1811"/>
                      <a:pt x="16165" y="1759"/>
                    </a:cubicBezTo>
                    <a:cubicBezTo>
                      <a:pt x="16173" y="1716"/>
                      <a:pt x="16124" y="1664"/>
                      <a:pt x="16174" y="1637"/>
                    </a:cubicBezTo>
                    <a:cubicBezTo>
                      <a:pt x="16238" y="1655"/>
                      <a:pt x="16361" y="1778"/>
                      <a:pt x="16365" y="1846"/>
                    </a:cubicBezTo>
                    <a:cubicBezTo>
                      <a:pt x="16367" y="1907"/>
                      <a:pt x="16284" y="2003"/>
                      <a:pt x="16278" y="2106"/>
                    </a:cubicBezTo>
                    <a:cubicBezTo>
                      <a:pt x="16275" y="2143"/>
                      <a:pt x="16294" y="2182"/>
                      <a:pt x="16287" y="2209"/>
                    </a:cubicBezTo>
                    <a:cubicBezTo>
                      <a:pt x="16270" y="2276"/>
                      <a:pt x="16174" y="2312"/>
                      <a:pt x="16174" y="2358"/>
                    </a:cubicBezTo>
                    <a:cubicBezTo>
                      <a:pt x="16204" y="2651"/>
                      <a:pt x="16495" y="2824"/>
                      <a:pt x="16677" y="2964"/>
                    </a:cubicBezTo>
                    <a:cubicBezTo>
                      <a:pt x="16855" y="3099"/>
                      <a:pt x="17004" y="3246"/>
                      <a:pt x="17170" y="3353"/>
                    </a:cubicBezTo>
                    <a:cubicBezTo>
                      <a:pt x="17205" y="3335"/>
                      <a:pt x="17243" y="3301"/>
                      <a:pt x="17248" y="3257"/>
                    </a:cubicBezTo>
                    <a:cubicBezTo>
                      <a:pt x="17254" y="3207"/>
                      <a:pt x="17207" y="3168"/>
                      <a:pt x="17205" y="3110"/>
                    </a:cubicBezTo>
                    <a:cubicBezTo>
                      <a:pt x="17202" y="3069"/>
                      <a:pt x="17235" y="3032"/>
                      <a:pt x="17231" y="2997"/>
                    </a:cubicBezTo>
                    <a:cubicBezTo>
                      <a:pt x="17226" y="2944"/>
                      <a:pt x="17174" y="2934"/>
                      <a:pt x="17179" y="2893"/>
                    </a:cubicBezTo>
                    <a:cubicBezTo>
                      <a:pt x="17194" y="2830"/>
                      <a:pt x="17270" y="2842"/>
                      <a:pt x="17266" y="2780"/>
                    </a:cubicBezTo>
                    <a:cubicBezTo>
                      <a:pt x="17263" y="2732"/>
                      <a:pt x="17149" y="2715"/>
                      <a:pt x="17137" y="2642"/>
                    </a:cubicBezTo>
                    <a:cubicBezTo>
                      <a:pt x="17129" y="2601"/>
                      <a:pt x="17160" y="2593"/>
                      <a:pt x="17154" y="2529"/>
                    </a:cubicBezTo>
                    <a:cubicBezTo>
                      <a:pt x="17130" y="2487"/>
                      <a:pt x="17083" y="2485"/>
                      <a:pt x="17041" y="2452"/>
                    </a:cubicBezTo>
                    <a:cubicBezTo>
                      <a:pt x="16989" y="2410"/>
                      <a:pt x="16954" y="2337"/>
                      <a:pt x="16893" y="2313"/>
                    </a:cubicBezTo>
                    <a:cubicBezTo>
                      <a:pt x="16842" y="2293"/>
                      <a:pt x="16788" y="2316"/>
                      <a:pt x="16746" y="2287"/>
                    </a:cubicBezTo>
                    <a:cubicBezTo>
                      <a:pt x="16682" y="2244"/>
                      <a:pt x="16700" y="2133"/>
                      <a:pt x="16669" y="2054"/>
                    </a:cubicBezTo>
                    <a:cubicBezTo>
                      <a:pt x="16697" y="2000"/>
                      <a:pt x="16740" y="1988"/>
                      <a:pt x="16787" y="1988"/>
                    </a:cubicBezTo>
                    <a:cubicBezTo>
                      <a:pt x="16826" y="1988"/>
                      <a:pt x="16868" y="1996"/>
                      <a:pt x="16907" y="1996"/>
                    </a:cubicBezTo>
                    <a:cubicBezTo>
                      <a:pt x="16921" y="1996"/>
                      <a:pt x="16934" y="1995"/>
                      <a:pt x="16946" y="1993"/>
                    </a:cubicBezTo>
                    <a:cubicBezTo>
                      <a:pt x="16984" y="1987"/>
                      <a:pt x="17025" y="1934"/>
                      <a:pt x="17067" y="1924"/>
                    </a:cubicBezTo>
                    <a:cubicBezTo>
                      <a:pt x="17081" y="1921"/>
                      <a:pt x="17095" y="1920"/>
                      <a:pt x="17109" y="1920"/>
                    </a:cubicBezTo>
                    <a:cubicBezTo>
                      <a:pt x="17202" y="1920"/>
                      <a:pt x="17292" y="1978"/>
                      <a:pt x="17359" y="1978"/>
                    </a:cubicBezTo>
                    <a:cubicBezTo>
                      <a:pt x="17366" y="1978"/>
                      <a:pt x="17372" y="1977"/>
                      <a:pt x="17378" y="1976"/>
                    </a:cubicBezTo>
                    <a:cubicBezTo>
                      <a:pt x="17423" y="1967"/>
                      <a:pt x="17460" y="1900"/>
                      <a:pt x="17498" y="1839"/>
                    </a:cubicBezTo>
                    <a:cubicBezTo>
                      <a:pt x="16896" y="1387"/>
                      <a:pt x="16246" y="996"/>
                      <a:pt x="15555" y="675"/>
                    </a:cubicBezTo>
                    <a:lnTo>
                      <a:pt x="15555" y="675"/>
                    </a:lnTo>
                    <a:cubicBezTo>
                      <a:pt x="15562" y="691"/>
                      <a:pt x="15563" y="707"/>
                      <a:pt x="15542" y="722"/>
                    </a:cubicBezTo>
                    <a:cubicBezTo>
                      <a:pt x="15534" y="723"/>
                      <a:pt x="15525" y="724"/>
                      <a:pt x="15516" y="724"/>
                    </a:cubicBezTo>
                    <a:cubicBezTo>
                      <a:pt x="15399" y="724"/>
                      <a:pt x="15277" y="609"/>
                      <a:pt x="15197" y="609"/>
                    </a:cubicBezTo>
                    <a:cubicBezTo>
                      <a:pt x="15197" y="609"/>
                      <a:pt x="15197" y="609"/>
                      <a:pt x="15196" y="609"/>
                    </a:cubicBezTo>
                    <a:cubicBezTo>
                      <a:pt x="15129" y="610"/>
                      <a:pt x="15096" y="656"/>
                      <a:pt x="15041" y="660"/>
                    </a:cubicBezTo>
                    <a:cubicBezTo>
                      <a:pt x="15039" y="661"/>
                      <a:pt x="15036" y="661"/>
                      <a:pt x="15034" y="661"/>
                    </a:cubicBezTo>
                    <a:cubicBezTo>
                      <a:pt x="15007" y="661"/>
                      <a:pt x="14974" y="646"/>
                      <a:pt x="14937" y="644"/>
                    </a:cubicBezTo>
                    <a:cubicBezTo>
                      <a:pt x="14907" y="641"/>
                      <a:pt x="14873" y="640"/>
                      <a:pt x="14837" y="640"/>
                    </a:cubicBezTo>
                    <a:cubicBezTo>
                      <a:pt x="14728" y="640"/>
                      <a:pt x="14601" y="649"/>
                      <a:pt x="14490" y="649"/>
                    </a:cubicBezTo>
                    <a:cubicBezTo>
                      <a:pt x="14446" y="649"/>
                      <a:pt x="14404" y="648"/>
                      <a:pt x="14366" y="644"/>
                    </a:cubicBezTo>
                    <a:cubicBezTo>
                      <a:pt x="14255" y="632"/>
                      <a:pt x="14211" y="546"/>
                      <a:pt x="14107" y="505"/>
                    </a:cubicBezTo>
                    <a:cubicBezTo>
                      <a:pt x="13986" y="456"/>
                      <a:pt x="13842" y="442"/>
                      <a:pt x="13702" y="442"/>
                    </a:cubicBezTo>
                    <a:cubicBezTo>
                      <a:pt x="13617" y="442"/>
                      <a:pt x="13534" y="447"/>
                      <a:pt x="13459" y="453"/>
                    </a:cubicBezTo>
                    <a:cubicBezTo>
                      <a:pt x="13390" y="458"/>
                      <a:pt x="13320" y="474"/>
                      <a:pt x="13248" y="474"/>
                    </a:cubicBezTo>
                    <a:cubicBezTo>
                      <a:pt x="13229" y="474"/>
                      <a:pt x="13209" y="473"/>
                      <a:pt x="13189" y="470"/>
                    </a:cubicBezTo>
                    <a:cubicBezTo>
                      <a:pt x="13146" y="464"/>
                      <a:pt x="13099" y="430"/>
                      <a:pt x="13042" y="418"/>
                    </a:cubicBezTo>
                    <a:cubicBezTo>
                      <a:pt x="12957" y="401"/>
                      <a:pt x="12858" y="412"/>
                      <a:pt x="12801" y="392"/>
                    </a:cubicBezTo>
                    <a:cubicBezTo>
                      <a:pt x="12715" y="364"/>
                      <a:pt x="12653" y="277"/>
                      <a:pt x="12568" y="263"/>
                    </a:cubicBezTo>
                    <a:cubicBezTo>
                      <a:pt x="12552" y="260"/>
                      <a:pt x="12536" y="259"/>
                      <a:pt x="12519" y="259"/>
                    </a:cubicBezTo>
                    <a:cubicBezTo>
                      <a:pt x="12459" y="259"/>
                      <a:pt x="12395" y="272"/>
                      <a:pt x="12331" y="272"/>
                    </a:cubicBezTo>
                    <a:cubicBezTo>
                      <a:pt x="12326" y="272"/>
                      <a:pt x="12321" y="272"/>
                      <a:pt x="12316" y="272"/>
                    </a:cubicBezTo>
                    <a:cubicBezTo>
                      <a:pt x="12125" y="267"/>
                      <a:pt x="11924" y="251"/>
                      <a:pt x="11721" y="251"/>
                    </a:cubicBezTo>
                    <a:cubicBezTo>
                      <a:pt x="11666" y="251"/>
                      <a:pt x="11610" y="252"/>
                      <a:pt x="11554" y="255"/>
                    </a:cubicBezTo>
                    <a:cubicBezTo>
                      <a:pt x="11511" y="286"/>
                      <a:pt x="11521" y="343"/>
                      <a:pt x="11467" y="368"/>
                    </a:cubicBezTo>
                    <a:cubicBezTo>
                      <a:pt x="11430" y="385"/>
                      <a:pt x="11382" y="391"/>
                      <a:pt x="11326" y="391"/>
                    </a:cubicBezTo>
                    <a:cubicBezTo>
                      <a:pt x="11213" y="391"/>
                      <a:pt x="11074" y="367"/>
                      <a:pt x="10958" y="367"/>
                    </a:cubicBezTo>
                    <a:cubicBezTo>
                      <a:pt x="10920" y="367"/>
                      <a:pt x="10884" y="370"/>
                      <a:pt x="10853" y="376"/>
                    </a:cubicBezTo>
                    <a:cubicBezTo>
                      <a:pt x="10798" y="401"/>
                      <a:pt x="10796" y="464"/>
                      <a:pt x="10740" y="473"/>
                    </a:cubicBezTo>
                    <a:cubicBezTo>
                      <a:pt x="10737" y="473"/>
                      <a:pt x="10733" y="474"/>
                      <a:pt x="10730" y="474"/>
                    </a:cubicBezTo>
                    <a:cubicBezTo>
                      <a:pt x="10678" y="474"/>
                      <a:pt x="10575" y="429"/>
                      <a:pt x="10532" y="402"/>
                    </a:cubicBezTo>
                    <a:cubicBezTo>
                      <a:pt x="10483" y="374"/>
                      <a:pt x="10452" y="312"/>
                      <a:pt x="10402" y="273"/>
                    </a:cubicBezTo>
                    <a:cubicBezTo>
                      <a:pt x="10332" y="220"/>
                      <a:pt x="10223" y="151"/>
                      <a:pt x="10160" y="135"/>
                    </a:cubicBezTo>
                    <a:cubicBezTo>
                      <a:pt x="10120" y="126"/>
                      <a:pt x="10075" y="123"/>
                      <a:pt x="10027" y="123"/>
                    </a:cubicBezTo>
                    <a:cubicBezTo>
                      <a:pt x="9957" y="123"/>
                      <a:pt x="9881" y="129"/>
                      <a:pt x="9808" y="129"/>
                    </a:cubicBezTo>
                    <a:cubicBezTo>
                      <a:pt x="9780" y="129"/>
                      <a:pt x="9753" y="128"/>
                      <a:pt x="9727" y="126"/>
                    </a:cubicBezTo>
                    <a:cubicBezTo>
                      <a:pt x="9695" y="123"/>
                      <a:pt x="9653" y="108"/>
                      <a:pt x="9616" y="108"/>
                    </a:cubicBezTo>
                    <a:cubicBezTo>
                      <a:pt x="9609" y="108"/>
                      <a:pt x="9603" y="108"/>
                      <a:pt x="9597" y="109"/>
                    </a:cubicBezTo>
                    <a:cubicBezTo>
                      <a:pt x="9524" y="121"/>
                      <a:pt x="9455" y="200"/>
                      <a:pt x="9363" y="204"/>
                    </a:cubicBezTo>
                    <a:cubicBezTo>
                      <a:pt x="9362" y="205"/>
                      <a:pt x="9361" y="205"/>
                      <a:pt x="9360" y="205"/>
                    </a:cubicBezTo>
                    <a:cubicBezTo>
                      <a:pt x="9316" y="205"/>
                      <a:pt x="9270" y="184"/>
                      <a:pt x="9217" y="179"/>
                    </a:cubicBezTo>
                    <a:cubicBezTo>
                      <a:pt x="9209" y="178"/>
                      <a:pt x="9201" y="177"/>
                      <a:pt x="9193" y="177"/>
                    </a:cubicBezTo>
                    <a:cubicBezTo>
                      <a:pt x="9169" y="177"/>
                      <a:pt x="9143" y="180"/>
                      <a:pt x="9121" y="180"/>
                    </a:cubicBezTo>
                    <a:cubicBezTo>
                      <a:pt x="9112" y="180"/>
                      <a:pt x="9103" y="180"/>
                      <a:pt x="9095" y="179"/>
                    </a:cubicBezTo>
                    <a:cubicBezTo>
                      <a:pt x="9047" y="171"/>
                      <a:pt x="9006" y="135"/>
                      <a:pt x="8956" y="127"/>
                    </a:cubicBezTo>
                    <a:cubicBezTo>
                      <a:pt x="8870" y="114"/>
                      <a:pt x="8739" y="110"/>
                      <a:pt x="8637" y="110"/>
                    </a:cubicBezTo>
                    <a:cubicBezTo>
                      <a:pt x="8578" y="110"/>
                      <a:pt x="8524" y="126"/>
                      <a:pt x="8471" y="126"/>
                    </a:cubicBezTo>
                    <a:cubicBezTo>
                      <a:pt x="8454" y="126"/>
                      <a:pt x="8437" y="124"/>
                      <a:pt x="8420" y="120"/>
                    </a:cubicBezTo>
                    <a:cubicBezTo>
                      <a:pt x="8333" y="96"/>
                      <a:pt x="8281" y="38"/>
                      <a:pt x="8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62"/>
              <p:cNvSpPr/>
              <p:nvPr/>
            </p:nvSpPr>
            <p:spPr>
              <a:xfrm>
                <a:off x="9216821" y="1606927"/>
                <a:ext cx="2333624" cy="2118791"/>
              </a:xfrm>
              <a:custGeom>
                <a:avLst/>
                <a:gdLst/>
                <a:ahLst/>
                <a:cxnLst/>
                <a:rect l="l" t="t" r="r" b="b"/>
                <a:pathLst>
                  <a:path w="20693" h="18788" extrusionOk="0">
                    <a:moveTo>
                      <a:pt x="17374" y="0"/>
                    </a:moveTo>
                    <a:cubicBezTo>
                      <a:pt x="18132" y="1489"/>
                      <a:pt x="18560" y="3174"/>
                      <a:pt x="18560" y="4960"/>
                    </a:cubicBezTo>
                    <a:cubicBezTo>
                      <a:pt x="18560" y="11002"/>
                      <a:pt x="13661" y="15898"/>
                      <a:pt x="7621" y="15898"/>
                    </a:cubicBezTo>
                    <a:cubicBezTo>
                      <a:pt x="4658" y="15898"/>
                      <a:pt x="1970" y="14720"/>
                      <a:pt x="0" y="12807"/>
                    </a:cubicBezTo>
                    <a:lnTo>
                      <a:pt x="0" y="12807"/>
                    </a:lnTo>
                    <a:cubicBezTo>
                      <a:pt x="1808" y="16355"/>
                      <a:pt x="5497" y="18788"/>
                      <a:pt x="9753" y="18788"/>
                    </a:cubicBezTo>
                    <a:cubicBezTo>
                      <a:pt x="15795" y="18788"/>
                      <a:pt x="20691" y="13889"/>
                      <a:pt x="20691" y="7849"/>
                    </a:cubicBezTo>
                    <a:cubicBezTo>
                      <a:pt x="20692" y="4769"/>
                      <a:pt x="19421" y="1989"/>
                      <a:pt x="17374"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4" name="Google Shape;6124;p62"/>
            <p:cNvSpPr/>
            <p:nvPr/>
          </p:nvSpPr>
          <p:spPr>
            <a:xfrm>
              <a:off x="7979573" y="1181743"/>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62"/>
            <p:cNvSpPr/>
            <p:nvPr/>
          </p:nvSpPr>
          <p:spPr>
            <a:xfrm>
              <a:off x="7803779" y="1087522"/>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6" name="Google Shape;6126;p62"/>
            <p:cNvGrpSpPr/>
            <p:nvPr/>
          </p:nvGrpSpPr>
          <p:grpSpPr>
            <a:xfrm>
              <a:off x="6318301" y="1257887"/>
              <a:ext cx="1977007" cy="4053285"/>
              <a:chOff x="-10746400" y="-3417770"/>
              <a:chExt cx="8261628" cy="16938091"/>
            </a:xfrm>
          </p:grpSpPr>
          <p:sp>
            <p:nvSpPr>
              <p:cNvPr id="6127" name="Google Shape;6127;p62"/>
              <p:cNvSpPr/>
              <p:nvPr/>
            </p:nvSpPr>
            <p:spPr>
              <a:xfrm>
                <a:off x="-6944313" y="7633417"/>
                <a:ext cx="3008218" cy="5886904"/>
              </a:xfrm>
              <a:custGeom>
                <a:avLst/>
                <a:gdLst/>
                <a:ahLst/>
                <a:cxnLst/>
                <a:rect l="l" t="t" r="r" b="b"/>
                <a:pathLst>
                  <a:path w="9897" h="19368" extrusionOk="0">
                    <a:moveTo>
                      <a:pt x="1" y="0"/>
                    </a:moveTo>
                    <a:lnTo>
                      <a:pt x="26" y="211"/>
                    </a:lnTo>
                    <a:lnTo>
                      <a:pt x="506" y="4099"/>
                    </a:lnTo>
                    <a:lnTo>
                      <a:pt x="987" y="8001"/>
                    </a:lnTo>
                    <a:lnTo>
                      <a:pt x="1002" y="8129"/>
                    </a:lnTo>
                    <a:lnTo>
                      <a:pt x="1002" y="8130"/>
                    </a:lnTo>
                    <a:lnTo>
                      <a:pt x="2386" y="19367"/>
                    </a:lnTo>
                    <a:lnTo>
                      <a:pt x="9896" y="19367"/>
                    </a:lnTo>
                    <a:lnTo>
                      <a:pt x="8592" y="2283"/>
                    </a:lnTo>
                    <a:lnTo>
                      <a:pt x="8488" y="923"/>
                    </a:lnTo>
                    <a:lnTo>
                      <a:pt x="1945" y="211"/>
                    </a:lnTo>
                    <a:lnTo>
                      <a:pt x="987" y="10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62"/>
              <p:cNvSpPr/>
              <p:nvPr/>
            </p:nvSpPr>
            <p:spPr>
              <a:xfrm>
                <a:off x="-9353102" y="7633417"/>
                <a:ext cx="3008218" cy="5886904"/>
              </a:xfrm>
              <a:custGeom>
                <a:avLst/>
                <a:gdLst/>
                <a:ahLst/>
                <a:cxnLst/>
                <a:rect l="l" t="t" r="r" b="b"/>
                <a:pathLst>
                  <a:path w="9897" h="19368" extrusionOk="0">
                    <a:moveTo>
                      <a:pt x="9896" y="0"/>
                    </a:moveTo>
                    <a:lnTo>
                      <a:pt x="8912" y="107"/>
                    </a:lnTo>
                    <a:lnTo>
                      <a:pt x="8910" y="107"/>
                    </a:lnTo>
                    <a:lnTo>
                      <a:pt x="7951" y="211"/>
                    </a:lnTo>
                    <a:lnTo>
                      <a:pt x="1410" y="923"/>
                    </a:lnTo>
                    <a:lnTo>
                      <a:pt x="1303" y="2309"/>
                    </a:lnTo>
                    <a:lnTo>
                      <a:pt x="0" y="19367"/>
                    </a:lnTo>
                    <a:lnTo>
                      <a:pt x="7512" y="19367"/>
                    </a:lnTo>
                    <a:lnTo>
                      <a:pt x="7832" y="16763"/>
                    </a:lnTo>
                    <a:lnTo>
                      <a:pt x="8896" y="8119"/>
                    </a:lnTo>
                    <a:lnTo>
                      <a:pt x="8912" y="8001"/>
                    </a:lnTo>
                    <a:lnTo>
                      <a:pt x="8912" y="7999"/>
                    </a:lnTo>
                    <a:lnTo>
                      <a:pt x="9394" y="4083"/>
                    </a:lnTo>
                    <a:lnTo>
                      <a:pt x="9870" y="211"/>
                    </a:lnTo>
                    <a:lnTo>
                      <a:pt x="98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62"/>
              <p:cNvSpPr/>
              <p:nvPr/>
            </p:nvSpPr>
            <p:spPr>
              <a:xfrm>
                <a:off x="-7044312" y="9989306"/>
                <a:ext cx="404561" cy="2807586"/>
              </a:xfrm>
              <a:custGeom>
                <a:avLst/>
                <a:gdLst/>
                <a:ahLst/>
                <a:cxnLst/>
                <a:rect l="l" t="t" r="r" b="b"/>
                <a:pathLst>
                  <a:path w="1331" h="9237" extrusionOk="0">
                    <a:moveTo>
                      <a:pt x="0" y="0"/>
                    </a:moveTo>
                    <a:lnTo>
                      <a:pt x="208" y="9236"/>
                    </a:lnTo>
                    <a:lnTo>
                      <a:pt x="1330" y="378"/>
                    </a:lnTo>
                    <a:lnTo>
                      <a:pt x="0"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62"/>
              <p:cNvSpPr/>
              <p:nvPr/>
            </p:nvSpPr>
            <p:spPr>
              <a:xfrm>
                <a:off x="-8538825" y="-1491662"/>
                <a:ext cx="789365" cy="796045"/>
              </a:xfrm>
              <a:custGeom>
                <a:avLst/>
                <a:gdLst/>
                <a:ahLst/>
                <a:cxnLst/>
                <a:rect l="l" t="t" r="r" b="b"/>
                <a:pathLst>
                  <a:path w="2597" h="2619" extrusionOk="0">
                    <a:moveTo>
                      <a:pt x="1337" y="1"/>
                    </a:moveTo>
                    <a:cubicBezTo>
                      <a:pt x="1123" y="1"/>
                      <a:pt x="887" y="83"/>
                      <a:pt x="680" y="343"/>
                    </a:cubicBezTo>
                    <a:cubicBezTo>
                      <a:pt x="1" y="1201"/>
                      <a:pt x="827" y="2618"/>
                      <a:pt x="1845" y="2618"/>
                    </a:cubicBezTo>
                    <a:cubicBezTo>
                      <a:pt x="2090" y="2618"/>
                      <a:pt x="2347" y="2536"/>
                      <a:pt x="2596" y="2343"/>
                    </a:cubicBezTo>
                    <a:lnTo>
                      <a:pt x="1995" y="232"/>
                    </a:lnTo>
                    <a:cubicBezTo>
                      <a:pt x="1995" y="232"/>
                      <a:pt x="1696" y="1"/>
                      <a:pt x="1337"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62"/>
              <p:cNvSpPr/>
              <p:nvPr/>
            </p:nvSpPr>
            <p:spPr>
              <a:xfrm>
                <a:off x="-8242476" y="-1208080"/>
                <a:ext cx="379333" cy="274467"/>
              </a:xfrm>
              <a:custGeom>
                <a:avLst/>
                <a:gdLst/>
                <a:ahLst/>
                <a:cxnLst/>
                <a:rect l="l" t="t" r="r" b="b"/>
                <a:pathLst>
                  <a:path w="1248" h="903" extrusionOk="0">
                    <a:moveTo>
                      <a:pt x="68" y="1"/>
                    </a:moveTo>
                    <a:cubicBezTo>
                      <a:pt x="62" y="1"/>
                      <a:pt x="57" y="1"/>
                      <a:pt x="56" y="1"/>
                    </a:cubicBezTo>
                    <a:cubicBezTo>
                      <a:pt x="26" y="1"/>
                      <a:pt x="1" y="27"/>
                      <a:pt x="3" y="56"/>
                    </a:cubicBezTo>
                    <a:cubicBezTo>
                      <a:pt x="3" y="85"/>
                      <a:pt x="24" y="110"/>
                      <a:pt x="54" y="110"/>
                    </a:cubicBezTo>
                    <a:cubicBezTo>
                      <a:pt x="55" y="110"/>
                      <a:pt x="57" y="110"/>
                      <a:pt x="58" y="110"/>
                    </a:cubicBezTo>
                    <a:cubicBezTo>
                      <a:pt x="65" y="111"/>
                      <a:pt x="739" y="101"/>
                      <a:pt x="1135" y="872"/>
                    </a:cubicBezTo>
                    <a:cubicBezTo>
                      <a:pt x="1146" y="892"/>
                      <a:pt x="1165" y="902"/>
                      <a:pt x="1185" y="902"/>
                    </a:cubicBezTo>
                    <a:cubicBezTo>
                      <a:pt x="1192" y="902"/>
                      <a:pt x="1202" y="900"/>
                      <a:pt x="1210" y="895"/>
                    </a:cubicBezTo>
                    <a:cubicBezTo>
                      <a:pt x="1236" y="882"/>
                      <a:pt x="1247" y="848"/>
                      <a:pt x="1233" y="821"/>
                    </a:cubicBezTo>
                    <a:cubicBezTo>
                      <a:pt x="830" y="38"/>
                      <a:pt x="169" y="1"/>
                      <a:pt x="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62"/>
              <p:cNvSpPr/>
              <p:nvPr/>
            </p:nvSpPr>
            <p:spPr>
              <a:xfrm>
                <a:off x="-5850708" y="-1476464"/>
                <a:ext cx="773255" cy="779936"/>
              </a:xfrm>
              <a:custGeom>
                <a:avLst/>
                <a:gdLst/>
                <a:ahLst/>
                <a:cxnLst/>
                <a:rect l="l" t="t" r="r" b="b"/>
                <a:pathLst>
                  <a:path w="2544" h="2566" extrusionOk="0">
                    <a:moveTo>
                      <a:pt x="1236" y="1"/>
                    </a:moveTo>
                    <a:cubicBezTo>
                      <a:pt x="883" y="1"/>
                      <a:pt x="590" y="228"/>
                      <a:pt x="590" y="228"/>
                    </a:cubicBezTo>
                    <a:lnTo>
                      <a:pt x="1" y="2296"/>
                    </a:lnTo>
                    <a:cubicBezTo>
                      <a:pt x="245" y="2485"/>
                      <a:pt x="497" y="2566"/>
                      <a:pt x="737" y="2566"/>
                    </a:cubicBezTo>
                    <a:cubicBezTo>
                      <a:pt x="1735" y="2566"/>
                      <a:pt x="2544" y="1177"/>
                      <a:pt x="1878" y="337"/>
                    </a:cubicBezTo>
                    <a:cubicBezTo>
                      <a:pt x="1676" y="81"/>
                      <a:pt x="1445" y="1"/>
                      <a:pt x="1236"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62"/>
              <p:cNvSpPr/>
              <p:nvPr/>
            </p:nvSpPr>
            <p:spPr>
              <a:xfrm>
                <a:off x="-5736120" y="-1208080"/>
                <a:ext cx="359880" cy="274467"/>
              </a:xfrm>
              <a:custGeom>
                <a:avLst/>
                <a:gdLst/>
                <a:ahLst/>
                <a:cxnLst/>
                <a:rect l="l" t="t" r="r" b="b"/>
                <a:pathLst>
                  <a:path w="1184" h="903" extrusionOk="0">
                    <a:moveTo>
                      <a:pt x="1117" y="0"/>
                    </a:moveTo>
                    <a:cubicBezTo>
                      <a:pt x="1016" y="0"/>
                      <a:pt x="412" y="45"/>
                      <a:pt x="15" y="821"/>
                    </a:cubicBezTo>
                    <a:cubicBezTo>
                      <a:pt x="0" y="848"/>
                      <a:pt x="10" y="882"/>
                      <a:pt x="37" y="895"/>
                    </a:cubicBezTo>
                    <a:cubicBezTo>
                      <a:pt x="46" y="900"/>
                      <a:pt x="54" y="902"/>
                      <a:pt x="62" y="902"/>
                    </a:cubicBezTo>
                    <a:cubicBezTo>
                      <a:pt x="82" y="902"/>
                      <a:pt x="101" y="892"/>
                      <a:pt x="111" y="872"/>
                    </a:cubicBezTo>
                    <a:cubicBezTo>
                      <a:pt x="500" y="114"/>
                      <a:pt x="1088" y="110"/>
                      <a:pt x="1127" y="110"/>
                    </a:cubicBezTo>
                    <a:cubicBezTo>
                      <a:pt x="1128" y="110"/>
                      <a:pt x="1128" y="110"/>
                      <a:pt x="1128" y="110"/>
                    </a:cubicBezTo>
                    <a:cubicBezTo>
                      <a:pt x="1130" y="110"/>
                      <a:pt x="1132" y="110"/>
                      <a:pt x="1133" y="110"/>
                    </a:cubicBezTo>
                    <a:cubicBezTo>
                      <a:pt x="1162" y="110"/>
                      <a:pt x="1182" y="84"/>
                      <a:pt x="1183" y="56"/>
                    </a:cubicBezTo>
                    <a:cubicBezTo>
                      <a:pt x="1183" y="27"/>
                      <a:pt x="1160" y="2"/>
                      <a:pt x="1130" y="1"/>
                    </a:cubicBezTo>
                    <a:cubicBezTo>
                      <a:pt x="1129" y="1"/>
                      <a:pt x="1124" y="0"/>
                      <a:pt x="1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62"/>
              <p:cNvSpPr/>
              <p:nvPr/>
            </p:nvSpPr>
            <p:spPr>
              <a:xfrm>
                <a:off x="-8170136" y="-3417770"/>
                <a:ext cx="2777214" cy="2821872"/>
              </a:xfrm>
              <a:custGeom>
                <a:avLst/>
                <a:gdLst/>
                <a:ahLst/>
                <a:cxnLst/>
                <a:rect l="l" t="t" r="r" b="b"/>
                <a:pathLst>
                  <a:path w="9137" h="9284" extrusionOk="0">
                    <a:moveTo>
                      <a:pt x="4568" y="1"/>
                    </a:moveTo>
                    <a:cubicBezTo>
                      <a:pt x="1695" y="1"/>
                      <a:pt x="0" y="2194"/>
                      <a:pt x="0" y="4717"/>
                    </a:cubicBezTo>
                    <a:cubicBezTo>
                      <a:pt x="0" y="7240"/>
                      <a:pt x="2045" y="9284"/>
                      <a:pt x="4568" y="9284"/>
                    </a:cubicBezTo>
                    <a:cubicBezTo>
                      <a:pt x="7091" y="9284"/>
                      <a:pt x="9136" y="7240"/>
                      <a:pt x="9136" y="4717"/>
                    </a:cubicBezTo>
                    <a:cubicBezTo>
                      <a:pt x="9136" y="2195"/>
                      <a:pt x="7378" y="1"/>
                      <a:pt x="456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62"/>
              <p:cNvSpPr/>
              <p:nvPr/>
            </p:nvSpPr>
            <p:spPr>
              <a:xfrm>
                <a:off x="-7375312" y="-323596"/>
                <a:ext cx="1143773" cy="1763822"/>
              </a:xfrm>
              <a:custGeom>
                <a:avLst/>
                <a:gdLst/>
                <a:ahLst/>
                <a:cxnLst/>
                <a:rect l="l" t="t" r="r" b="b"/>
                <a:pathLst>
                  <a:path w="3763" h="5803" extrusionOk="0">
                    <a:moveTo>
                      <a:pt x="3280" y="0"/>
                    </a:moveTo>
                    <a:lnTo>
                      <a:pt x="308" y="112"/>
                    </a:lnTo>
                    <a:lnTo>
                      <a:pt x="222" y="1619"/>
                    </a:lnTo>
                    <a:lnTo>
                      <a:pt x="220" y="1639"/>
                    </a:lnTo>
                    <a:lnTo>
                      <a:pt x="88" y="3921"/>
                    </a:lnTo>
                    <a:lnTo>
                      <a:pt x="59" y="4408"/>
                    </a:lnTo>
                    <a:lnTo>
                      <a:pt x="56" y="4483"/>
                    </a:lnTo>
                    <a:lnTo>
                      <a:pt x="7" y="5307"/>
                    </a:lnTo>
                    <a:lnTo>
                      <a:pt x="7" y="5308"/>
                    </a:lnTo>
                    <a:lnTo>
                      <a:pt x="0" y="5431"/>
                    </a:lnTo>
                    <a:lnTo>
                      <a:pt x="121" y="5455"/>
                    </a:lnTo>
                    <a:lnTo>
                      <a:pt x="1869" y="5802"/>
                    </a:lnTo>
                    <a:lnTo>
                      <a:pt x="3762" y="5426"/>
                    </a:lnTo>
                    <a:lnTo>
                      <a:pt x="3659" y="4263"/>
                    </a:lnTo>
                    <a:lnTo>
                      <a:pt x="3653" y="4201"/>
                    </a:lnTo>
                    <a:lnTo>
                      <a:pt x="3537" y="2888"/>
                    </a:lnTo>
                    <a:lnTo>
                      <a:pt x="3280"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62"/>
              <p:cNvSpPr/>
              <p:nvPr/>
            </p:nvSpPr>
            <p:spPr>
              <a:xfrm>
                <a:off x="-7251301" y="-169799"/>
                <a:ext cx="949244" cy="701517"/>
              </a:xfrm>
              <a:custGeom>
                <a:avLst/>
                <a:gdLst/>
                <a:ahLst/>
                <a:cxnLst/>
                <a:rect l="l" t="t" r="r" b="b"/>
                <a:pathLst>
                  <a:path w="3123" h="2308" extrusionOk="0">
                    <a:moveTo>
                      <a:pt x="2935" y="1"/>
                    </a:moveTo>
                    <a:lnTo>
                      <a:pt x="0" y="385"/>
                    </a:lnTo>
                    <a:cubicBezTo>
                      <a:pt x="115" y="441"/>
                      <a:pt x="3122" y="2307"/>
                      <a:pt x="3122" y="2307"/>
                    </a:cubicBezTo>
                    <a:lnTo>
                      <a:pt x="2935"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62"/>
              <p:cNvSpPr/>
              <p:nvPr/>
            </p:nvSpPr>
            <p:spPr>
              <a:xfrm>
                <a:off x="-7978041" y="-3076438"/>
                <a:ext cx="2393626" cy="3126126"/>
              </a:xfrm>
              <a:custGeom>
                <a:avLst/>
                <a:gdLst/>
                <a:ahLst/>
                <a:cxnLst/>
                <a:rect l="l" t="t" r="r" b="b"/>
                <a:pathLst>
                  <a:path w="7875" h="10285" extrusionOk="0">
                    <a:moveTo>
                      <a:pt x="3905" y="1"/>
                    </a:moveTo>
                    <a:cubicBezTo>
                      <a:pt x="472" y="1"/>
                      <a:pt x="202" y="3513"/>
                      <a:pt x="202" y="3513"/>
                    </a:cubicBezTo>
                    <a:cubicBezTo>
                      <a:pt x="202" y="3513"/>
                      <a:pt x="0" y="5912"/>
                      <a:pt x="725" y="7854"/>
                    </a:cubicBezTo>
                    <a:cubicBezTo>
                      <a:pt x="841" y="8168"/>
                      <a:pt x="983" y="8469"/>
                      <a:pt x="1155" y="8745"/>
                    </a:cubicBezTo>
                    <a:cubicBezTo>
                      <a:pt x="1229" y="8870"/>
                      <a:pt x="1312" y="8988"/>
                      <a:pt x="1399" y="9101"/>
                    </a:cubicBezTo>
                    <a:cubicBezTo>
                      <a:pt x="1544" y="9288"/>
                      <a:pt x="1704" y="9458"/>
                      <a:pt x="1886" y="9609"/>
                    </a:cubicBezTo>
                    <a:cubicBezTo>
                      <a:pt x="2368" y="10012"/>
                      <a:pt x="2984" y="10268"/>
                      <a:pt x="3771" y="10284"/>
                    </a:cubicBezTo>
                    <a:cubicBezTo>
                      <a:pt x="3800" y="10284"/>
                      <a:pt x="3828" y="10285"/>
                      <a:pt x="3857" y="10285"/>
                    </a:cubicBezTo>
                    <a:cubicBezTo>
                      <a:pt x="4656" y="10285"/>
                      <a:pt x="5292" y="10059"/>
                      <a:pt x="5795" y="9688"/>
                    </a:cubicBezTo>
                    <a:cubicBezTo>
                      <a:pt x="5876" y="9629"/>
                      <a:pt x="5956" y="9564"/>
                      <a:pt x="6029" y="9498"/>
                    </a:cubicBezTo>
                    <a:cubicBezTo>
                      <a:pt x="6487" y="9087"/>
                      <a:pt x="6822" y="8548"/>
                      <a:pt x="7064" y="7963"/>
                    </a:cubicBezTo>
                    <a:cubicBezTo>
                      <a:pt x="7071" y="7948"/>
                      <a:pt x="7077" y="7933"/>
                      <a:pt x="7083" y="7917"/>
                    </a:cubicBezTo>
                    <a:cubicBezTo>
                      <a:pt x="7874" y="5967"/>
                      <a:pt x="7675" y="3513"/>
                      <a:pt x="7675" y="3513"/>
                    </a:cubicBezTo>
                    <a:cubicBezTo>
                      <a:pt x="7675" y="3513"/>
                      <a:pt x="7651" y="1"/>
                      <a:pt x="3905"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62"/>
              <p:cNvSpPr/>
              <p:nvPr/>
            </p:nvSpPr>
            <p:spPr>
              <a:xfrm>
                <a:off x="-6939450" y="-1166743"/>
                <a:ext cx="87234" cy="293616"/>
              </a:xfrm>
              <a:custGeom>
                <a:avLst/>
                <a:gdLst/>
                <a:ahLst/>
                <a:cxnLst/>
                <a:rect l="l" t="t" r="r" b="b"/>
                <a:pathLst>
                  <a:path w="287" h="966" extrusionOk="0">
                    <a:moveTo>
                      <a:pt x="54" y="1"/>
                    </a:moveTo>
                    <a:cubicBezTo>
                      <a:pt x="23" y="2"/>
                      <a:pt x="0" y="26"/>
                      <a:pt x="0" y="57"/>
                    </a:cubicBezTo>
                    <a:lnTo>
                      <a:pt x="6" y="741"/>
                    </a:lnTo>
                    <a:cubicBezTo>
                      <a:pt x="7" y="865"/>
                      <a:pt x="106" y="963"/>
                      <a:pt x="230" y="965"/>
                    </a:cubicBezTo>
                    <a:cubicBezTo>
                      <a:pt x="260" y="965"/>
                      <a:pt x="285" y="940"/>
                      <a:pt x="285" y="912"/>
                    </a:cubicBezTo>
                    <a:cubicBezTo>
                      <a:pt x="286" y="882"/>
                      <a:pt x="261" y="856"/>
                      <a:pt x="231" y="856"/>
                    </a:cubicBezTo>
                    <a:cubicBezTo>
                      <a:pt x="167" y="855"/>
                      <a:pt x="116" y="805"/>
                      <a:pt x="115" y="739"/>
                    </a:cubicBezTo>
                    <a:lnTo>
                      <a:pt x="108" y="54"/>
                    </a:lnTo>
                    <a:cubicBezTo>
                      <a:pt x="108" y="24"/>
                      <a:pt x="8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62"/>
              <p:cNvSpPr/>
              <p:nvPr/>
            </p:nvSpPr>
            <p:spPr>
              <a:xfrm>
                <a:off x="-7789593" y="-1928129"/>
                <a:ext cx="708817" cy="279938"/>
              </a:xfrm>
              <a:custGeom>
                <a:avLst/>
                <a:gdLst/>
                <a:ahLst/>
                <a:cxnLst/>
                <a:rect l="l" t="t" r="r" b="b"/>
                <a:pathLst>
                  <a:path w="2332" h="921" extrusionOk="0">
                    <a:moveTo>
                      <a:pt x="1435" y="1"/>
                    </a:moveTo>
                    <a:cubicBezTo>
                      <a:pt x="1366" y="1"/>
                      <a:pt x="1295" y="8"/>
                      <a:pt x="1222" y="25"/>
                    </a:cubicBezTo>
                    <a:cubicBezTo>
                      <a:pt x="611" y="165"/>
                      <a:pt x="1" y="920"/>
                      <a:pt x="1" y="920"/>
                    </a:cubicBezTo>
                    <a:lnTo>
                      <a:pt x="2332" y="403"/>
                    </a:lnTo>
                    <a:cubicBezTo>
                      <a:pt x="2332" y="403"/>
                      <a:pt x="1944" y="1"/>
                      <a:pt x="1435"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62"/>
              <p:cNvSpPr/>
              <p:nvPr/>
            </p:nvSpPr>
            <p:spPr>
              <a:xfrm>
                <a:off x="-6606627" y="-1918706"/>
                <a:ext cx="679334" cy="301518"/>
              </a:xfrm>
              <a:custGeom>
                <a:avLst/>
                <a:gdLst/>
                <a:ahLst/>
                <a:cxnLst/>
                <a:rect l="l" t="t" r="r" b="b"/>
                <a:pathLst>
                  <a:path w="2235" h="992" extrusionOk="0">
                    <a:moveTo>
                      <a:pt x="852" y="0"/>
                    </a:moveTo>
                    <a:cubicBezTo>
                      <a:pt x="371" y="0"/>
                      <a:pt x="0" y="356"/>
                      <a:pt x="0" y="356"/>
                    </a:cubicBezTo>
                    <a:lnTo>
                      <a:pt x="2234" y="992"/>
                    </a:lnTo>
                    <a:cubicBezTo>
                      <a:pt x="2234" y="992"/>
                      <a:pt x="1728" y="220"/>
                      <a:pt x="1123" y="40"/>
                    </a:cubicBezTo>
                    <a:cubicBezTo>
                      <a:pt x="1030" y="12"/>
                      <a:pt x="939" y="0"/>
                      <a:pt x="85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62"/>
              <p:cNvSpPr/>
              <p:nvPr/>
            </p:nvSpPr>
            <p:spPr>
              <a:xfrm>
                <a:off x="-7527894" y="-1523576"/>
                <a:ext cx="377509" cy="189057"/>
              </a:xfrm>
              <a:custGeom>
                <a:avLst/>
                <a:gdLst/>
                <a:ahLst/>
                <a:cxnLst/>
                <a:rect l="l" t="t" r="r" b="b"/>
                <a:pathLst>
                  <a:path w="1242" h="622" extrusionOk="0">
                    <a:moveTo>
                      <a:pt x="708" y="1"/>
                    </a:moveTo>
                    <a:cubicBezTo>
                      <a:pt x="423" y="1"/>
                      <a:pt x="136" y="225"/>
                      <a:pt x="11" y="547"/>
                    </a:cubicBezTo>
                    <a:cubicBezTo>
                      <a:pt x="1" y="575"/>
                      <a:pt x="14" y="607"/>
                      <a:pt x="42" y="617"/>
                    </a:cubicBezTo>
                    <a:cubicBezTo>
                      <a:pt x="48" y="620"/>
                      <a:pt x="56" y="621"/>
                      <a:pt x="62" y="621"/>
                    </a:cubicBezTo>
                    <a:cubicBezTo>
                      <a:pt x="84" y="621"/>
                      <a:pt x="103" y="609"/>
                      <a:pt x="112" y="586"/>
                    </a:cubicBezTo>
                    <a:cubicBezTo>
                      <a:pt x="219" y="310"/>
                      <a:pt x="471" y="109"/>
                      <a:pt x="707" y="109"/>
                    </a:cubicBezTo>
                    <a:cubicBezTo>
                      <a:pt x="887" y="109"/>
                      <a:pt x="1033" y="218"/>
                      <a:pt x="1130" y="424"/>
                    </a:cubicBezTo>
                    <a:cubicBezTo>
                      <a:pt x="1140" y="444"/>
                      <a:pt x="1159" y="456"/>
                      <a:pt x="1179" y="456"/>
                    </a:cubicBezTo>
                    <a:cubicBezTo>
                      <a:pt x="1187" y="456"/>
                      <a:pt x="1195" y="454"/>
                      <a:pt x="1203" y="450"/>
                    </a:cubicBezTo>
                    <a:cubicBezTo>
                      <a:pt x="1229" y="438"/>
                      <a:pt x="1242" y="405"/>
                      <a:pt x="1228" y="378"/>
                    </a:cubicBezTo>
                    <a:cubicBezTo>
                      <a:pt x="1114" y="134"/>
                      <a:pt x="929"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62"/>
              <p:cNvSpPr/>
              <p:nvPr/>
            </p:nvSpPr>
            <p:spPr>
              <a:xfrm>
                <a:off x="-6566506" y="-1523576"/>
                <a:ext cx="377813" cy="189057"/>
              </a:xfrm>
              <a:custGeom>
                <a:avLst/>
                <a:gdLst/>
                <a:ahLst/>
                <a:cxnLst/>
                <a:rect l="l" t="t" r="r" b="b"/>
                <a:pathLst>
                  <a:path w="1243" h="622" extrusionOk="0">
                    <a:moveTo>
                      <a:pt x="534" y="1"/>
                    </a:moveTo>
                    <a:cubicBezTo>
                      <a:pt x="313" y="1"/>
                      <a:pt x="127" y="134"/>
                      <a:pt x="13" y="378"/>
                    </a:cubicBezTo>
                    <a:cubicBezTo>
                      <a:pt x="1" y="405"/>
                      <a:pt x="12" y="438"/>
                      <a:pt x="39" y="450"/>
                    </a:cubicBezTo>
                    <a:cubicBezTo>
                      <a:pt x="47" y="454"/>
                      <a:pt x="55" y="456"/>
                      <a:pt x="62" y="456"/>
                    </a:cubicBezTo>
                    <a:cubicBezTo>
                      <a:pt x="83" y="456"/>
                      <a:pt x="103" y="444"/>
                      <a:pt x="112" y="424"/>
                    </a:cubicBezTo>
                    <a:cubicBezTo>
                      <a:pt x="209" y="218"/>
                      <a:pt x="355" y="109"/>
                      <a:pt x="534" y="109"/>
                    </a:cubicBezTo>
                    <a:cubicBezTo>
                      <a:pt x="773" y="109"/>
                      <a:pt x="1022" y="310"/>
                      <a:pt x="1130" y="586"/>
                    </a:cubicBezTo>
                    <a:cubicBezTo>
                      <a:pt x="1137" y="609"/>
                      <a:pt x="1158" y="621"/>
                      <a:pt x="1180" y="621"/>
                    </a:cubicBezTo>
                    <a:cubicBezTo>
                      <a:pt x="1187" y="621"/>
                      <a:pt x="1193" y="621"/>
                      <a:pt x="1200" y="617"/>
                    </a:cubicBezTo>
                    <a:cubicBezTo>
                      <a:pt x="1229" y="606"/>
                      <a:pt x="1242" y="575"/>
                      <a:pt x="1231" y="547"/>
                    </a:cubicBezTo>
                    <a:cubicBezTo>
                      <a:pt x="1106" y="225"/>
                      <a:pt x="819"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62"/>
              <p:cNvSpPr/>
              <p:nvPr/>
            </p:nvSpPr>
            <p:spPr>
              <a:xfrm>
                <a:off x="-8106003" y="-3193154"/>
                <a:ext cx="2605177" cy="1544674"/>
              </a:xfrm>
              <a:custGeom>
                <a:avLst/>
                <a:gdLst/>
                <a:ahLst/>
                <a:cxnLst/>
                <a:rect l="l" t="t" r="r" b="b"/>
                <a:pathLst>
                  <a:path w="8571" h="5082" extrusionOk="0">
                    <a:moveTo>
                      <a:pt x="4286" y="0"/>
                    </a:moveTo>
                    <a:lnTo>
                      <a:pt x="2205" y="118"/>
                    </a:lnTo>
                    <a:lnTo>
                      <a:pt x="734" y="1921"/>
                    </a:lnTo>
                    <a:lnTo>
                      <a:pt x="0" y="3708"/>
                    </a:lnTo>
                    <a:lnTo>
                      <a:pt x="596" y="5038"/>
                    </a:lnTo>
                    <a:lnTo>
                      <a:pt x="1195" y="3156"/>
                    </a:lnTo>
                    <a:cubicBezTo>
                      <a:pt x="1195" y="3156"/>
                      <a:pt x="948" y="2288"/>
                      <a:pt x="1639" y="1680"/>
                    </a:cubicBezTo>
                    <a:cubicBezTo>
                      <a:pt x="1817" y="1523"/>
                      <a:pt x="2043" y="1470"/>
                      <a:pt x="2302" y="1470"/>
                    </a:cubicBezTo>
                    <a:cubicBezTo>
                      <a:pt x="2852" y="1470"/>
                      <a:pt x="3548" y="1711"/>
                      <a:pt x="4231" y="1711"/>
                    </a:cubicBezTo>
                    <a:cubicBezTo>
                      <a:pt x="4249" y="1711"/>
                      <a:pt x="4268" y="1711"/>
                      <a:pt x="4286" y="1711"/>
                    </a:cubicBezTo>
                    <a:cubicBezTo>
                      <a:pt x="4304" y="1711"/>
                      <a:pt x="4322" y="1711"/>
                      <a:pt x="4340" y="1711"/>
                    </a:cubicBezTo>
                    <a:cubicBezTo>
                      <a:pt x="5023" y="1711"/>
                      <a:pt x="5719" y="1470"/>
                      <a:pt x="6269" y="1470"/>
                    </a:cubicBezTo>
                    <a:cubicBezTo>
                      <a:pt x="6528" y="1470"/>
                      <a:pt x="6754" y="1523"/>
                      <a:pt x="6932" y="1680"/>
                    </a:cubicBezTo>
                    <a:cubicBezTo>
                      <a:pt x="7622" y="2288"/>
                      <a:pt x="7375" y="3156"/>
                      <a:pt x="7375" y="3156"/>
                    </a:cubicBezTo>
                    <a:lnTo>
                      <a:pt x="8113" y="5081"/>
                    </a:lnTo>
                    <a:lnTo>
                      <a:pt x="8571" y="3708"/>
                    </a:lnTo>
                    <a:lnTo>
                      <a:pt x="7837" y="1921"/>
                    </a:lnTo>
                    <a:lnTo>
                      <a:pt x="6365" y="118"/>
                    </a:lnTo>
                    <a:lnTo>
                      <a:pt x="4286"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62"/>
              <p:cNvSpPr/>
              <p:nvPr/>
            </p:nvSpPr>
            <p:spPr>
              <a:xfrm>
                <a:off x="-10746400" y="2688817"/>
                <a:ext cx="2754114" cy="4246789"/>
              </a:xfrm>
              <a:custGeom>
                <a:avLst/>
                <a:gdLst/>
                <a:ahLst/>
                <a:cxnLst/>
                <a:rect l="l" t="t" r="r" b="b"/>
                <a:pathLst>
                  <a:path w="9061" h="13972" extrusionOk="0">
                    <a:moveTo>
                      <a:pt x="4476" y="1"/>
                    </a:moveTo>
                    <a:cubicBezTo>
                      <a:pt x="4476" y="1"/>
                      <a:pt x="3228" y="2678"/>
                      <a:pt x="2051" y="5673"/>
                    </a:cubicBezTo>
                    <a:cubicBezTo>
                      <a:pt x="2037" y="5711"/>
                      <a:pt x="2021" y="5748"/>
                      <a:pt x="2007" y="5785"/>
                    </a:cubicBezTo>
                    <a:cubicBezTo>
                      <a:pt x="1701" y="6566"/>
                      <a:pt x="1399" y="7369"/>
                      <a:pt x="1129" y="8148"/>
                    </a:cubicBezTo>
                    <a:cubicBezTo>
                      <a:pt x="1018" y="8459"/>
                      <a:pt x="915" y="8765"/>
                      <a:pt x="819" y="9065"/>
                    </a:cubicBezTo>
                    <a:cubicBezTo>
                      <a:pt x="636" y="9630"/>
                      <a:pt x="473" y="10174"/>
                      <a:pt x="344" y="10678"/>
                    </a:cubicBezTo>
                    <a:cubicBezTo>
                      <a:pt x="299" y="10852"/>
                      <a:pt x="259" y="11019"/>
                      <a:pt x="221" y="11183"/>
                    </a:cubicBezTo>
                    <a:cubicBezTo>
                      <a:pt x="1" y="12152"/>
                      <a:pt x="201" y="13130"/>
                      <a:pt x="937" y="13634"/>
                    </a:cubicBezTo>
                    <a:cubicBezTo>
                      <a:pt x="1074" y="13730"/>
                      <a:pt x="1232" y="13805"/>
                      <a:pt x="1409" y="13866"/>
                    </a:cubicBezTo>
                    <a:cubicBezTo>
                      <a:pt x="1626" y="13937"/>
                      <a:pt x="1848" y="13971"/>
                      <a:pt x="2067" y="13971"/>
                    </a:cubicBezTo>
                    <a:cubicBezTo>
                      <a:pt x="2160" y="13971"/>
                      <a:pt x="2254" y="13965"/>
                      <a:pt x="2346" y="13953"/>
                    </a:cubicBezTo>
                    <a:cubicBezTo>
                      <a:pt x="2351" y="13953"/>
                      <a:pt x="2356" y="13953"/>
                      <a:pt x="2361" y="13951"/>
                    </a:cubicBezTo>
                    <a:cubicBezTo>
                      <a:pt x="2825" y="13885"/>
                      <a:pt x="3260" y="13663"/>
                      <a:pt x="3587" y="13317"/>
                    </a:cubicBezTo>
                    <a:cubicBezTo>
                      <a:pt x="3646" y="13256"/>
                      <a:pt x="3700" y="13192"/>
                      <a:pt x="3750" y="13124"/>
                    </a:cubicBezTo>
                    <a:cubicBezTo>
                      <a:pt x="3830" y="13016"/>
                      <a:pt x="3901" y="12901"/>
                      <a:pt x="3960" y="12777"/>
                    </a:cubicBezTo>
                    <a:lnTo>
                      <a:pt x="4305" y="12054"/>
                    </a:lnTo>
                    <a:lnTo>
                      <a:pt x="5439" y="9677"/>
                    </a:lnTo>
                    <a:lnTo>
                      <a:pt x="5787" y="8948"/>
                    </a:lnTo>
                    <a:lnTo>
                      <a:pt x="6052" y="8395"/>
                    </a:lnTo>
                    <a:lnTo>
                      <a:pt x="6595" y="7255"/>
                    </a:lnTo>
                    <a:lnTo>
                      <a:pt x="7089" y="6221"/>
                    </a:lnTo>
                    <a:lnTo>
                      <a:pt x="7264" y="5856"/>
                    </a:lnTo>
                    <a:lnTo>
                      <a:pt x="7264" y="5853"/>
                    </a:lnTo>
                    <a:lnTo>
                      <a:pt x="7324" y="5732"/>
                    </a:lnTo>
                    <a:lnTo>
                      <a:pt x="7569" y="5216"/>
                    </a:lnTo>
                    <a:lnTo>
                      <a:pt x="8099" y="4108"/>
                    </a:lnTo>
                    <a:lnTo>
                      <a:pt x="9060" y="2097"/>
                    </a:lnTo>
                    <a:lnTo>
                      <a:pt x="4476"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62"/>
              <p:cNvSpPr/>
              <p:nvPr/>
            </p:nvSpPr>
            <p:spPr>
              <a:xfrm>
                <a:off x="-10078626" y="3954146"/>
                <a:ext cx="1130095" cy="348631"/>
              </a:xfrm>
              <a:custGeom>
                <a:avLst/>
                <a:gdLst/>
                <a:ahLst/>
                <a:cxnLst/>
                <a:rect l="l" t="t" r="r" b="b"/>
                <a:pathLst>
                  <a:path w="3718" h="1147" extrusionOk="0">
                    <a:moveTo>
                      <a:pt x="462" y="1"/>
                    </a:moveTo>
                    <a:lnTo>
                      <a:pt x="0" y="1146"/>
                    </a:lnTo>
                    <a:lnTo>
                      <a:pt x="3718" y="964"/>
                    </a:lnTo>
                    <a:lnTo>
                      <a:pt x="462"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62"/>
              <p:cNvSpPr/>
              <p:nvPr/>
            </p:nvSpPr>
            <p:spPr>
              <a:xfrm>
                <a:off x="-10295037" y="1779409"/>
                <a:ext cx="2545602" cy="2665034"/>
              </a:xfrm>
              <a:custGeom>
                <a:avLst/>
                <a:gdLst/>
                <a:ahLst/>
                <a:cxnLst/>
                <a:rect l="l" t="t" r="r" b="b"/>
                <a:pathLst>
                  <a:path w="8375" h="8768" extrusionOk="0">
                    <a:moveTo>
                      <a:pt x="4883" y="0"/>
                    </a:moveTo>
                    <a:cubicBezTo>
                      <a:pt x="4883" y="0"/>
                      <a:pt x="2311" y="383"/>
                      <a:pt x="0" y="6727"/>
                    </a:cubicBezTo>
                    <a:lnTo>
                      <a:pt x="6498" y="8768"/>
                    </a:lnTo>
                    <a:lnTo>
                      <a:pt x="8374" y="3062"/>
                    </a:lnTo>
                    <a:lnTo>
                      <a:pt x="4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62"/>
              <p:cNvSpPr/>
              <p:nvPr/>
            </p:nvSpPr>
            <p:spPr>
              <a:xfrm>
                <a:off x="-3477177" y="10143407"/>
                <a:ext cx="992405" cy="2404852"/>
              </a:xfrm>
              <a:custGeom>
                <a:avLst/>
                <a:gdLst/>
                <a:ahLst/>
                <a:cxnLst/>
                <a:rect l="l" t="t" r="r" b="b"/>
                <a:pathLst>
                  <a:path w="3265" h="7912" extrusionOk="0">
                    <a:moveTo>
                      <a:pt x="2416" y="0"/>
                    </a:moveTo>
                    <a:lnTo>
                      <a:pt x="915" y="447"/>
                    </a:lnTo>
                    <a:lnTo>
                      <a:pt x="836" y="469"/>
                    </a:lnTo>
                    <a:cubicBezTo>
                      <a:pt x="836" y="469"/>
                      <a:pt x="1" y="1570"/>
                      <a:pt x="615" y="3098"/>
                    </a:cubicBezTo>
                    <a:lnTo>
                      <a:pt x="315" y="4660"/>
                    </a:lnTo>
                    <a:cubicBezTo>
                      <a:pt x="268" y="4903"/>
                      <a:pt x="408" y="5144"/>
                      <a:pt x="641" y="5223"/>
                    </a:cubicBezTo>
                    <a:cubicBezTo>
                      <a:pt x="695" y="5241"/>
                      <a:pt x="748" y="5250"/>
                      <a:pt x="801" y="5250"/>
                    </a:cubicBezTo>
                    <a:cubicBezTo>
                      <a:pt x="1002" y="5250"/>
                      <a:pt x="1190" y="5126"/>
                      <a:pt x="1265" y="4929"/>
                    </a:cubicBezTo>
                    <a:lnTo>
                      <a:pt x="1602" y="4034"/>
                    </a:lnTo>
                    <a:lnTo>
                      <a:pt x="1661" y="4362"/>
                    </a:lnTo>
                    <a:cubicBezTo>
                      <a:pt x="1757" y="4882"/>
                      <a:pt x="1672" y="5421"/>
                      <a:pt x="1424" y="5888"/>
                    </a:cubicBezTo>
                    <a:lnTo>
                      <a:pt x="717" y="7222"/>
                    </a:lnTo>
                    <a:cubicBezTo>
                      <a:pt x="636" y="7373"/>
                      <a:pt x="645" y="7555"/>
                      <a:pt x="739" y="7699"/>
                    </a:cubicBezTo>
                    <a:cubicBezTo>
                      <a:pt x="831" y="7841"/>
                      <a:pt x="982" y="7912"/>
                      <a:pt x="1132" y="7912"/>
                    </a:cubicBezTo>
                    <a:cubicBezTo>
                      <a:pt x="1277" y="7912"/>
                      <a:pt x="1423" y="7846"/>
                      <a:pt x="1517" y="7714"/>
                    </a:cubicBezTo>
                    <a:lnTo>
                      <a:pt x="2667" y="6087"/>
                    </a:lnTo>
                    <a:cubicBezTo>
                      <a:pt x="3111" y="5456"/>
                      <a:pt x="3265" y="4664"/>
                      <a:pt x="3081" y="3911"/>
                    </a:cubicBezTo>
                    <a:lnTo>
                      <a:pt x="2988" y="3359"/>
                    </a:lnTo>
                    <a:lnTo>
                      <a:pt x="2494" y="456"/>
                    </a:lnTo>
                    <a:lnTo>
                      <a:pt x="2416"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62"/>
              <p:cNvSpPr/>
              <p:nvPr/>
            </p:nvSpPr>
            <p:spPr>
              <a:xfrm>
                <a:off x="-4202701" y="5715819"/>
                <a:ext cx="1460188" cy="4571104"/>
              </a:xfrm>
              <a:custGeom>
                <a:avLst/>
                <a:gdLst/>
                <a:ahLst/>
                <a:cxnLst/>
                <a:rect l="l" t="t" r="r" b="b"/>
                <a:pathLst>
                  <a:path w="4804" h="15039" extrusionOk="0">
                    <a:moveTo>
                      <a:pt x="2303" y="1"/>
                    </a:moveTo>
                    <a:cubicBezTo>
                      <a:pt x="2236" y="1"/>
                      <a:pt x="2166" y="7"/>
                      <a:pt x="2095" y="19"/>
                    </a:cubicBezTo>
                    <a:lnTo>
                      <a:pt x="1744" y="145"/>
                    </a:lnTo>
                    <a:lnTo>
                      <a:pt x="1716" y="154"/>
                    </a:lnTo>
                    <a:cubicBezTo>
                      <a:pt x="1453" y="200"/>
                      <a:pt x="1189" y="364"/>
                      <a:pt x="950" y="596"/>
                    </a:cubicBezTo>
                    <a:cubicBezTo>
                      <a:pt x="751" y="788"/>
                      <a:pt x="571" y="1027"/>
                      <a:pt x="423" y="1285"/>
                    </a:cubicBezTo>
                    <a:cubicBezTo>
                      <a:pt x="156" y="1752"/>
                      <a:pt x="1" y="2281"/>
                      <a:pt x="58" y="2704"/>
                    </a:cubicBezTo>
                    <a:cubicBezTo>
                      <a:pt x="59" y="2719"/>
                      <a:pt x="62" y="2735"/>
                      <a:pt x="64" y="2750"/>
                    </a:cubicBezTo>
                    <a:lnTo>
                      <a:pt x="70" y="2774"/>
                    </a:lnTo>
                    <a:lnTo>
                      <a:pt x="561" y="4636"/>
                    </a:lnTo>
                    <a:lnTo>
                      <a:pt x="835" y="5668"/>
                    </a:lnTo>
                    <a:lnTo>
                      <a:pt x="1323" y="7522"/>
                    </a:lnTo>
                    <a:lnTo>
                      <a:pt x="1348" y="7611"/>
                    </a:lnTo>
                    <a:lnTo>
                      <a:pt x="1529" y="8297"/>
                    </a:lnTo>
                    <a:lnTo>
                      <a:pt x="2089" y="10408"/>
                    </a:lnTo>
                    <a:lnTo>
                      <a:pt x="2189" y="10793"/>
                    </a:lnTo>
                    <a:lnTo>
                      <a:pt x="2645" y="12522"/>
                    </a:lnTo>
                    <a:lnTo>
                      <a:pt x="3095" y="14228"/>
                    </a:lnTo>
                    <a:lnTo>
                      <a:pt x="3302" y="15015"/>
                    </a:lnTo>
                    <a:lnTo>
                      <a:pt x="3308" y="15038"/>
                    </a:lnTo>
                    <a:lnTo>
                      <a:pt x="4803" y="14569"/>
                    </a:lnTo>
                    <a:cubicBezTo>
                      <a:pt x="4803" y="14569"/>
                      <a:pt x="4802" y="14484"/>
                      <a:pt x="4799" y="14326"/>
                    </a:cubicBezTo>
                    <a:cubicBezTo>
                      <a:pt x="4797" y="14220"/>
                      <a:pt x="4793" y="14080"/>
                      <a:pt x="4787" y="13907"/>
                    </a:cubicBezTo>
                    <a:cubicBezTo>
                      <a:pt x="4776" y="13564"/>
                      <a:pt x="4759" y="13102"/>
                      <a:pt x="4735" y="12541"/>
                    </a:cubicBezTo>
                    <a:cubicBezTo>
                      <a:pt x="4725" y="12340"/>
                      <a:pt x="4715" y="12125"/>
                      <a:pt x="4705" y="11901"/>
                    </a:cubicBezTo>
                    <a:cubicBezTo>
                      <a:pt x="4675" y="11274"/>
                      <a:pt x="4638" y="10564"/>
                      <a:pt x="4590" y="9793"/>
                    </a:cubicBezTo>
                    <a:cubicBezTo>
                      <a:pt x="4574" y="9543"/>
                      <a:pt x="4557" y="9288"/>
                      <a:pt x="4539" y="9026"/>
                    </a:cubicBezTo>
                    <a:cubicBezTo>
                      <a:pt x="4479" y="8128"/>
                      <a:pt x="4405" y="7165"/>
                      <a:pt x="4316" y="6178"/>
                    </a:cubicBezTo>
                    <a:lnTo>
                      <a:pt x="4277" y="5755"/>
                    </a:lnTo>
                    <a:cubicBezTo>
                      <a:pt x="4256" y="5522"/>
                      <a:pt x="4233" y="5289"/>
                      <a:pt x="4208" y="5056"/>
                    </a:cubicBezTo>
                    <a:cubicBezTo>
                      <a:pt x="4176" y="4735"/>
                      <a:pt x="4142" y="4415"/>
                      <a:pt x="4106" y="4094"/>
                    </a:cubicBezTo>
                    <a:cubicBezTo>
                      <a:pt x="4028" y="3393"/>
                      <a:pt x="3940" y="2693"/>
                      <a:pt x="3845" y="2005"/>
                    </a:cubicBezTo>
                    <a:cubicBezTo>
                      <a:pt x="3842" y="1985"/>
                      <a:pt x="3841" y="1965"/>
                      <a:pt x="3836" y="1945"/>
                    </a:cubicBezTo>
                    <a:cubicBezTo>
                      <a:pt x="3803" y="1711"/>
                      <a:pt x="3746" y="1479"/>
                      <a:pt x="3669" y="1259"/>
                    </a:cubicBezTo>
                    <a:lnTo>
                      <a:pt x="3669" y="1258"/>
                    </a:lnTo>
                    <a:cubicBezTo>
                      <a:pt x="3626" y="1136"/>
                      <a:pt x="3576" y="1018"/>
                      <a:pt x="3518" y="908"/>
                    </a:cubicBezTo>
                    <a:cubicBezTo>
                      <a:pt x="3316" y="507"/>
                      <a:pt x="3027" y="188"/>
                      <a:pt x="2660" y="62"/>
                    </a:cubicBezTo>
                    <a:cubicBezTo>
                      <a:pt x="2548" y="22"/>
                      <a:pt x="2429" y="1"/>
                      <a:pt x="2303"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62"/>
              <p:cNvSpPr/>
              <p:nvPr/>
            </p:nvSpPr>
            <p:spPr>
              <a:xfrm>
                <a:off x="-5231870" y="2728330"/>
                <a:ext cx="2209431" cy="4293598"/>
              </a:xfrm>
              <a:custGeom>
                <a:avLst/>
                <a:gdLst/>
                <a:ahLst/>
                <a:cxnLst/>
                <a:rect l="l" t="t" r="r" b="b"/>
                <a:pathLst>
                  <a:path w="7269" h="14126" extrusionOk="0">
                    <a:moveTo>
                      <a:pt x="4933" y="0"/>
                    </a:moveTo>
                    <a:lnTo>
                      <a:pt x="2941" y="579"/>
                    </a:lnTo>
                    <a:lnTo>
                      <a:pt x="1" y="1433"/>
                    </a:lnTo>
                    <a:lnTo>
                      <a:pt x="1255" y="5481"/>
                    </a:lnTo>
                    <a:lnTo>
                      <a:pt x="1568" y="6489"/>
                    </a:lnTo>
                    <a:lnTo>
                      <a:pt x="2274" y="8765"/>
                    </a:lnTo>
                    <a:lnTo>
                      <a:pt x="2687" y="10101"/>
                    </a:lnTo>
                    <a:lnTo>
                      <a:pt x="2688" y="10105"/>
                    </a:lnTo>
                    <a:lnTo>
                      <a:pt x="3443" y="12536"/>
                    </a:lnTo>
                    <a:lnTo>
                      <a:pt x="3465" y="12607"/>
                    </a:lnTo>
                    <a:lnTo>
                      <a:pt x="3487" y="12680"/>
                    </a:lnTo>
                    <a:cubicBezTo>
                      <a:pt x="3590" y="13010"/>
                      <a:pt x="3765" y="13296"/>
                      <a:pt x="3987" y="13525"/>
                    </a:cubicBezTo>
                    <a:cubicBezTo>
                      <a:pt x="3987" y="13526"/>
                      <a:pt x="3988" y="13526"/>
                      <a:pt x="3988" y="13528"/>
                    </a:cubicBezTo>
                    <a:cubicBezTo>
                      <a:pt x="4352" y="13904"/>
                      <a:pt x="4848" y="14125"/>
                      <a:pt x="5372" y="14125"/>
                    </a:cubicBezTo>
                    <a:cubicBezTo>
                      <a:pt x="5496" y="14125"/>
                      <a:pt x="5624" y="14112"/>
                      <a:pt x="5749" y="14086"/>
                    </a:cubicBezTo>
                    <a:cubicBezTo>
                      <a:pt x="6258" y="13984"/>
                      <a:pt x="6656" y="13685"/>
                      <a:pt x="6911" y="13280"/>
                    </a:cubicBezTo>
                    <a:cubicBezTo>
                      <a:pt x="6983" y="13167"/>
                      <a:pt x="7043" y="13047"/>
                      <a:pt x="7092" y="12918"/>
                    </a:cubicBezTo>
                    <a:cubicBezTo>
                      <a:pt x="7219" y="12590"/>
                      <a:pt x="7268" y="12218"/>
                      <a:pt x="7227" y="11840"/>
                    </a:cubicBezTo>
                    <a:cubicBezTo>
                      <a:pt x="7225" y="11819"/>
                      <a:pt x="7222" y="11799"/>
                      <a:pt x="7219" y="11779"/>
                    </a:cubicBezTo>
                    <a:cubicBezTo>
                      <a:pt x="7211" y="11713"/>
                      <a:pt x="7201" y="11648"/>
                      <a:pt x="7186" y="11582"/>
                    </a:cubicBezTo>
                    <a:lnTo>
                      <a:pt x="7088" y="11075"/>
                    </a:lnTo>
                    <a:lnTo>
                      <a:pt x="7008" y="10661"/>
                    </a:lnTo>
                    <a:lnTo>
                      <a:pt x="6739" y="9275"/>
                    </a:lnTo>
                    <a:lnTo>
                      <a:pt x="6523" y="8170"/>
                    </a:lnTo>
                    <a:lnTo>
                      <a:pt x="6062" y="5802"/>
                    </a:lnTo>
                    <a:lnTo>
                      <a:pt x="6061" y="5796"/>
                    </a:lnTo>
                    <a:lnTo>
                      <a:pt x="5942" y="5183"/>
                    </a:lnTo>
                    <a:lnTo>
                      <a:pt x="5727" y="4077"/>
                    </a:lnTo>
                    <a:lnTo>
                      <a:pt x="4933"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62"/>
              <p:cNvSpPr/>
              <p:nvPr/>
            </p:nvSpPr>
            <p:spPr>
              <a:xfrm>
                <a:off x="-4437349" y="3966304"/>
                <a:ext cx="1011858" cy="336473"/>
              </a:xfrm>
              <a:custGeom>
                <a:avLst/>
                <a:gdLst/>
                <a:ahLst/>
                <a:cxnLst/>
                <a:rect l="l" t="t" r="r" b="b"/>
                <a:pathLst>
                  <a:path w="3329" h="1107" extrusionOk="0">
                    <a:moveTo>
                      <a:pt x="3114" y="1"/>
                    </a:moveTo>
                    <a:lnTo>
                      <a:pt x="1" y="980"/>
                    </a:lnTo>
                    <a:lnTo>
                      <a:pt x="3329" y="1106"/>
                    </a:lnTo>
                    <a:lnTo>
                      <a:pt x="3114"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62"/>
              <p:cNvSpPr/>
              <p:nvPr/>
            </p:nvSpPr>
            <p:spPr>
              <a:xfrm>
                <a:off x="-5582930" y="1714365"/>
                <a:ext cx="2545906" cy="2730079"/>
              </a:xfrm>
              <a:custGeom>
                <a:avLst/>
                <a:gdLst/>
                <a:ahLst/>
                <a:cxnLst/>
                <a:rect l="l" t="t" r="r" b="b"/>
                <a:pathLst>
                  <a:path w="8376" h="8982" extrusionOk="0">
                    <a:moveTo>
                      <a:pt x="3217" y="1"/>
                    </a:moveTo>
                    <a:lnTo>
                      <a:pt x="1" y="3276"/>
                    </a:lnTo>
                    <a:lnTo>
                      <a:pt x="1878" y="8982"/>
                    </a:lnTo>
                    <a:lnTo>
                      <a:pt x="8375" y="6941"/>
                    </a:lnTo>
                    <a:cubicBezTo>
                      <a:pt x="6066" y="597"/>
                      <a:pt x="3217" y="1"/>
                      <a:pt x="3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62"/>
              <p:cNvSpPr/>
              <p:nvPr/>
            </p:nvSpPr>
            <p:spPr>
              <a:xfrm>
                <a:off x="-9208727" y="1335952"/>
                <a:ext cx="5150171" cy="7544039"/>
              </a:xfrm>
              <a:custGeom>
                <a:avLst/>
                <a:gdLst/>
                <a:ahLst/>
                <a:cxnLst/>
                <a:rect l="l" t="t" r="r" b="b"/>
                <a:pathLst>
                  <a:path w="16944" h="24820" extrusionOk="0">
                    <a:moveTo>
                      <a:pt x="11929" y="0"/>
                    </a:moveTo>
                    <a:lnTo>
                      <a:pt x="4048" y="208"/>
                    </a:lnTo>
                    <a:lnTo>
                      <a:pt x="1034" y="1585"/>
                    </a:lnTo>
                    <a:cubicBezTo>
                      <a:pt x="384" y="1881"/>
                      <a:pt x="1" y="2565"/>
                      <a:pt x="87" y="3275"/>
                    </a:cubicBezTo>
                    <a:lnTo>
                      <a:pt x="1276" y="13026"/>
                    </a:lnTo>
                    <a:lnTo>
                      <a:pt x="76" y="22566"/>
                    </a:lnTo>
                    <a:cubicBezTo>
                      <a:pt x="76" y="22566"/>
                      <a:pt x="3154" y="24819"/>
                      <a:pt x="8152" y="24819"/>
                    </a:cubicBezTo>
                    <a:cubicBezTo>
                      <a:pt x="10651" y="24819"/>
                      <a:pt x="13630" y="24256"/>
                      <a:pt x="16943" y="22566"/>
                    </a:cubicBezTo>
                    <a:lnTo>
                      <a:pt x="15476" y="12690"/>
                    </a:lnTo>
                    <a:lnTo>
                      <a:pt x="16188" y="2894"/>
                    </a:lnTo>
                    <a:cubicBezTo>
                      <a:pt x="16240" y="2175"/>
                      <a:pt x="15817" y="1506"/>
                      <a:pt x="15145" y="1245"/>
                    </a:cubicBezTo>
                    <a:lnTo>
                      <a:pt x="11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62"/>
              <p:cNvSpPr/>
              <p:nvPr/>
            </p:nvSpPr>
            <p:spPr>
              <a:xfrm>
                <a:off x="-7978953" y="886111"/>
                <a:ext cx="2396058" cy="1208505"/>
              </a:xfrm>
              <a:custGeom>
                <a:avLst/>
                <a:gdLst/>
                <a:ahLst/>
                <a:cxnLst/>
                <a:rect l="l" t="t" r="r" b="b"/>
                <a:pathLst>
                  <a:path w="7883" h="3976" extrusionOk="0">
                    <a:moveTo>
                      <a:pt x="2909" y="1"/>
                    </a:moveTo>
                    <a:lnTo>
                      <a:pt x="2401" y="296"/>
                    </a:lnTo>
                    <a:cubicBezTo>
                      <a:pt x="2397" y="298"/>
                      <a:pt x="2396" y="299"/>
                      <a:pt x="2394" y="301"/>
                    </a:cubicBezTo>
                    <a:lnTo>
                      <a:pt x="2175" y="428"/>
                    </a:lnTo>
                    <a:lnTo>
                      <a:pt x="2174" y="428"/>
                    </a:lnTo>
                    <a:lnTo>
                      <a:pt x="2042" y="504"/>
                    </a:lnTo>
                    <a:lnTo>
                      <a:pt x="1609" y="755"/>
                    </a:lnTo>
                    <a:lnTo>
                      <a:pt x="843" y="1200"/>
                    </a:lnTo>
                    <a:lnTo>
                      <a:pt x="1" y="1690"/>
                    </a:lnTo>
                    <a:lnTo>
                      <a:pt x="1852" y="2748"/>
                    </a:lnTo>
                    <a:lnTo>
                      <a:pt x="3210" y="3524"/>
                    </a:lnTo>
                    <a:lnTo>
                      <a:pt x="4002" y="3975"/>
                    </a:lnTo>
                    <a:lnTo>
                      <a:pt x="5045" y="3306"/>
                    </a:lnTo>
                    <a:lnTo>
                      <a:pt x="6534" y="2349"/>
                    </a:lnTo>
                    <a:lnTo>
                      <a:pt x="7883" y="1483"/>
                    </a:lnTo>
                    <a:lnTo>
                      <a:pt x="5645" y="283"/>
                    </a:lnTo>
                    <a:lnTo>
                      <a:pt x="5494" y="203"/>
                    </a:lnTo>
                    <a:lnTo>
                      <a:pt x="5493" y="201"/>
                    </a:lnTo>
                    <a:lnTo>
                      <a:pt x="5117"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62"/>
              <p:cNvSpPr/>
              <p:nvPr/>
            </p:nvSpPr>
            <p:spPr>
              <a:xfrm>
                <a:off x="-9108728" y="3062671"/>
                <a:ext cx="177508" cy="1200602"/>
              </a:xfrm>
              <a:custGeom>
                <a:avLst/>
                <a:gdLst/>
                <a:ahLst/>
                <a:cxnLst/>
                <a:rect l="l" t="t" r="r" b="b"/>
                <a:pathLst>
                  <a:path w="584" h="3950" extrusionOk="0">
                    <a:moveTo>
                      <a:pt x="59" y="1"/>
                    </a:moveTo>
                    <a:cubicBezTo>
                      <a:pt x="56" y="1"/>
                      <a:pt x="54" y="1"/>
                      <a:pt x="51" y="1"/>
                    </a:cubicBezTo>
                    <a:cubicBezTo>
                      <a:pt x="21" y="5"/>
                      <a:pt x="0" y="31"/>
                      <a:pt x="5" y="61"/>
                    </a:cubicBezTo>
                    <a:lnTo>
                      <a:pt x="473" y="3902"/>
                    </a:lnTo>
                    <a:cubicBezTo>
                      <a:pt x="476" y="3931"/>
                      <a:pt x="499" y="3950"/>
                      <a:pt x="527" y="3950"/>
                    </a:cubicBezTo>
                    <a:cubicBezTo>
                      <a:pt x="529" y="3950"/>
                      <a:pt x="532" y="3950"/>
                      <a:pt x="533" y="3949"/>
                    </a:cubicBezTo>
                    <a:cubicBezTo>
                      <a:pt x="563" y="3947"/>
                      <a:pt x="584" y="3919"/>
                      <a:pt x="580" y="3890"/>
                    </a:cubicBezTo>
                    <a:lnTo>
                      <a:pt x="110" y="48"/>
                    </a:lnTo>
                    <a:cubicBezTo>
                      <a:pt x="108" y="21"/>
                      <a:pt x="86"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62"/>
              <p:cNvSpPr/>
              <p:nvPr/>
            </p:nvSpPr>
            <p:spPr>
              <a:xfrm>
                <a:off x="-4454370" y="2974831"/>
                <a:ext cx="126748" cy="1305465"/>
              </a:xfrm>
              <a:custGeom>
                <a:avLst/>
                <a:gdLst/>
                <a:ahLst/>
                <a:cxnLst/>
                <a:rect l="l" t="t" r="r" b="b"/>
                <a:pathLst>
                  <a:path w="417" h="4295" extrusionOk="0">
                    <a:moveTo>
                      <a:pt x="363" y="0"/>
                    </a:moveTo>
                    <a:cubicBezTo>
                      <a:pt x="335" y="0"/>
                      <a:pt x="311" y="21"/>
                      <a:pt x="308" y="50"/>
                    </a:cubicBezTo>
                    <a:lnTo>
                      <a:pt x="4" y="4237"/>
                    </a:lnTo>
                    <a:cubicBezTo>
                      <a:pt x="1" y="4267"/>
                      <a:pt x="23" y="4293"/>
                      <a:pt x="53" y="4295"/>
                    </a:cubicBezTo>
                    <a:lnTo>
                      <a:pt x="57" y="4295"/>
                    </a:lnTo>
                    <a:cubicBezTo>
                      <a:pt x="85" y="4295"/>
                      <a:pt x="109" y="4273"/>
                      <a:pt x="110" y="4246"/>
                    </a:cubicBezTo>
                    <a:lnTo>
                      <a:pt x="414" y="58"/>
                    </a:lnTo>
                    <a:cubicBezTo>
                      <a:pt x="416" y="29"/>
                      <a:pt x="395" y="3"/>
                      <a:pt x="365" y="0"/>
                    </a:cubicBezTo>
                    <a:cubicBezTo>
                      <a:pt x="364" y="0"/>
                      <a:pt x="363"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62"/>
              <p:cNvSpPr/>
              <p:nvPr/>
            </p:nvSpPr>
            <p:spPr>
              <a:xfrm>
                <a:off x="-10694121" y="3787583"/>
                <a:ext cx="3490894" cy="3143147"/>
              </a:xfrm>
              <a:custGeom>
                <a:avLst/>
                <a:gdLst/>
                <a:ahLst/>
                <a:cxnLst/>
                <a:rect l="l" t="t" r="r" b="b"/>
                <a:pathLst>
                  <a:path w="11485" h="10341" extrusionOk="0">
                    <a:moveTo>
                      <a:pt x="10502" y="0"/>
                    </a:moveTo>
                    <a:cubicBezTo>
                      <a:pt x="10502" y="0"/>
                      <a:pt x="10094" y="249"/>
                      <a:pt x="9390" y="691"/>
                    </a:cubicBezTo>
                    <a:cubicBezTo>
                      <a:pt x="9282" y="758"/>
                      <a:pt x="9167" y="830"/>
                      <a:pt x="9045" y="907"/>
                    </a:cubicBezTo>
                    <a:cubicBezTo>
                      <a:pt x="8898" y="1001"/>
                      <a:pt x="8740" y="1100"/>
                      <a:pt x="8573" y="1206"/>
                    </a:cubicBezTo>
                    <a:cubicBezTo>
                      <a:pt x="8153" y="1473"/>
                      <a:pt x="7675" y="1778"/>
                      <a:pt x="7152" y="2117"/>
                    </a:cubicBezTo>
                    <a:cubicBezTo>
                      <a:pt x="7123" y="2136"/>
                      <a:pt x="7093" y="2156"/>
                      <a:pt x="7064" y="2175"/>
                    </a:cubicBezTo>
                    <a:cubicBezTo>
                      <a:pt x="6971" y="2236"/>
                      <a:pt x="6874" y="2296"/>
                      <a:pt x="6779" y="2361"/>
                    </a:cubicBezTo>
                    <a:cubicBezTo>
                      <a:pt x="5454" y="3223"/>
                      <a:pt x="3871" y="4273"/>
                      <a:pt x="2207" y="5425"/>
                    </a:cubicBezTo>
                    <a:cubicBezTo>
                      <a:pt x="1911" y="5631"/>
                      <a:pt x="1614" y="5840"/>
                      <a:pt x="1313" y="6050"/>
                    </a:cubicBezTo>
                    <a:cubicBezTo>
                      <a:pt x="936" y="6314"/>
                      <a:pt x="586" y="6721"/>
                      <a:pt x="365" y="7164"/>
                    </a:cubicBezTo>
                    <a:cubicBezTo>
                      <a:pt x="77" y="7733"/>
                      <a:pt x="1" y="8360"/>
                      <a:pt x="341" y="8808"/>
                    </a:cubicBezTo>
                    <a:lnTo>
                      <a:pt x="531" y="9670"/>
                    </a:lnTo>
                    <a:cubicBezTo>
                      <a:pt x="565" y="9717"/>
                      <a:pt x="604" y="9759"/>
                      <a:pt x="645" y="9800"/>
                    </a:cubicBezTo>
                    <a:cubicBezTo>
                      <a:pt x="710" y="9868"/>
                      <a:pt x="785" y="9928"/>
                      <a:pt x="865" y="9983"/>
                    </a:cubicBezTo>
                    <a:cubicBezTo>
                      <a:pt x="1202" y="10216"/>
                      <a:pt x="1654" y="10341"/>
                      <a:pt x="2097" y="10341"/>
                    </a:cubicBezTo>
                    <a:cubicBezTo>
                      <a:pt x="2123" y="10341"/>
                      <a:pt x="2149" y="10341"/>
                      <a:pt x="2174" y="10340"/>
                    </a:cubicBezTo>
                    <a:cubicBezTo>
                      <a:pt x="2179" y="10340"/>
                      <a:pt x="2184" y="10340"/>
                      <a:pt x="2189" y="10339"/>
                    </a:cubicBezTo>
                    <a:cubicBezTo>
                      <a:pt x="2565" y="10325"/>
                      <a:pt x="2932" y="10218"/>
                      <a:pt x="3213" y="10008"/>
                    </a:cubicBezTo>
                    <a:lnTo>
                      <a:pt x="3458" y="9776"/>
                    </a:lnTo>
                    <a:lnTo>
                      <a:pt x="3639" y="9604"/>
                    </a:lnTo>
                    <a:lnTo>
                      <a:pt x="4699" y="8599"/>
                    </a:lnTo>
                    <a:lnTo>
                      <a:pt x="5745" y="7609"/>
                    </a:lnTo>
                    <a:lnTo>
                      <a:pt x="6406" y="6982"/>
                    </a:lnTo>
                    <a:lnTo>
                      <a:pt x="7273" y="6158"/>
                    </a:lnTo>
                    <a:lnTo>
                      <a:pt x="8512" y="4982"/>
                    </a:lnTo>
                    <a:lnTo>
                      <a:pt x="9087" y="4437"/>
                    </a:lnTo>
                    <a:lnTo>
                      <a:pt x="10667" y="2939"/>
                    </a:lnTo>
                    <a:lnTo>
                      <a:pt x="11271" y="2364"/>
                    </a:lnTo>
                    <a:lnTo>
                      <a:pt x="11333" y="2308"/>
                    </a:lnTo>
                    <a:lnTo>
                      <a:pt x="11485" y="2163"/>
                    </a:lnTo>
                    <a:lnTo>
                      <a:pt x="11392" y="1960"/>
                    </a:lnTo>
                    <a:lnTo>
                      <a:pt x="10502"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62"/>
              <p:cNvSpPr/>
              <p:nvPr/>
            </p:nvSpPr>
            <p:spPr>
              <a:xfrm>
                <a:off x="-10041544" y="4621004"/>
                <a:ext cx="1159579" cy="832215"/>
              </a:xfrm>
              <a:custGeom>
                <a:avLst/>
                <a:gdLst/>
                <a:ahLst/>
                <a:cxnLst/>
                <a:rect l="l" t="t" r="r" b="b"/>
                <a:pathLst>
                  <a:path w="3815" h="2738" extrusionOk="0">
                    <a:moveTo>
                      <a:pt x="3754" y="1"/>
                    </a:moveTo>
                    <a:cubicBezTo>
                      <a:pt x="3743" y="1"/>
                      <a:pt x="3732" y="4"/>
                      <a:pt x="3722" y="11"/>
                    </a:cubicBezTo>
                    <a:lnTo>
                      <a:pt x="30" y="2639"/>
                    </a:lnTo>
                    <a:cubicBezTo>
                      <a:pt x="6" y="2656"/>
                      <a:pt x="1" y="2690"/>
                      <a:pt x="17" y="2714"/>
                    </a:cubicBezTo>
                    <a:cubicBezTo>
                      <a:pt x="27" y="2729"/>
                      <a:pt x="44" y="2737"/>
                      <a:pt x="61" y="2737"/>
                    </a:cubicBezTo>
                    <a:cubicBezTo>
                      <a:pt x="71" y="2737"/>
                      <a:pt x="83" y="2734"/>
                      <a:pt x="92" y="2727"/>
                    </a:cubicBezTo>
                    <a:lnTo>
                      <a:pt x="3784" y="99"/>
                    </a:lnTo>
                    <a:cubicBezTo>
                      <a:pt x="3809" y="82"/>
                      <a:pt x="3814" y="49"/>
                      <a:pt x="3798" y="24"/>
                    </a:cubicBezTo>
                    <a:cubicBezTo>
                      <a:pt x="3787" y="9"/>
                      <a:pt x="3771" y="1"/>
                      <a:pt x="3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62"/>
              <p:cNvSpPr/>
              <p:nvPr/>
            </p:nvSpPr>
            <p:spPr>
              <a:xfrm>
                <a:off x="-10497467" y="4447147"/>
                <a:ext cx="396962" cy="997260"/>
              </a:xfrm>
              <a:custGeom>
                <a:avLst/>
                <a:gdLst/>
                <a:ahLst/>
                <a:cxnLst/>
                <a:rect l="l" t="t" r="r" b="b"/>
                <a:pathLst>
                  <a:path w="1306" h="3281" extrusionOk="0">
                    <a:moveTo>
                      <a:pt x="1188" y="0"/>
                    </a:moveTo>
                    <a:cubicBezTo>
                      <a:pt x="882" y="781"/>
                      <a:pt x="580" y="1584"/>
                      <a:pt x="310" y="2363"/>
                    </a:cubicBezTo>
                    <a:cubicBezTo>
                      <a:pt x="200" y="2674"/>
                      <a:pt x="97" y="2980"/>
                      <a:pt x="0" y="3280"/>
                    </a:cubicBezTo>
                    <a:cubicBezTo>
                      <a:pt x="5" y="3281"/>
                      <a:pt x="9" y="3281"/>
                      <a:pt x="14" y="3281"/>
                    </a:cubicBezTo>
                    <a:cubicBezTo>
                      <a:pt x="65" y="3281"/>
                      <a:pt x="119" y="3255"/>
                      <a:pt x="162" y="3217"/>
                    </a:cubicBezTo>
                    <a:cubicBezTo>
                      <a:pt x="345" y="3056"/>
                      <a:pt x="441" y="2833"/>
                      <a:pt x="573" y="2635"/>
                    </a:cubicBezTo>
                    <a:cubicBezTo>
                      <a:pt x="677" y="2480"/>
                      <a:pt x="749" y="2333"/>
                      <a:pt x="822" y="2160"/>
                    </a:cubicBezTo>
                    <a:cubicBezTo>
                      <a:pt x="954" y="1843"/>
                      <a:pt x="1061" y="1517"/>
                      <a:pt x="1170" y="1191"/>
                    </a:cubicBezTo>
                    <a:cubicBezTo>
                      <a:pt x="1218" y="1047"/>
                      <a:pt x="1185" y="936"/>
                      <a:pt x="1179" y="791"/>
                    </a:cubicBezTo>
                    <a:cubicBezTo>
                      <a:pt x="1174" y="606"/>
                      <a:pt x="1275" y="450"/>
                      <a:pt x="1293" y="270"/>
                    </a:cubicBezTo>
                    <a:cubicBezTo>
                      <a:pt x="1306" y="153"/>
                      <a:pt x="1295" y="114"/>
                      <a:pt x="1216" y="28"/>
                    </a:cubicBezTo>
                    <a:cubicBezTo>
                      <a:pt x="1206" y="18"/>
                      <a:pt x="1196" y="9"/>
                      <a:pt x="118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62"/>
              <p:cNvSpPr/>
              <p:nvPr/>
            </p:nvSpPr>
            <p:spPr>
              <a:xfrm>
                <a:off x="-8981069" y="5088778"/>
                <a:ext cx="1048940" cy="1011546"/>
              </a:xfrm>
              <a:custGeom>
                <a:avLst/>
                <a:gdLst/>
                <a:ahLst/>
                <a:cxnLst/>
                <a:rect l="l" t="t" r="r" b="b"/>
                <a:pathLst>
                  <a:path w="3451" h="3328" extrusionOk="0">
                    <a:moveTo>
                      <a:pt x="3064" y="0"/>
                    </a:moveTo>
                    <a:cubicBezTo>
                      <a:pt x="2994" y="0"/>
                      <a:pt x="2931" y="21"/>
                      <a:pt x="2861" y="50"/>
                    </a:cubicBezTo>
                    <a:cubicBezTo>
                      <a:pt x="2621" y="151"/>
                      <a:pt x="2391" y="308"/>
                      <a:pt x="2218" y="503"/>
                    </a:cubicBezTo>
                    <a:cubicBezTo>
                      <a:pt x="2026" y="719"/>
                      <a:pt x="1855" y="949"/>
                      <a:pt x="1673" y="1172"/>
                    </a:cubicBezTo>
                    <a:cubicBezTo>
                      <a:pt x="1538" y="1339"/>
                      <a:pt x="1382" y="1458"/>
                      <a:pt x="1198" y="1571"/>
                    </a:cubicBezTo>
                    <a:cubicBezTo>
                      <a:pt x="1125" y="1617"/>
                      <a:pt x="1051" y="1656"/>
                      <a:pt x="985" y="1712"/>
                    </a:cubicBezTo>
                    <a:cubicBezTo>
                      <a:pt x="907" y="1778"/>
                      <a:pt x="850" y="1860"/>
                      <a:pt x="793" y="1944"/>
                    </a:cubicBezTo>
                    <a:cubicBezTo>
                      <a:pt x="552" y="2296"/>
                      <a:pt x="188" y="2555"/>
                      <a:pt x="50" y="2970"/>
                    </a:cubicBezTo>
                    <a:cubicBezTo>
                      <a:pt x="20" y="3059"/>
                      <a:pt x="0" y="3136"/>
                      <a:pt x="45" y="3226"/>
                    </a:cubicBezTo>
                    <a:cubicBezTo>
                      <a:pt x="61" y="3262"/>
                      <a:pt x="82" y="3297"/>
                      <a:pt x="108" y="3328"/>
                    </a:cubicBezTo>
                    <a:lnTo>
                      <a:pt x="768" y="2701"/>
                    </a:lnTo>
                    <a:lnTo>
                      <a:pt x="1636" y="1877"/>
                    </a:lnTo>
                    <a:lnTo>
                      <a:pt x="2875" y="701"/>
                    </a:lnTo>
                    <a:lnTo>
                      <a:pt x="3450" y="156"/>
                    </a:lnTo>
                    <a:cubicBezTo>
                      <a:pt x="3343" y="95"/>
                      <a:pt x="3218" y="18"/>
                      <a:pt x="3112" y="4"/>
                    </a:cubicBezTo>
                    <a:cubicBezTo>
                      <a:pt x="3096" y="1"/>
                      <a:pt x="3080" y="0"/>
                      <a:pt x="306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62"/>
              <p:cNvSpPr/>
              <p:nvPr/>
            </p:nvSpPr>
            <p:spPr>
              <a:xfrm>
                <a:off x="-7869531" y="5166588"/>
                <a:ext cx="27052" cy="12158"/>
              </a:xfrm>
              <a:custGeom>
                <a:avLst/>
                <a:gdLst/>
                <a:ahLst/>
                <a:cxnLst/>
                <a:rect l="l" t="t" r="r" b="b"/>
                <a:pathLst>
                  <a:path w="89" h="40" extrusionOk="0">
                    <a:moveTo>
                      <a:pt x="3" y="0"/>
                    </a:moveTo>
                    <a:cubicBezTo>
                      <a:pt x="2" y="0"/>
                      <a:pt x="1" y="0"/>
                      <a:pt x="0" y="1"/>
                    </a:cubicBezTo>
                    <a:cubicBezTo>
                      <a:pt x="31" y="15"/>
                      <a:pt x="61" y="27"/>
                      <a:pt x="89" y="40"/>
                    </a:cubicBezTo>
                    <a:cubicBezTo>
                      <a:pt x="40" y="12"/>
                      <a:pt x="13" y="0"/>
                      <a:pt x="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62"/>
              <p:cNvSpPr/>
              <p:nvPr/>
            </p:nvSpPr>
            <p:spPr>
              <a:xfrm>
                <a:off x="-8633961" y="4153839"/>
                <a:ext cx="659577" cy="434649"/>
              </a:xfrm>
              <a:custGeom>
                <a:avLst/>
                <a:gdLst/>
                <a:ahLst/>
                <a:cxnLst/>
                <a:rect l="l" t="t" r="r" b="b"/>
                <a:pathLst>
                  <a:path w="2170" h="1430" extrusionOk="0">
                    <a:moveTo>
                      <a:pt x="1795" y="0"/>
                    </a:moveTo>
                    <a:cubicBezTo>
                      <a:pt x="1375" y="267"/>
                      <a:pt x="897" y="572"/>
                      <a:pt x="374" y="910"/>
                    </a:cubicBezTo>
                    <a:cubicBezTo>
                      <a:pt x="345" y="930"/>
                      <a:pt x="315" y="950"/>
                      <a:pt x="286" y="969"/>
                    </a:cubicBezTo>
                    <a:cubicBezTo>
                      <a:pt x="193" y="1029"/>
                      <a:pt x="96" y="1090"/>
                      <a:pt x="1" y="1155"/>
                    </a:cubicBezTo>
                    <a:cubicBezTo>
                      <a:pt x="2" y="1198"/>
                      <a:pt x="8" y="1243"/>
                      <a:pt x="23" y="1287"/>
                    </a:cubicBezTo>
                    <a:cubicBezTo>
                      <a:pt x="58" y="1401"/>
                      <a:pt x="158" y="1412"/>
                      <a:pt x="267" y="1425"/>
                    </a:cubicBezTo>
                    <a:cubicBezTo>
                      <a:pt x="298" y="1428"/>
                      <a:pt x="328" y="1430"/>
                      <a:pt x="357" y="1430"/>
                    </a:cubicBezTo>
                    <a:cubicBezTo>
                      <a:pt x="476" y="1430"/>
                      <a:pt x="584" y="1402"/>
                      <a:pt x="696" y="1343"/>
                    </a:cubicBezTo>
                    <a:cubicBezTo>
                      <a:pt x="882" y="1243"/>
                      <a:pt x="1033" y="1109"/>
                      <a:pt x="1234" y="1039"/>
                    </a:cubicBezTo>
                    <a:cubicBezTo>
                      <a:pt x="1363" y="992"/>
                      <a:pt x="1494" y="951"/>
                      <a:pt x="1629" y="924"/>
                    </a:cubicBezTo>
                    <a:cubicBezTo>
                      <a:pt x="1859" y="877"/>
                      <a:pt x="2013" y="752"/>
                      <a:pt x="2107" y="531"/>
                    </a:cubicBezTo>
                    <a:cubicBezTo>
                      <a:pt x="2169" y="389"/>
                      <a:pt x="2169" y="238"/>
                      <a:pt x="2059" y="112"/>
                    </a:cubicBezTo>
                    <a:cubicBezTo>
                      <a:pt x="1991" y="39"/>
                      <a:pt x="1897" y="11"/>
                      <a:pt x="179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62"/>
              <p:cNvSpPr/>
              <p:nvPr/>
            </p:nvSpPr>
            <p:spPr>
              <a:xfrm>
                <a:off x="-10498074" y="6527660"/>
                <a:ext cx="910338" cy="403038"/>
              </a:xfrm>
              <a:custGeom>
                <a:avLst/>
                <a:gdLst/>
                <a:ahLst/>
                <a:cxnLst/>
                <a:rect l="l" t="t" r="r" b="b"/>
                <a:pathLst>
                  <a:path w="2995" h="1326" extrusionOk="0">
                    <a:moveTo>
                      <a:pt x="1527" y="0"/>
                    </a:moveTo>
                    <a:cubicBezTo>
                      <a:pt x="1405" y="0"/>
                      <a:pt x="1287" y="31"/>
                      <a:pt x="1166" y="82"/>
                    </a:cubicBezTo>
                    <a:cubicBezTo>
                      <a:pt x="940" y="181"/>
                      <a:pt x="734" y="306"/>
                      <a:pt x="540" y="456"/>
                    </a:cubicBezTo>
                    <a:cubicBezTo>
                      <a:pt x="385" y="578"/>
                      <a:pt x="199" y="725"/>
                      <a:pt x="0" y="785"/>
                    </a:cubicBezTo>
                    <a:cubicBezTo>
                      <a:pt x="65" y="853"/>
                      <a:pt x="140" y="913"/>
                      <a:pt x="220" y="968"/>
                    </a:cubicBezTo>
                    <a:cubicBezTo>
                      <a:pt x="557" y="1201"/>
                      <a:pt x="1009" y="1326"/>
                      <a:pt x="1452" y="1326"/>
                    </a:cubicBezTo>
                    <a:cubicBezTo>
                      <a:pt x="1478" y="1326"/>
                      <a:pt x="1504" y="1326"/>
                      <a:pt x="1529" y="1325"/>
                    </a:cubicBezTo>
                    <a:cubicBezTo>
                      <a:pt x="1534" y="1325"/>
                      <a:pt x="1539" y="1325"/>
                      <a:pt x="1544" y="1324"/>
                    </a:cubicBezTo>
                    <a:cubicBezTo>
                      <a:pt x="1920" y="1310"/>
                      <a:pt x="2287" y="1203"/>
                      <a:pt x="2568" y="993"/>
                    </a:cubicBezTo>
                    <a:lnTo>
                      <a:pt x="2813" y="761"/>
                    </a:lnTo>
                    <a:lnTo>
                      <a:pt x="2994" y="589"/>
                    </a:lnTo>
                    <a:cubicBezTo>
                      <a:pt x="2948" y="518"/>
                      <a:pt x="2904" y="442"/>
                      <a:pt x="2845" y="378"/>
                    </a:cubicBezTo>
                    <a:cubicBezTo>
                      <a:pt x="2775" y="304"/>
                      <a:pt x="2692" y="301"/>
                      <a:pt x="2592" y="288"/>
                    </a:cubicBezTo>
                    <a:cubicBezTo>
                      <a:pt x="2477" y="270"/>
                      <a:pt x="2359" y="256"/>
                      <a:pt x="2245" y="226"/>
                    </a:cubicBezTo>
                    <a:cubicBezTo>
                      <a:pt x="2072" y="184"/>
                      <a:pt x="1920" y="90"/>
                      <a:pt x="1749" y="35"/>
                    </a:cubicBezTo>
                    <a:cubicBezTo>
                      <a:pt x="1673" y="11"/>
                      <a:pt x="1599" y="0"/>
                      <a:pt x="152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62"/>
              <p:cNvSpPr/>
              <p:nvPr/>
            </p:nvSpPr>
            <p:spPr>
              <a:xfrm>
                <a:off x="-9020887" y="4944099"/>
                <a:ext cx="210943" cy="171732"/>
              </a:xfrm>
              <a:custGeom>
                <a:avLst/>
                <a:gdLst/>
                <a:ahLst/>
                <a:cxnLst/>
                <a:rect l="l" t="t" r="r" b="b"/>
                <a:pathLst>
                  <a:path w="694" h="565" extrusionOk="0">
                    <a:moveTo>
                      <a:pt x="381" y="0"/>
                    </a:moveTo>
                    <a:cubicBezTo>
                      <a:pt x="351" y="1"/>
                      <a:pt x="321" y="10"/>
                      <a:pt x="293" y="18"/>
                    </a:cubicBezTo>
                    <a:cubicBezTo>
                      <a:pt x="256" y="26"/>
                      <a:pt x="228" y="39"/>
                      <a:pt x="203" y="63"/>
                    </a:cubicBezTo>
                    <a:cubicBezTo>
                      <a:pt x="151" y="91"/>
                      <a:pt x="113" y="130"/>
                      <a:pt x="78" y="177"/>
                    </a:cubicBezTo>
                    <a:cubicBezTo>
                      <a:pt x="32" y="240"/>
                      <a:pt x="1" y="335"/>
                      <a:pt x="39" y="411"/>
                    </a:cubicBezTo>
                    <a:cubicBezTo>
                      <a:pt x="76" y="484"/>
                      <a:pt x="170" y="531"/>
                      <a:pt x="245" y="550"/>
                    </a:cubicBezTo>
                    <a:cubicBezTo>
                      <a:pt x="279" y="559"/>
                      <a:pt x="315" y="564"/>
                      <a:pt x="352" y="564"/>
                    </a:cubicBezTo>
                    <a:cubicBezTo>
                      <a:pt x="402" y="564"/>
                      <a:pt x="451" y="555"/>
                      <a:pt x="493" y="532"/>
                    </a:cubicBezTo>
                    <a:cubicBezTo>
                      <a:pt x="555" y="497"/>
                      <a:pt x="604" y="430"/>
                      <a:pt x="645" y="373"/>
                    </a:cubicBezTo>
                    <a:cubicBezTo>
                      <a:pt x="680" y="323"/>
                      <a:pt x="694" y="283"/>
                      <a:pt x="686" y="225"/>
                    </a:cubicBezTo>
                    <a:cubicBezTo>
                      <a:pt x="681" y="182"/>
                      <a:pt x="645" y="138"/>
                      <a:pt x="616" y="109"/>
                    </a:cubicBezTo>
                    <a:cubicBezTo>
                      <a:pt x="587" y="80"/>
                      <a:pt x="555" y="55"/>
                      <a:pt x="516" y="39"/>
                    </a:cubicBezTo>
                    <a:cubicBezTo>
                      <a:pt x="491" y="29"/>
                      <a:pt x="463" y="19"/>
                      <a:pt x="437" y="8"/>
                    </a:cubicBezTo>
                    <a:cubicBezTo>
                      <a:pt x="420" y="2"/>
                      <a:pt x="399" y="0"/>
                      <a:pt x="381"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62"/>
              <p:cNvSpPr/>
              <p:nvPr/>
            </p:nvSpPr>
            <p:spPr>
              <a:xfrm>
                <a:off x="-7775003" y="4260828"/>
                <a:ext cx="103648" cy="84194"/>
              </a:xfrm>
              <a:custGeom>
                <a:avLst/>
                <a:gdLst/>
                <a:ahLst/>
                <a:cxnLst/>
                <a:rect l="l" t="t" r="r" b="b"/>
                <a:pathLst>
                  <a:path w="341" h="277" extrusionOk="0">
                    <a:moveTo>
                      <a:pt x="194" y="0"/>
                    </a:moveTo>
                    <a:cubicBezTo>
                      <a:pt x="192" y="0"/>
                      <a:pt x="190" y="0"/>
                      <a:pt x="188" y="1"/>
                    </a:cubicBezTo>
                    <a:cubicBezTo>
                      <a:pt x="174" y="1"/>
                      <a:pt x="159" y="6"/>
                      <a:pt x="144" y="10"/>
                    </a:cubicBezTo>
                    <a:cubicBezTo>
                      <a:pt x="125" y="12"/>
                      <a:pt x="110" y="18"/>
                      <a:pt x="99" y="31"/>
                    </a:cubicBezTo>
                    <a:cubicBezTo>
                      <a:pt x="73" y="44"/>
                      <a:pt x="55" y="63"/>
                      <a:pt x="38" y="86"/>
                    </a:cubicBezTo>
                    <a:cubicBezTo>
                      <a:pt x="15" y="117"/>
                      <a:pt x="0" y="163"/>
                      <a:pt x="19" y="202"/>
                    </a:cubicBezTo>
                    <a:cubicBezTo>
                      <a:pt x="37" y="238"/>
                      <a:pt x="82" y="260"/>
                      <a:pt x="119" y="270"/>
                    </a:cubicBezTo>
                    <a:cubicBezTo>
                      <a:pt x="136" y="274"/>
                      <a:pt x="154" y="277"/>
                      <a:pt x="172" y="277"/>
                    </a:cubicBezTo>
                    <a:cubicBezTo>
                      <a:pt x="196" y="277"/>
                      <a:pt x="221" y="272"/>
                      <a:pt x="242" y="261"/>
                    </a:cubicBezTo>
                    <a:cubicBezTo>
                      <a:pt x="273" y="244"/>
                      <a:pt x="296" y="210"/>
                      <a:pt x="316" y="183"/>
                    </a:cubicBezTo>
                    <a:cubicBezTo>
                      <a:pt x="333" y="160"/>
                      <a:pt x="340" y="140"/>
                      <a:pt x="337" y="111"/>
                    </a:cubicBezTo>
                    <a:cubicBezTo>
                      <a:pt x="335" y="90"/>
                      <a:pt x="316" y="68"/>
                      <a:pt x="302" y="54"/>
                    </a:cubicBezTo>
                    <a:cubicBezTo>
                      <a:pt x="288" y="39"/>
                      <a:pt x="273" y="28"/>
                      <a:pt x="254" y="20"/>
                    </a:cubicBezTo>
                    <a:lnTo>
                      <a:pt x="216" y="5"/>
                    </a:lnTo>
                    <a:cubicBezTo>
                      <a:pt x="209" y="2"/>
                      <a:pt x="202" y="0"/>
                      <a:pt x="19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62"/>
              <p:cNvSpPr/>
              <p:nvPr/>
            </p:nvSpPr>
            <p:spPr>
              <a:xfrm>
                <a:off x="-9802337" y="4423135"/>
                <a:ext cx="395746" cy="280546"/>
              </a:xfrm>
              <a:custGeom>
                <a:avLst/>
                <a:gdLst/>
                <a:ahLst/>
                <a:cxnLst/>
                <a:rect l="l" t="t" r="r" b="b"/>
                <a:pathLst>
                  <a:path w="1302" h="923" extrusionOk="0">
                    <a:moveTo>
                      <a:pt x="832" y="1"/>
                    </a:moveTo>
                    <a:cubicBezTo>
                      <a:pt x="810" y="1"/>
                      <a:pt x="787" y="2"/>
                      <a:pt x="764" y="2"/>
                    </a:cubicBezTo>
                    <a:cubicBezTo>
                      <a:pt x="758" y="2"/>
                      <a:pt x="753" y="2"/>
                      <a:pt x="747" y="1"/>
                    </a:cubicBezTo>
                    <a:cubicBezTo>
                      <a:pt x="708" y="1"/>
                      <a:pt x="696" y="8"/>
                      <a:pt x="665" y="17"/>
                    </a:cubicBezTo>
                    <a:cubicBezTo>
                      <a:pt x="623" y="30"/>
                      <a:pt x="488" y="61"/>
                      <a:pt x="457" y="85"/>
                    </a:cubicBezTo>
                    <a:cubicBezTo>
                      <a:pt x="354" y="176"/>
                      <a:pt x="234" y="279"/>
                      <a:pt x="151" y="389"/>
                    </a:cubicBezTo>
                    <a:cubicBezTo>
                      <a:pt x="97" y="460"/>
                      <a:pt x="1" y="577"/>
                      <a:pt x="12" y="674"/>
                    </a:cubicBezTo>
                    <a:cubicBezTo>
                      <a:pt x="34" y="851"/>
                      <a:pt x="359" y="903"/>
                      <a:pt x="500" y="917"/>
                    </a:cubicBezTo>
                    <a:cubicBezTo>
                      <a:pt x="533" y="921"/>
                      <a:pt x="565" y="922"/>
                      <a:pt x="597" y="922"/>
                    </a:cubicBezTo>
                    <a:cubicBezTo>
                      <a:pt x="756" y="922"/>
                      <a:pt x="899" y="879"/>
                      <a:pt x="1029" y="769"/>
                    </a:cubicBezTo>
                    <a:cubicBezTo>
                      <a:pt x="1135" y="680"/>
                      <a:pt x="1213" y="530"/>
                      <a:pt x="1244" y="395"/>
                    </a:cubicBezTo>
                    <a:cubicBezTo>
                      <a:pt x="1301" y="152"/>
                      <a:pt x="1070" y="15"/>
                      <a:pt x="862" y="1"/>
                    </a:cubicBezTo>
                    <a:cubicBezTo>
                      <a:pt x="852" y="1"/>
                      <a:pt x="842" y="1"/>
                      <a:pt x="832"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62"/>
              <p:cNvSpPr/>
              <p:nvPr/>
            </p:nvSpPr>
            <p:spPr>
              <a:xfrm>
                <a:off x="-9692612" y="5376007"/>
                <a:ext cx="374469" cy="331002"/>
              </a:xfrm>
              <a:custGeom>
                <a:avLst/>
                <a:gdLst/>
                <a:ahLst/>
                <a:cxnLst/>
                <a:rect l="l" t="t" r="r" b="b"/>
                <a:pathLst>
                  <a:path w="1232" h="1089" extrusionOk="0">
                    <a:moveTo>
                      <a:pt x="729" y="0"/>
                    </a:moveTo>
                    <a:cubicBezTo>
                      <a:pt x="696" y="0"/>
                      <a:pt x="663" y="3"/>
                      <a:pt x="629" y="10"/>
                    </a:cubicBezTo>
                    <a:cubicBezTo>
                      <a:pt x="511" y="31"/>
                      <a:pt x="401" y="87"/>
                      <a:pt x="309" y="105"/>
                    </a:cubicBezTo>
                    <a:cubicBezTo>
                      <a:pt x="177" y="238"/>
                      <a:pt x="77" y="335"/>
                      <a:pt x="39" y="527"/>
                    </a:cubicBezTo>
                    <a:cubicBezTo>
                      <a:pt x="1" y="713"/>
                      <a:pt x="63" y="949"/>
                      <a:pt x="246" y="1038"/>
                    </a:cubicBezTo>
                    <a:cubicBezTo>
                      <a:pt x="319" y="1073"/>
                      <a:pt x="392" y="1089"/>
                      <a:pt x="466" y="1089"/>
                    </a:cubicBezTo>
                    <a:cubicBezTo>
                      <a:pt x="640" y="1089"/>
                      <a:pt x="811" y="1001"/>
                      <a:pt x="954" y="895"/>
                    </a:cubicBezTo>
                    <a:cubicBezTo>
                      <a:pt x="1101" y="784"/>
                      <a:pt x="1211" y="637"/>
                      <a:pt x="1223" y="447"/>
                    </a:cubicBezTo>
                    <a:cubicBezTo>
                      <a:pt x="1231" y="322"/>
                      <a:pt x="1217" y="206"/>
                      <a:pt x="1114" y="128"/>
                    </a:cubicBezTo>
                    <a:cubicBezTo>
                      <a:pt x="1051" y="78"/>
                      <a:pt x="1000" y="36"/>
                      <a:pt x="920" y="21"/>
                    </a:cubicBezTo>
                    <a:cubicBezTo>
                      <a:pt x="855" y="10"/>
                      <a:pt x="792" y="0"/>
                      <a:pt x="729"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62"/>
              <p:cNvSpPr/>
              <p:nvPr/>
            </p:nvSpPr>
            <p:spPr>
              <a:xfrm>
                <a:off x="-10390173" y="5972654"/>
                <a:ext cx="279028" cy="220060"/>
              </a:xfrm>
              <a:custGeom>
                <a:avLst/>
                <a:gdLst/>
                <a:ahLst/>
                <a:cxnLst/>
                <a:rect l="l" t="t" r="r" b="b"/>
                <a:pathLst>
                  <a:path w="918" h="724" extrusionOk="0">
                    <a:moveTo>
                      <a:pt x="526" y="1"/>
                    </a:moveTo>
                    <a:cubicBezTo>
                      <a:pt x="460" y="1"/>
                      <a:pt x="376" y="38"/>
                      <a:pt x="324" y="72"/>
                    </a:cubicBezTo>
                    <a:cubicBezTo>
                      <a:pt x="280" y="99"/>
                      <a:pt x="210" y="133"/>
                      <a:pt x="174" y="168"/>
                    </a:cubicBezTo>
                    <a:lnTo>
                      <a:pt x="216" y="146"/>
                    </a:lnTo>
                    <a:lnTo>
                      <a:pt x="216" y="146"/>
                    </a:lnTo>
                    <a:cubicBezTo>
                      <a:pt x="125" y="253"/>
                      <a:pt x="1" y="358"/>
                      <a:pt x="62" y="514"/>
                    </a:cubicBezTo>
                    <a:cubicBezTo>
                      <a:pt x="114" y="645"/>
                      <a:pt x="277" y="724"/>
                      <a:pt x="417" y="724"/>
                    </a:cubicBezTo>
                    <a:cubicBezTo>
                      <a:pt x="428" y="724"/>
                      <a:pt x="439" y="723"/>
                      <a:pt x="449" y="722"/>
                    </a:cubicBezTo>
                    <a:cubicBezTo>
                      <a:pt x="627" y="706"/>
                      <a:pt x="747" y="573"/>
                      <a:pt x="832" y="428"/>
                    </a:cubicBezTo>
                    <a:cubicBezTo>
                      <a:pt x="873" y="357"/>
                      <a:pt x="917" y="223"/>
                      <a:pt x="857" y="148"/>
                    </a:cubicBezTo>
                    <a:cubicBezTo>
                      <a:pt x="816" y="98"/>
                      <a:pt x="738" y="81"/>
                      <a:pt x="682" y="55"/>
                    </a:cubicBezTo>
                    <a:cubicBezTo>
                      <a:pt x="637" y="34"/>
                      <a:pt x="586" y="5"/>
                      <a:pt x="536" y="1"/>
                    </a:cubicBezTo>
                    <a:cubicBezTo>
                      <a:pt x="533" y="1"/>
                      <a:pt x="530" y="1"/>
                      <a:pt x="526"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62"/>
              <p:cNvSpPr/>
              <p:nvPr/>
            </p:nvSpPr>
            <p:spPr>
              <a:xfrm>
                <a:off x="-9841243" y="6015207"/>
                <a:ext cx="197569" cy="176899"/>
              </a:xfrm>
              <a:custGeom>
                <a:avLst/>
                <a:gdLst/>
                <a:ahLst/>
                <a:cxnLst/>
                <a:rect l="l" t="t" r="r" b="b"/>
                <a:pathLst>
                  <a:path w="650" h="582" extrusionOk="0">
                    <a:moveTo>
                      <a:pt x="345" y="0"/>
                    </a:moveTo>
                    <a:cubicBezTo>
                      <a:pt x="317" y="0"/>
                      <a:pt x="290" y="3"/>
                      <a:pt x="271" y="10"/>
                    </a:cubicBezTo>
                    <a:cubicBezTo>
                      <a:pt x="233" y="24"/>
                      <a:pt x="199" y="84"/>
                      <a:pt x="159" y="91"/>
                    </a:cubicBezTo>
                    <a:lnTo>
                      <a:pt x="181" y="91"/>
                    </a:lnTo>
                    <a:lnTo>
                      <a:pt x="181" y="92"/>
                    </a:lnTo>
                    <a:cubicBezTo>
                      <a:pt x="103" y="193"/>
                      <a:pt x="0" y="297"/>
                      <a:pt x="34" y="438"/>
                    </a:cubicBezTo>
                    <a:cubicBezTo>
                      <a:pt x="64" y="564"/>
                      <a:pt x="179" y="581"/>
                      <a:pt x="286" y="581"/>
                    </a:cubicBezTo>
                    <a:cubicBezTo>
                      <a:pt x="289" y="581"/>
                      <a:pt x="291" y="581"/>
                      <a:pt x="294" y="581"/>
                    </a:cubicBezTo>
                    <a:cubicBezTo>
                      <a:pt x="390" y="581"/>
                      <a:pt x="504" y="580"/>
                      <a:pt x="565" y="502"/>
                    </a:cubicBezTo>
                    <a:cubicBezTo>
                      <a:pt x="625" y="426"/>
                      <a:pt x="649" y="359"/>
                      <a:pt x="649" y="266"/>
                    </a:cubicBezTo>
                    <a:cubicBezTo>
                      <a:pt x="649" y="191"/>
                      <a:pt x="644" y="140"/>
                      <a:pt x="591" y="90"/>
                    </a:cubicBezTo>
                    <a:cubicBezTo>
                      <a:pt x="550" y="52"/>
                      <a:pt x="494" y="24"/>
                      <a:pt x="437" y="10"/>
                    </a:cubicBezTo>
                    <a:cubicBezTo>
                      <a:pt x="413" y="4"/>
                      <a:pt x="379" y="0"/>
                      <a:pt x="34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62"/>
              <p:cNvSpPr/>
              <p:nvPr/>
            </p:nvSpPr>
            <p:spPr>
              <a:xfrm>
                <a:off x="-7892023" y="2552649"/>
                <a:ext cx="2185115" cy="2019444"/>
              </a:xfrm>
              <a:custGeom>
                <a:avLst/>
                <a:gdLst/>
                <a:ahLst/>
                <a:cxnLst/>
                <a:rect l="l" t="t" r="r" b="b"/>
                <a:pathLst>
                  <a:path w="7189" h="6644" extrusionOk="0">
                    <a:moveTo>
                      <a:pt x="4924" y="0"/>
                    </a:moveTo>
                    <a:cubicBezTo>
                      <a:pt x="4801" y="0"/>
                      <a:pt x="4677" y="52"/>
                      <a:pt x="4591" y="156"/>
                    </a:cubicBezTo>
                    <a:lnTo>
                      <a:pt x="2235" y="2771"/>
                    </a:lnTo>
                    <a:lnTo>
                      <a:pt x="2235" y="2771"/>
                    </a:lnTo>
                    <a:lnTo>
                      <a:pt x="2380" y="1384"/>
                    </a:lnTo>
                    <a:cubicBezTo>
                      <a:pt x="2401" y="1222"/>
                      <a:pt x="2320" y="1066"/>
                      <a:pt x="2178" y="986"/>
                    </a:cubicBezTo>
                    <a:cubicBezTo>
                      <a:pt x="2117" y="953"/>
                      <a:pt x="2051" y="937"/>
                      <a:pt x="1986" y="937"/>
                    </a:cubicBezTo>
                    <a:cubicBezTo>
                      <a:pt x="1830" y="937"/>
                      <a:pt x="1679" y="1029"/>
                      <a:pt x="1616" y="1186"/>
                    </a:cubicBezTo>
                    <a:lnTo>
                      <a:pt x="655" y="3706"/>
                    </a:lnTo>
                    <a:cubicBezTo>
                      <a:pt x="1" y="5331"/>
                      <a:pt x="1274" y="5890"/>
                      <a:pt x="1274" y="5890"/>
                    </a:cubicBezTo>
                    <a:lnTo>
                      <a:pt x="1555" y="6544"/>
                    </a:lnTo>
                    <a:cubicBezTo>
                      <a:pt x="1694" y="6613"/>
                      <a:pt x="1852" y="6643"/>
                      <a:pt x="2024" y="6643"/>
                    </a:cubicBezTo>
                    <a:cubicBezTo>
                      <a:pt x="3189" y="6643"/>
                      <a:pt x="4942" y="5252"/>
                      <a:pt x="4942" y="5252"/>
                    </a:cubicBezTo>
                    <a:lnTo>
                      <a:pt x="6871" y="3799"/>
                    </a:lnTo>
                    <a:cubicBezTo>
                      <a:pt x="6996" y="3743"/>
                      <a:pt x="7068" y="3611"/>
                      <a:pt x="7045" y="3476"/>
                    </a:cubicBezTo>
                    <a:cubicBezTo>
                      <a:pt x="7021" y="3326"/>
                      <a:pt x="6891" y="3225"/>
                      <a:pt x="6750" y="3225"/>
                    </a:cubicBezTo>
                    <a:cubicBezTo>
                      <a:pt x="6713" y="3225"/>
                      <a:pt x="6675" y="3232"/>
                      <a:pt x="6638" y="3247"/>
                    </a:cubicBezTo>
                    <a:lnTo>
                      <a:pt x="4928" y="4440"/>
                    </a:lnTo>
                    <a:lnTo>
                      <a:pt x="4873" y="4314"/>
                    </a:lnTo>
                    <a:lnTo>
                      <a:pt x="6658" y="2779"/>
                    </a:lnTo>
                    <a:cubicBezTo>
                      <a:pt x="6809" y="2683"/>
                      <a:pt x="7188" y="2373"/>
                      <a:pt x="7102" y="2214"/>
                    </a:cubicBezTo>
                    <a:cubicBezTo>
                      <a:pt x="7047" y="2115"/>
                      <a:pt x="6943" y="2003"/>
                      <a:pt x="6769" y="2003"/>
                    </a:cubicBezTo>
                    <a:cubicBezTo>
                      <a:pt x="6649" y="2003"/>
                      <a:pt x="6496" y="2056"/>
                      <a:pt x="6301" y="2201"/>
                    </a:cubicBezTo>
                    <a:lnTo>
                      <a:pt x="4539" y="3532"/>
                    </a:lnTo>
                    <a:lnTo>
                      <a:pt x="4474" y="3397"/>
                    </a:lnTo>
                    <a:lnTo>
                      <a:pt x="6173" y="1603"/>
                    </a:lnTo>
                    <a:cubicBezTo>
                      <a:pt x="6328" y="1480"/>
                      <a:pt x="6374" y="1264"/>
                      <a:pt x="6283" y="1088"/>
                    </a:cubicBezTo>
                    <a:cubicBezTo>
                      <a:pt x="6209" y="942"/>
                      <a:pt x="6063" y="862"/>
                      <a:pt x="5914" y="862"/>
                    </a:cubicBezTo>
                    <a:cubicBezTo>
                      <a:pt x="5823" y="862"/>
                      <a:pt x="5732" y="891"/>
                      <a:pt x="5655" y="953"/>
                    </a:cubicBezTo>
                    <a:lnTo>
                      <a:pt x="3857" y="2662"/>
                    </a:lnTo>
                    <a:lnTo>
                      <a:pt x="3794" y="2559"/>
                    </a:lnTo>
                    <a:lnTo>
                      <a:pt x="5266" y="695"/>
                    </a:lnTo>
                    <a:cubicBezTo>
                      <a:pt x="5393" y="530"/>
                      <a:pt x="5384" y="302"/>
                      <a:pt x="5249" y="147"/>
                    </a:cubicBezTo>
                    <a:cubicBezTo>
                      <a:pt x="5162" y="49"/>
                      <a:pt x="5043" y="0"/>
                      <a:pt x="4924" y="0"/>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62"/>
              <p:cNvSpPr/>
              <p:nvPr/>
            </p:nvSpPr>
            <p:spPr>
              <a:xfrm>
                <a:off x="-7234584" y="4000042"/>
                <a:ext cx="426141" cy="255926"/>
              </a:xfrm>
              <a:custGeom>
                <a:avLst/>
                <a:gdLst/>
                <a:ahLst/>
                <a:cxnLst/>
                <a:rect l="l" t="t" r="r" b="b"/>
                <a:pathLst>
                  <a:path w="1402" h="842" extrusionOk="0">
                    <a:moveTo>
                      <a:pt x="902" y="0"/>
                    </a:moveTo>
                    <a:cubicBezTo>
                      <a:pt x="897" y="0"/>
                      <a:pt x="893" y="0"/>
                      <a:pt x="888" y="1"/>
                    </a:cubicBezTo>
                    <a:cubicBezTo>
                      <a:pt x="839" y="6"/>
                      <a:pt x="795" y="38"/>
                      <a:pt x="751" y="56"/>
                    </a:cubicBezTo>
                    <a:cubicBezTo>
                      <a:pt x="710" y="72"/>
                      <a:pt x="665" y="78"/>
                      <a:pt x="626" y="100"/>
                    </a:cubicBezTo>
                    <a:cubicBezTo>
                      <a:pt x="611" y="110"/>
                      <a:pt x="599" y="120"/>
                      <a:pt x="589" y="130"/>
                    </a:cubicBezTo>
                    <a:cubicBezTo>
                      <a:pt x="490" y="161"/>
                      <a:pt x="407" y="201"/>
                      <a:pt x="313" y="243"/>
                    </a:cubicBezTo>
                    <a:cubicBezTo>
                      <a:pt x="220" y="285"/>
                      <a:pt x="124" y="320"/>
                      <a:pt x="82" y="421"/>
                    </a:cubicBezTo>
                    <a:cubicBezTo>
                      <a:pt x="0" y="622"/>
                      <a:pt x="189" y="668"/>
                      <a:pt x="309" y="777"/>
                    </a:cubicBezTo>
                    <a:cubicBezTo>
                      <a:pt x="368" y="830"/>
                      <a:pt x="410" y="812"/>
                      <a:pt x="487" y="819"/>
                    </a:cubicBezTo>
                    <a:cubicBezTo>
                      <a:pt x="544" y="826"/>
                      <a:pt x="608" y="842"/>
                      <a:pt x="669" y="842"/>
                    </a:cubicBezTo>
                    <a:cubicBezTo>
                      <a:pt x="691" y="842"/>
                      <a:pt x="714" y="840"/>
                      <a:pt x="735" y="834"/>
                    </a:cubicBezTo>
                    <a:cubicBezTo>
                      <a:pt x="822" y="812"/>
                      <a:pt x="906" y="735"/>
                      <a:pt x="985" y="693"/>
                    </a:cubicBezTo>
                    <a:cubicBezTo>
                      <a:pt x="1067" y="647"/>
                      <a:pt x="1126" y="591"/>
                      <a:pt x="1194" y="526"/>
                    </a:cubicBezTo>
                    <a:cubicBezTo>
                      <a:pt x="1253" y="466"/>
                      <a:pt x="1294" y="404"/>
                      <a:pt x="1345" y="337"/>
                    </a:cubicBezTo>
                    <a:cubicBezTo>
                      <a:pt x="1373" y="301"/>
                      <a:pt x="1401" y="277"/>
                      <a:pt x="1383" y="231"/>
                    </a:cubicBezTo>
                    <a:cubicBezTo>
                      <a:pt x="1368" y="186"/>
                      <a:pt x="1298" y="145"/>
                      <a:pt x="1263" y="119"/>
                    </a:cubicBezTo>
                    <a:cubicBezTo>
                      <a:pt x="1196" y="69"/>
                      <a:pt x="1130" y="53"/>
                      <a:pt x="1050" y="35"/>
                    </a:cubicBezTo>
                    <a:cubicBezTo>
                      <a:pt x="1002" y="25"/>
                      <a:pt x="951" y="0"/>
                      <a:pt x="902"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62"/>
              <p:cNvSpPr/>
              <p:nvPr/>
            </p:nvSpPr>
            <p:spPr>
              <a:xfrm>
                <a:off x="-7295373" y="3685153"/>
                <a:ext cx="5167" cy="4559"/>
              </a:xfrm>
              <a:custGeom>
                <a:avLst/>
                <a:gdLst/>
                <a:ahLst/>
                <a:cxnLst/>
                <a:rect l="l" t="t" r="r" b="b"/>
                <a:pathLst>
                  <a:path w="17" h="15" extrusionOk="0">
                    <a:moveTo>
                      <a:pt x="17" y="1"/>
                    </a:moveTo>
                    <a:cubicBezTo>
                      <a:pt x="16" y="1"/>
                      <a:pt x="16" y="2"/>
                      <a:pt x="15" y="2"/>
                    </a:cubicBezTo>
                    <a:lnTo>
                      <a:pt x="15" y="2"/>
                    </a:lnTo>
                    <a:cubicBezTo>
                      <a:pt x="16" y="2"/>
                      <a:pt x="16" y="1"/>
                      <a:pt x="17" y="1"/>
                    </a:cubicBezTo>
                    <a:close/>
                    <a:moveTo>
                      <a:pt x="15" y="2"/>
                    </a:moveTo>
                    <a:cubicBezTo>
                      <a:pt x="12" y="5"/>
                      <a:pt x="9" y="8"/>
                      <a:pt x="5" y="11"/>
                    </a:cubicBezTo>
                    <a:lnTo>
                      <a:pt x="5" y="11"/>
                    </a:lnTo>
                    <a:cubicBezTo>
                      <a:pt x="6" y="10"/>
                      <a:pt x="6" y="10"/>
                      <a:pt x="7" y="10"/>
                    </a:cubicBezTo>
                    <a:cubicBezTo>
                      <a:pt x="8" y="9"/>
                      <a:pt x="9" y="9"/>
                      <a:pt x="11" y="8"/>
                    </a:cubicBezTo>
                    <a:cubicBezTo>
                      <a:pt x="12" y="6"/>
                      <a:pt x="13" y="4"/>
                      <a:pt x="15" y="2"/>
                    </a:cubicBezTo>
                    <a:close/>
                    <a:moveTo>
                      <a:pt x="5" y="11"/>
                    </a:moveTo>
                    <a:cubicBezTo>
                      <a:pt x="4" y="11"/>
                      <a:pt x="3" y="12"/>
                      <a:pt x="2" y="13"/>
                    </a:cubicBezTo>
                    <a:lnTo>
                      <a:pt x="2" y="13"/>
                    </a:lnTo>
                    <a:cubicBezTo>
                      <a:pt x="3" y="12"/>
                      <a:pt x="4" y="11"/>
                      <a:pt x="5" y="11"/>
                    </a:cubicBezTo>
                    <a:close/>
                    <a:moveTo>
                      <a:pt x="2" y="13"/>
                    </a:moveTo>
                    <a:cubicBezTo>
                      <a:pt x="1" y="13"/>
                      <a:pt x="1" y="14"/>
                      <a:pt x="0" y="14"/>
                    </a:cubicBezTo>
                    <a:cubicBezTo>
                      <a:pt x="1" y="14"/>
                      <a:pt x="1" y="13"/>
                      <a:pt x="2" y="13"/>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62"/>
              <p:cNvSpPr/>
              <p:nvPr/>
            </p:nvSpPr>
            <p:spPr>
              <a:xfrm>
                <a:off x="-7356771" y="3605215"/>
                <a:ext cx="86323" cy="89665"/>
              </a:xfrm>
              <a:custGeom>
                <a:avLst/>
                <a:gdLst/>
                <a:ahLst/>
                <a:cxnLst/>
                <a:rect l="l" t="t" r="r" b="b"/>
                <a:pathLst>
                  <a:path w="284" h="295" extrusionOk="0">
                    <a:moveTo>
                      <a:pt x="155" y="0"/>
                    </a:moveTo>
                    <a:cubicBezTo>
                      <a:pt x="149" y="0"/>
                      <a:pt x="143" y="1"/>
                      <a:pt x="137" y="3"/>
                    </a:cubicBezTo>
                    <a:cubicBezTo>
                      <a:pt x="120" y="4"/>
                      <a:pt x="104" y="9"/>
                      <a:pt x="89" y="18"/>
                    </a:cubicBezTo>
                    <a:cubicBezTo>
                      <a:pt x="83" y="22"/>
                      <a:pt x="78" y="24"/>
                      <a:pt x="71" y="29"/>
                    </a:cubicBezTo>
                    <a:cubicBezTo>
                      <a:pt x="50" y="41"/>
                      <a:pt x="32" y="59"/>
                      <a:pt x="19" y="79"/>
                    </a:cubicBezTo>
                    <a:cubicBezTo>
                      <a:pt x="5" y="103"/>
                      <a:pt x="2" y="123"/>
                      <a:pt x="0" y="152"/>
                    </a:cubicBezTo>
                    <a:lnTo>
                      <a:pt x="0" y="155"/>
                    </a:lnTo>
                    <a:cubicBezTo>
                      <a:pt x="0" y="180"/>
                      <a:pt x="3" y="209"/>
                      <a:pt x="18" y="230"/>
                    </a:cubicBezTo>
                    <a:cubicBezTo>
                      <a:pt x="24" y="238"/>
                      <a:pt x="32" y="247"/>
                      <a:pt x="39" y="256"/>
                    </a:cubicBezTo>
                    <a:cubicBezTo>
                      <a:pt x="50" y="269"/>
                      <a:pt x="64" y="278"/>
                      <a:pt x="81" y="283"/>
                    </a:cubicBezTo>
                    <a:cubicBezTo>
                      <a:pt x="91" y="290"/>
                      <a:pt x="104" y="293"/>
                      <a:pt x="115" y="293"/>
                    </a:cubicBezTo>
                    <a:cubicBezTo>
                      <a:pt x="122" y="294"/>
                      <a:pt x="128" y="295"/>
                      <a:pt x="135" y="295"/>
                    </a:cubicBezTo>
                    <a:cubicBezTo>
                      <a:pt x="146" y="295"/>
                      <a:pt x="157" y="293"/>
                      <a:pt x="168" y="290"/>
                    </a:cubicBezTo>
                    <a:cubicBezTo>
                      <a:pt x="173" y="289"/>
                      <a:pt x="178" y="287"/>
                      <a:pt x="184" y="283"/>
                    </a:cubicBezTo>
                    <a:cubicBezTo>
                      <a:pt x="198" y="278"/>
                      <a:pt x="210" y="271"/>
                      <a:pt x="220" y="261"/>
                    </a:cubicBezTo>
                    <a:cubicBezTo>
                      <a:pt x="235" y="248"/>
                      <a:pt x="250" y="237"/>
                      <a:pt x="260" y="220"/>
                    </a:cubicBezTo>
                    <a:cubicBezTo>
                      <a:pt x="265" y="209"/>
                      <a:pt x="270" y="198"/>
                      <a:pt x="275" y="186"/>
                    </a:cubicBezTo>
                    <a:cubicBezTo>
                      <a:pt x="278" y="174"/>
                      <a:pt x="278" y="160"/>
                      <a:pt x="280" y="148"/>
                    </a:cubicBezTo>
                    <a:lnTo>
                      <a:pt x="280" y="148"/>
                    </a:lnTo>
                    <a:cubicBezTo>
                      <a:pt x="279" y="154"/>
                      <a:pt x="278" y="161"/>
                      <a:pt x="277" y="168"/>
                    </a:cubicBezTo>
                    <a:lnTo>
                      <a:pt x="277" y="168"/>
                    </a:lnTo>
                    <a:cubicBezTo>
                      <a:pt x="277" y="167"/>
                      <a:pt x="277" y="165"/>
                      <a:pt x="277" y="164"/>
                    </a:cubicBezTo>
                    <a:cubicBezTo>
                      <a:pt x="278" y="153"/>
                      <a:pt x="280" y="140"/>
                      <a:pt x="282" y="129"/>
                    </a:cubicBezTo>
                    <a:cubicBezTo>
                      <a:pt x="283" y="119"/>
                      <a:pt x="281" y="107"/>
                      <a:pt x="280" y="96"/>
                    </a:cubicBezTo>
                    <a:lnTo>
                      <a:pt x="267" y="65"/>
                    </a:lnTo>
                    <a:cubicBezTo>
                      <a:pt x="259" y="49"/>
                      <a:pt x="247" y="38"/>
                      <a:pt x="233" y="29"/>
                    </a:cubicBezTo>
                    <a:cubicBezTo>
                      <a:pt x="225" y="20"/>
                      <a:pt x="215" y="15"/>
                      <a:pt x="204" y="12"/>
                    </a:cubicBezTo>
                    <a:cubicBezTo>
                      <a:pt x="194" y="5"/>
                      <a:pt x="184" y="3"/>
                      <a:pt x="172" y="3"/>
                    </a:cubicBezTo>
                    <a:cubicBezTo>
                      <a:pt x="167" y="1"/>
                      <a:pt x="161" y="0"/>
                      <a:pt x="15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62"/>
              <p:cNvSpPr/>
              <p:nvPr/>
            </p:nvSpPr>
            <p:spPr>
              <a:xfrm>
                <a:off x="-7290814" y="3683330"/>
                <a:ext cx="3647" cy="2736"/>
              </a:xfrm>
              <a:custGeom>
                <a:avLst/>
                <a:gdLst/>
                <a:ahLst/>
                <a:cxnLst/>
                <a:rect l="l" t="t" r="r" b="b"/>
                <a:pathLst>
                  <a:path w="12" h="9" extrusionOk="0">
                    <a:moveTo>
                      <a:pt x="11" y="1"/>
                    </a:moveTo>
                    <a:lnTo>
                      <a:pt x="11" y="1"/>
                    </a:lnTo>
                    <a:cubicBezTo>
                      <a:pt x="10" y="1"/>
                      <a:pt x="9" y="2"/>
                      <a:pt x="7" y="3"/>
                    </a:cubicBezTo>
                    <a:lnTo>
                      <a:pt x="7" y="3"/>
                    </a:lnTo>
                    <a:cubicBezTo>
                      <a:pt x="9" y="2"/>
                      <a:pt x="10" y="1"/>
                      <a:pt x="11" y="1"/>
                    </a:cubicBezTo>
                    <a:close/>
                    <a:moveTo>
                      <a:pt x="7" y="3"/>
                    </a:moveTo>
                    <a:cubicBezTo>
                      <a:pt x="6" y="4"/>
                      <a:pt x="5" y="4"/>
                      <a:pt x="4" y="5"/>
                    </a:cubicBezTo>
                    <a:lnTo>
                      <a:pt x="1" y="9"/>
                    </a:lnTo>
                    <a:cubicBezTo>
                      <a:pt x="4" y="6"/>
                      <a:pt x="6" y="4"/>
                      <a:pt x="7" y="3"/>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62"/>
              <p:cNvSpPr/>
              <p:nvPr/>
            </p:nvSpPr>
            <p:spPr>
              <a:xfrm>
                <a:off x="-7287471" y="3683026"/>
                <a:ext cx="608" cy="608"/>
              </a:xfrm>
              <a:custGeom>
                <a:avLst/>
                <a:gdLst/>
                <a:ahLst/>
                <a:cxnLst/>
                <a:rect l="l" t="t" r="r" b="b"/>
                <a:pathLst>
                  <a:path w="2" h="2" extrusionOk="0">
                    <a:moveTo>
                      <a:pt x="1" y="0"/>
                    </a:moveTo>
                    <a:lnTo>
                      <a:pt x="0" y="2"/>
                    </a:lnTo>
                    <a:cubicBezTo>
                      <a:pt x="0" y="2"/>
                      <a:pt x="1" y="2"/>
                      <a:pt x="1"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62"/>
              <p:cNvSpPr/>
              <p:nvPr/>
            </p:nvSpPr>
            <p:spPr>
              <a:xfrm>
                <a:off x="-6961638" y="3752326"/>
                <a:ext cx="123709" cy="96352"/>
              </a:xfrm>
              <a:custGeom>
                <a:avLst/>
                <a:gdLst/>
                <a:ahLst/>
                <a:cxnLst/>
                <a:rect l="l" t="t" r="r" b="b"/>
                <a:pathLst>
                  <a:path w="407" h="317" extrusionOk="0">
                    <a:moveTo>
                      <a:pt x="204" y="0"/>
                    </a:moveTo>
                    <a:cubicBezTo>
                      <a:pt x="1" y="0"/>
                      <a:pt x="1" y="316"/>
                      <a:pt x="204" y="316"/>
                    </a:cubicBezTo>
                    <a:cubicBezTo>
                      <a:pt x="406" y="316"/>
                      <a:pt x="407" y="0"/>
                      <a:pt x="20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62"/>
              <p:cNvSpPr/>
              <p:nvPr/>
            </p:nvSpPr>
            <p:spPr>
              <a:xfrm>
                <a:off x="-7701144" y="-1114768"/>
                <a:ext cx="410032" cy="394223"/>
              </a:xfrm>
              <a:custGeom>
                <a:avLst/>
                <a:gdLst/>
                <a:ahLst/>
                <a:cxnLst/>
                <a:rect l="l" t="t" r="r" b="b"/>
                <a:pathLst>
                  <a:path w="1349" h="1297" extrusionOk="0">
                    <a:moveTo>
                      <a:pt x="630" y="0"/>
                    </a:moveTo>
                    <a:cubicBezTo>
                      <a:pt x="371" y="0"/>
                      <a:pt x="0" y="307"/>
                      <a:pt x="104" y="588"/>
                    </a:cubicBezTo>
                    <a:cubicBezTo>
                      <a:pt x="139" y="676"/>
                      <a:pt x="221" y="748"/>
                      <a:pt x="255" y="845"/>
                    </a:cubicBezTo>
                    <a:cubicBezTo>
                      <a:pt x="296" y="964"/>
                      <a:pt x="301" y="1060"/>
                      <a:pt x="387" y="1160"/>
                    </a:cubicBezTo>
                    <a:cubicBezTo>
                      <a:pt x="472" y="1256"/>
                      <a:pt x="567" y="1296"/>
                      <a:pt x="662" y="1296"/>
                    </a:cubicBezTo>
                    <a:cubicBezTo>
                      <a:pt x="938" y="1296"/>
                      <a:pt x="1221" y="967"/>
                      <a:pt x="1275" y="716"/>
                    </a:cubicBezTo>
                    <a:cubicBezTo>
                      <a:pt x="1349" y="379"/>
                      <a:pt x="1141" y="124"/>
                      <a:pt x="846" y="34"/>
                    </a:cubicBezTo>
                    <a:cubicBezTo>
                      <a:pt x="782" y="15"/>
                      <a:pt x="714" y="3"/>
                      <a:pt x="643" y="1"/>
                    </a:cubicBezTo>
                    <a:cubicBezTo>
                      <a:pt x="639" y="0"/>
                      <a:pt x="635" y="0"/>
                      <a:pt x="630"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62"/>
              <p:cNvSpPr/>
              <p:nvPr/>
            </p:nvSpPr>
            <p:spPr>
              <a:xfrm>
                <a:off x="-6498421" y="-1178293"/>
                <a:ext cx="348026" cy="253798"/>
              </a:xfrm>
              <a:custGeom>
                <a:avLst/>
                <a:gdLst/>
                <a:ahLst/>
                <a:cxnLst/>
                <a:rect l="l" t="t" r="r" b="b"/>
                <a:pathLst>
                  <a:path w="1145" h="835" extrusionOk="0">
                    <a:moveTo>
                      <a:pt x="458" y="0"/>
                    </a:moveTo>
                    <a:cubicBezTo>
                      <a:pt x="365" y="0"/>
                      <a:pt x="285" y="55"/>
                      <a:pt x="150" y="108"/>
                    </a:cubicBezTo>
                    <a:cubicBezTo>
                      <a:pt x="95" y="190"/>
                      <a:pt x="1" y="284"/>
                      <a:pt x="49" y="387"/>
                    </a:cubicBezTo>
                    <a:cubicBezTo>
                      <a:pt x="78" y="444"/>
                      <a:pt x="207" y="486"/>
                      <a:pt x="257" y="533"/>
                    </a:cubicBezTo>
                    <a:cubicBezTo>
                      <a:pt x="331" y="600"/>
                      <a:pt x="379" y="703"/>
                      <a:pt x="459" y="765"/>
                    </a:cubicBezTo>
                    <a:cubicBezTo>
                      <a:pt x="521" y="811"/>
                      <a:pt x="614" y="835"/>
                      <a:pt x="710" y="835"/>
                    </a:cubicBezTo>
                    <a:cubicBezTo>
                      <a:pt x="896" y="835"/>
                      <a:pt x="1095" y="748"/>
                      <a:pt x="1115" y="567"/>
                    </a:cubicBezTo>
                    <a:cubicBezTo>
                      <a:pt x="1145" y="310"/>
                      <a:pt x="794" y="143"/>
                      <a:pt x="611" y="45"/>
                    </a:cubicBezTo>
                    <a:cubicBezTo>
                      <a:pt x="552" y="13"/>
                      <a:pt x="504" y="0"/>
                      <a:pt x="45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62"/>
              <p:cNvSpPr/>
              <p:nvPr/>
            </p:nvSpPr>
            <p:spPr>
              <a:xfrm>
                <a:off x="-6384745" y="-2471889"/>
                <a:ext cx="249849" cy="160182"/>
              </a:xfrm>
              <a:custGeom>
                <a:avLst/>
                <a:gdLst/>
                <a:ahLst/>
                <a:cxnLst/>
                <a:rect l="l" t="t" r="r" b="b"/>
                <a:pathLst>
                  <a:path w="822" h="527" extrusionOk="0">
                    <a:moveTo>
                      <a:pt x="383" y="1"/>
                    </a:moveTo>
                    <a:cubicBezTo>
                      <a:pt x="359" y="1"/>
                      <a:pt x="334" y="3"/>
                      <a:pt x="312" y="9"/>
                    </a:cubicBezTo>
                    <a:cubicBezTo>
                      <a:pt x="302" y="11"/>
                      <a:pt x="294" y="14"/>
                      <a:pt x="286" y="16"/>
                    </a:cubicBezTo>
                    <a:cubicBezTo>
                      <a:pt x="1" y="115"/>
                      <a:pt x="205" y="526"/>
                      <a:pt x="451" y="526"/>
                    </a:cubicBezTo>
                    <a:cubicBezTo>
                      <a:pt x="526" y="526"/>
                      <a:pt x="605" y="488"/>
                      <a:pt x="675" y="389"/>
                    </a:cubicBezTo>
                    <a:cubicBezTo>
                      <a:pt x="821" y="186"/>
                      <a:pt x="585" y="1"/>
                      <a:pt x="383"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62"/>
              <p:cNvSpPr/>
              <p:nvPr/>
            </p:nvSpPr>
            <p:spPr>
              <a:xfrm>
                <a:off x="-7072579" y="-2227516"/>
                <a:ext cx="171733" cy="131610"/>
              </a:xfrm>
              <a:custGeom>
                <a:avLst/>
                <a:gdLst/>
                <a:ahLst/>
                <a:cxnLst/>
                <a:rect l="l" t="t" r="r" b="b"/>
                <a:pathLst>
                  <a:path w="565" h="433" extrusionOk="0">
                    <a:moveTo>
                      <a:pt x="273" y="1"/>
                    </a:moveTo>
                    <a:cubicBezTo>
                      <a:pt x="206" y="1"/>
                      <a:pt x="137" y="19"/>
                      <a:pt x="87" y="56"/>
                    </a:cubicBezTo>
                    <a:cubicBezTo>
                      <a:pt x="35" y="93"/>
                      <a:pt x="1" y="149"/>
                      <a:pt x="6" y="226"/>
                    </a:cubicBezTo>
                    <a:cubicBezTo>
                      <a:pt x="10" y="293"/>
                      <a:pt x="72" y="351"/>
                      <a:pt x="125" y="384"/>
                    </a:cubicBezTo>
                    <a:cubicBezTo>
                      <a:pt x="176" y="417"/>
                      <a:pt x="229" y="433"/>
                      <a:pt x="280" y="433"/>
                    </a:cubicBezTo>
                    <a:cubicBezTo>
                      <a:pt x="382" y="433"/>
                      <a:pt x="474" y="371"/>
                      <a:pt x="512" y="255"/>
                    </a:cubicBezTo>
                    <a:cubicBezTo>
                      <a:pt x="564" y="87"/>
                      <a:pt x="421" y="1"/>
                      <a:pt x="273"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62"/>
              <p:cNvSpPr/>
              <p:nvPr/>
            </p:nvSpPr>
            <p:spPr>
              <a:xfrm>
                <a:off x="-7520903" y="-2474017"/>
                <a:ext cx="217630" cy="122796"/>
              </a:xfrm>
              <a:custGeom>
                <a:avLst/>
                <a:gdLst/>
                <a:ahLst/>
                <a:cxnLst/>
                <a:rect l="l" t="t" r="r" b="b"/>
                <a:pathLst>
                  <a:path w="716" h="404" extrusionOk="0">
                    <a:moveTo>
                      <a:pt x="378" y="1"/>
                    </a:moveTo>
                    <a:cubicBezTo>
                      <a:pt x="296" y="1"/>
                      <a:pt x="216" y="21"/>
                      <a:pt x="186" y="61"/>
                    </a:cubicBezTo>
                    <a:lnTo>
                      <a:pt x="169" y="78"/>
                    </a:lnTo>
                    <a:cubicBezTo>
                      <a:pt x="1" y="302"/>
                      <a:pt x="148" y="403"/>
                      <a:pt x="319" y="403"/>
                    </a:cubicBezTo>
                    <a:cubicBezTo>
                      <a:pt x="503" y="403"/>
                      <a:pt x="715" y="286"/>
                      <a:pt x="595" y="78"/>
                    </a:cubicBezTo>
                    <a:cubicBezTo>
                      <a:pt x="565" y="26"/>
                      <a:pt x="470" y="1"/>
                      <a:pt x="378"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62"/>
              <p:cNvSpPr/>
              <p:nvPr/>
            </p:nvSpPr>
            <p:spPr>
              <a:xfrm>
                <a:off x="-6286266" y="-677085"/>
                <a:ext cx="455625" cy="545590"/>
              </a:xfrm>
              <a:custGeom>
                <a:avLst/>
                <a:gdLst/>
                <a:ahLst/>
                <a:cxnLst/>
                <a:rect l="l" t="t" r="r" b="b"/>
                <a:pathLst>
                  <a:path w="1499" h="1795" extrusionOk="0">
                    <a:moveTo>
                      <a:pt x="1247" y="0"/>
                    </a:moveTo>
                    <a:cubicBezTo>
                      <a:pt x="1104" y="0"/>
                      <a:pt x="973" y="73"/>
                      <a:pt x="878" y="228"/>
                    </a:cubicBezTo>
                    <a:cubicBezTo>
                      <a:pt x="746" y="436"/>
                      <a:pt x="858" y="602"/>
                      <a:pt x="698" y="782"/>
                    </a:cubicBezTo>
                    <a:cubicBezTo>
                      <a:pt x="551" y="949"/>
                      <a:pt x="443" y="1072"/>
                      <a:pt x="268" y="1194"/>
                    </a:cubicBezTo>
                    <a:cubicBezTo>
                      <a:pt x="93" y="1318"/>
                      <a:pt x="1" y="1550"/>
                      <a:pt x="147" y="1720"/>
                    </a:cubicBezTo>
                    <a:cubicBezTo>
                      <a:pt x="172" y="1748"/>
                      <a:pt x="199" y="1773"/>
                      <a:pt x="229" y="1794"/>
                    </a:cubicBezTo>
                    <a:cubicBezTo>
                      <a:pt x="310" y="1735"/>
                      <a:pt x="390" y="1670"/>
                      <a:pt x="463" y="1604"/>
                    </a:cubicBezTo>
                    <a:cubicBezTo>
                      <a:pt x="921" y="1193"/>
                      <a:pt x="1256" y="654"/>
                      <a:pt x="1498" y="69"/>
                    </a:cubicBezTo>
                    <a:cubicBezTo>
                      <a:pt x="1413" y="24"/>
                      <a:pt x="1328" y="0"/>
                      <a:pt x="124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62"/>
              <p:cNvSpPr/>
              <p:nvPr/>
            </p:nvSpPr>
            <p:spPr>
              <a:xfrm>
                <a:off x="-7627285" y="-438487"/>
                <a:ext cx="222189" cy="282977"/>
              </a:xfrm>
              <a:custGeom>
                <a:avLst/>
                <a:gdLst/>
                <a:ahLst/>
                <a:cxnLst/>
                <a:rect l="l" t="t" r="r" b="b"/>
                <a:pathLst>
                  <a:path w="731" h="931" extrusionOk="0">
                    <a:moveTo>
                      <a:pt x="120" y="1"/>
                    </a:moveTo>
                    <a:cubicBezTo>
                      <a:pt x="84" y="1"/>
                      <a:pt x="43" y="26"/>
                      <a:pt x="0" y="66"/>
                    </a:cubicBezTo>
                    <a:cubicBezTo>
                      <a:pt x="74" y="191"/>
                      <a:pt x="157" y="309"/>
                      <a:pt x="244" y="422"/>
                    </a:cubicBezTo>
                    <a:cubicBezTo>
                      <a:pt x="389" y="609"/>
                      <a:pt x="549" y="779"/>
                      <a:pt x="731" y="930"/>
                    </a:cubicBezTo>
                    <a:cubicBezTo>
                      <a:pt x="700" y="751"/>
                      <a:pt x="569" y="573"/>
                      <a:pt x="468" y="454"/>
                    </a:cubicBezTo>
                    <a:cubicBezTo>
                      <a:pt x="393" y="363"/>
                      <a:pt x="245" y="26"/>
                      <a:pt x="134" y="2"/>
                    </a:cubicBezTo>
                    <a:cubicBezTo>
                      <a:pt x="129" y="1"/>
                      <a:pt x="124" y="1"/>
                      <a:pt x="12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62"/>
              <p:cNvSpPr/>
              <p:nvPr/>
            </p:nvSpPr>
            <p:spPr>
              <a:xfrm>
                <a:off x="-5985357" y="-1440295"/>
                <a:ext cx="136475" cy="130395"/>
              </a:xfrm>
              <a:custGeom>
                <a:avLst/>
                <a:gdLst/>
                <a:ahLst/>
                <a:cxnLst/>
                <a:rect l="l" t="t" r="r" b="b"/>
                <a:pathLst>
                  <a:path w="449" h="429" extrusionOk="0">
                    <a:moveTo>
                      <a:pt x="238" y="0"/>
                    </a:moveTo>
                    <a:cubicBezTo>
                      <a:pt x="200" y="0"/>
                      <a:pt x="164" y="37"/>
                      <a:pt x="126" y="37"/>
                    </a:cubicBezTo>
                    <a:cubicBezTo>
                      <a:pt x="122" y="37"/>
                      <a:pt x="118" y="36"/>
                      <a:pt x="114" y="35"/>
                    </a:cubicBezTo>
                    <a:lnTo>
                      <a:pt x="97" y="35"/>
                    </a:lnTo>
                    <a:cubicBezTo>
                      <a:pt x="55" y="108"/>
                      <a:pt x="0" y="200"/>
                      <a:pt x="50" y="283"/>
                    </a:cubicBezTo>
                    <a:cubicBezTo>
                      <a:pt x="85" y="337"/>
                      <a:pt x="148" y="410"/>
                      <a:pt x="213" y="426"/>
                    </a:cubicBezTo>
                    <a:cubicBezTo>
                      <a:pt x="219" y="428"/>
                      <a:pt x="226" y="428"/>
                      <a:pt x="233" y="428"/>
                    </a:cubicBezTo>
                    <a:cubicBezTo>
                      <a:pt x="284" y="428"/>
                      <a:pt x="358" y="394"/>
                      <a:pt x="389" y="363"/>
                    </a:cubicBezTo>
                    <a:cubicBezTo>
                      <a:pt x="417" y="333"/>
                      <a:pt x="439" y="281"/>
                      <a:pt x="442" y="242"/>
                    </a:cubicBezTo>
                    <a:cubicBezTo>
                      <a:pt x="448" y="143"/>
                      <a:pt x="411" y="98"/>
                      <a:pt x="334" y="43"/>
                    </a:cubicBezTo>
                    <a:cubicBezTo>
                      <a:pt x="309" y="25"/>
                      <a:pt x="272" y="3"/>
                      <a:pt x="241" y="0"/>
                    </a:cubicBezTo>
                    <a:cubicBezTo>
                      <a:pt x="240" y="0"/>
                      <a:pt x="239" y="0"/>
                      <a:pt x="23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62"/>
              <p:cNvSpPr/>
              <p:nvPr/>
            </p:nvSpPr>
            <p:spPr>
              <a:xfrm>
                <a:off x="-6779877" y="-327851"/>
                <a:ext cx="135867" cy="110638"/>
              </a:xfrm>
              <a:custGeom>
                <a:avLst/>
                <a:gdLst/>
                <a:ahLst/>
                <a:cxnLst/>
                <a:rect l="l" t="t" r="r" b="b"/>
                <a:pathLst>
                  <a:path w="447" h="364" extrusionOk="0">
                    <a:moveTo>
                      <a:pt x="315" y="0"/>
                    </a:moveTo>
                    <a:cubicBezTo>
                      <a:pt x="271" y="0"/>
                      <a:pt x="234" y="29"/>
                      <a:pt x="186" y="29"/>
                    </a:cubicBezTo>
                    <a:cubicBezTo>
                      <a:pt x="181" y="29"/>
                      <a:pt x="177" y="29"/>
                      <a:pt x="172" y="29"/>
                    </a:cubicBezTo>
                    <a:lnTo>
                      <a:pt x="124" y="78"/>
                    </a:lnTo>
                    <a:cubicBezTo>
                      <a:pt x="93" y="96"/>
                      <a:pt x="55" y="111"/>
                      <a:pt x="37" y="144"/>
                    </a:cubicBezTo>
                    <a:cubicBezTo>
                      <a:pt x="0" y="211"/>
                      <a:pt x="47" y="283"/>
                      <a:pt x="99" y="324"/>
                    </a:cubicBezTo>
                    <a:cubicBezTo>
                      <a:pt x="133" y="351"/>
                      <a:pt x="174" y="363"/>
                      <a:pt x="214" y="363"/>
                    </a:cubicBezTo>
                    <a:cubicBezTo>
                      <a:pt x="296" y="363"/>
                      <a:pt x="377" y="313"/>
                      <a:pt x="410" y="232"/>
                    </a:cubicBezTo>
                    <a:cubicBezTo>
                      <a:pt x="441" y="152"/>
                      <a:pt x="447" y="61"/>
                      <a:pt x="366" y="14"/>
                    </a:cubicBezTo>
                    <a:cubicBezTo>
                      <a:pt x="348" y="4"/>
                      <a:pt x="331" y="0"/>
                      <a:pt x="31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62"/>
              <p:cNvSpPr/>
              <p:nvPr/>
            </p:nvSpPr>
            <p:spPr>
              <a:xfrm>
                <a:off x="-6584743" y="567575"/>
                <a:ext cx="184499" cy="156838"/>
              </a:xfrm>
              <a:custGeom>
                <a:avLst/>
                <a:gdLst/>
                <a:ahLst/>
                <a:cxnLst/>
                <a:rect l="l" t="t" r="r" b="b"/>
                <a:pathLst>
                  <a:path w="607" h="516" extrusionOk="0">
                    <a:moveTo>
                      <a:pt x="83" y="0"/>
                    </a:moveTo>
                    <a:cubicBezTo>
                      <a:pt x="115" y="3"/>
                      <a:pt x="146" y="7"/>
                      <a:pt x="176" y="11"/>
                    </a:cubicBezTo>
                    <a:lnTo>
                      <a:pt x="176" y="11"/>
                    </a:lnTo>
                    <a:cubicBezTo>
                      <a:pt x="180" y="8"/>
                      <a:pt x="184" y="4"/>
                      <a:pt x="188" y="0"/>
                    </a:cubicBezTo>
                    <a:close/>
                    <a:moveTo>
                      <a:pt x="176" y="11"/>
                    </a:moveTo>
                    <a:cubicBezTo>
                      <a:pt x="115" y="65"/>
                      <a:pt x="42" y="107"/>
                      <a:pt x="20" y="190"/>
                    </a:cubicBezTo>
                    <a:cubicBezTo>
                      <a:pt x="1" y="264"/>
                      <a:pt x="19" y="399"/>
                      <a:pt x="84" y="450"/>
                    </a:cubicBezTo>
                    <a:cubicBezTo>
                      <a:pt x="135" y="491"/>
                      <a:pt x="230" y="516"/>
                      <a:pt x="307" y="516"/>
                    </a:cubicBezTo>
                    <a:cubicBezTo>
                      <a:pt x="328" y="516"/>
                      <a:pt x="347" y="514"/>
                      <a:pt x="364" y="510"/>
                    </a:cubicBezTo>
                    <a:cubicBezTo>
                      <a:pt x="458" y="489"/>
                      <a:pt x="512" y="423"/>
                      <a:pt x="563" y="351"/>
                    </a:cubicBezTo>
                    <a:cubicBezTo>
                      <a:pt x="607" y="288"/>
                      <a:pt x="598" y="248"/>
                      <a:pt x="564" y="185"/>
                    </a:cubicBezTo>
                    <a:cubicBezTo>
                      <a:pt x="544" y="144"/>
                      <a:pt x="529" y="93"/>
                      <a:pt x="494" y="65"/>
                    </a:cubicBezTo>
                    <a:cubicBezTo>
                      <a:pt x="446" y="27"/>
                      <a:pt x="391" y="21"/>
                      <a:pt x="334" y="21"/>
                    </a:cubicBezTo>
                    <a:cubicBezTo>
                      <a:pt x="328" y="21"/>
                      <a:pt x="323" y="21"/>
                      <a:pt x="317" y="21"/>
                    </a:cubicBezTo>
                    <a:cubicBezTo>
                      <a:pt x="312" y="21"/>
                      <a:pt x="307" y="21"/>
                      <a:pt x="302" y="21"/>
                    </a:cubicBezTo>
                    <a:cubicBezTo>
                      <a:pt x="258" y="21"/>
                      <a:pt x="217" y="17"/>
                      <a:pt x="176" y="1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62"/>
              <p:cNvSpPr/>
              <p:nvPr/>
            </p:nvSpPr>
            <p:spPr>
              <a:xfrm>
                <a:off x="-7357683" y="167582"/>
                <a:ext cx="293010" cy="848932"/>
              </a:xfrm>
              <a:custGeom>
                <a:avLst/>
                <a:gdLst/>
                <a:ahLst/>
                <a:cxnLst/>
                <a:rect l="l" t="t" r="r" b="b"/>
                <a:pathLst>
                  <a:path w="964" h="2793" extrusionOk="0">
                    <a:moveTo>
                      <a:pt x="162" y="1"/>
                    </a:moveTo>
                    <a:lnTo>
                      <a:pt x="161" y="21"/>
                    </a:lnTo>
                    <a:lnTo>
                      <a:pt x="29" y="2304"/>
                    </a:lnTo>
                    <a:lnTo>
                      <a:pt x="0" y="2791"/>
                    </a:lnTo>
                    <a:cubicBezTo>
                      <a:pt x="23" y="2792"/>
                      <a:pt x="47" y="2793"/>
                      <a:pt x="70" y="2793"/>
                    </a:cubicBezTo>
                    <a:cubicBezTo>
                      <a:pt x="91" y="2793"/>
                      <a:pt x="111" y="2792"/>
                      <a:pt x="130" y="2790"/>
                    </a:cubicBezTo>
                    <a:cubicBezTo>
                      <a:pt x="139" y="2790"/>
                      <a:pt x="148" y="2787"/>
                      <a:pt x="157" y="2786"/>
                    </a:cubicBezTo>
                    <a:cubicBezTo>
                      <a:pt x="219" y="2770"/>
                      <a:pt x="271" y="2718"/>
                      <a:pt x="321" y="2682"/>
                    </a:cubicBezTo>
                    <a:cubicBezTo>
                      <a:pt x="331" y="2676"/>
                      <a:pt x="340" y="2668"/>
                      <a:pt x="350" y="2662"/>
                    </a:cubicBezTo>
                    <a:cubicBezTo>
                      <a:pt x="461" y="2582"/>
                      <a:pt x="607" y="2492"/>
                      <a:pt x="675" y="2377"/>
                    </a:cubicBezTo>
                    <a:cubicBezTo>
                      <a:pt x="720" y="2304"/>
                      <a:pt x="755" y="2223"/>
                      <a:pt x="803" y="2149"/>
                    </a:cubicBezTo>
                    <a:cubicBezTo>
                      <a:pt x="842" y="2088"/>
                      <a:pt x="879" y="2029"/>
                      <a:pt x="899" y="1958"/>
                    </a:cubicBezTo>
                    <a:cubicBezTo>
                      <a:pt x="941" y="1817"/>
                      <a:pt x="964" y="1656"/>
                      <a:pt x="964" y="1507"/>
                    </a:cubicBezTo>
                    <a:cubicBezTo>
                      <a:pt x="964" y="1432"/>
                      <a:pt x="947" y="1367"/>
                      <a:pt x="931" y="1295"/>
                    </a:cubicBezTo>
                    <a:cubicBezTo>
                      <a:pt x="921" y="1243"/>
                      <a:pt x="922" y="1191"/>
                      <a:pt x="915" y="1139"/>
                    </a:cubicBezTo>
                    <a:cubicBezTo>
                      <a:pt x="886" y="952"/>
                      <a:pt x="653" y="886"/>
                      <a:pt x="521" y="787"/>
                    </a:cubicBezTo>
                    <a:cubicBezTo>
                      <a:pt x="400" y="697"/>
                      <a:pt x="467" y="542"/>
                      <a:pt x="435" y="410"/>
                    </a:cubicBezTo>
                    <a:cubicBezTo>
                      <a:pt x="423" y="347"/>
                      <a:pt x="390" y="301"/>
                      <a:pt x="359" y="246"/>
                    </a:cubicBezTo>
                    <a:cubicBezTo>
                      <a:pt x="322" y="184"/>
                      <a:pt x="311" y="103"/>
                      <a:pt x="255" y="54"/>
                    </a:cubicBezTo>
                    <a:cubicBezTo>
                      <a:pt x="236" y="36"/>
                      <a:pt x="201" y="15"/>
                      <a:pt x="162"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62"/>
              <p:cNvSpPr/>
              <p:nvPr/>
            </p:nvSpPr>
            <p:spPr>
              <a:xfrm>
                <a:off x="-7722724" y="1115590"/>
                <a:ext cx="341947" cy="281458"/>
              </a:xfrm>
              <a:custGeom>
                <a:avLst/>
                <a:gdLst/>
                <a:ahLst/>
                <a:cxnLst/>
                <a:rect l="l" t="t" r="r" b="b"/>
                <a:pathLst>
                  <a:path w="1125" h="926" extrusionOk="0">
                    <a:moveTo>
                      <a:pt x="766" y="0"/>
                    </a:moveTo>
                    <a:lnTo>
                      <a:pt x="0" y="445"/>
                    </a:lnTo>
                    <a:cubicBezTo>
                      <a:pt x="30" y="536"/>
                      <a:pt x="101" y="619"/>
                      <a:pt x="150" y="696"/>
                    </a:cubicBezTo>
                    <a:cubicBezTo>
                      <a:pt x="182" y="748"/>
                      <a:pt x="196" y="771"/>
                      <a:pt x="256" y="792"/>
                    </a:cubicBezTo>
                    <a:cubicBezTo>
                      <a:pt x="336" y="818"/>
                      <a:pt x="420" y="838"/>
                      <a:pt x="501" y="863"/>
                    </a:cubicBezTo>
                    <a:cubicBezTo>
                      <a:pt x="587" y="889"/>
                      <a:pt x="670" y="925"/>
                      <a:pt x="759" y="925"/>
                    </a:cubicBezTo>
                    <a:cubicBezTo>
                      <a:pt x="767" y="925"/>
                      <a:pt x="775" y="925"/>
                      <a:pt x="783" y="924"/>
                    </a:cubicBezTo>
                    <a:cubicBezTo>
                      <a:pt x="842" y="920"/>
                      <a:pt x="920" y="917"/>
                      <a:pt x="968" y="881"/>
                    </a:cubicBezTo>
                    <a:cubicBezTo>
                      <a:pt x="1037" y="828"/>
                      <a:pt x="1124" y="694"/>
                      <a:pt x="1123" y="606"/>
                    </a:cubicBezTo>
                    <a:cubicBezTo>
                      <a:pt x="1122" y="552"/>
                      <a:pt x="1093" y="494"/>
                      <a:pt x="1077" y="444"/>
                    </a:cubicBezTo>
                    <a:cubicBezTo>
                      <a:pt x="1052" y="363"/>
                      <a:pt x="1028" y="284"/>
                      <a:pt x="979" y="213"/>
                    </a:cubicBezTo>
                    <a:cubicBezTo>
                      <a:pt x="922" y="127"/>
                      <a:pt x="849" y="60"/>
                      <a:pt x="76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62"/>
              <p:cNvSpPr/>
              <p:nvPr/>
            </p:nvSpPr>
            <p:spPr>
              <a:xfrm>
                <a:off x="-7065285" y="1666645"/>
                <a:ext cx="307296" cy="230698"/>
              </a:xfrm>
              <a:custGeom>
                <a:avLst/>
                <a:gdLst/>
                <a:ahLst/>
                <a:cxnLst/>
                <a:rect l="l" t="t" r="r" b="b"/>
                <a:pathLst>
                  <a:path w="1011" h="759" extrusionOk="0">
                    <a:moveTo>
                      <a:pt x="80" y="1"/>
                    </a:moveTo>
                    <a:cubicBezTo>
                      <a:pt x="38" y="1"/>
                      <a:pt x="13" y="37"/>
                      <a:pt x="1" y="200"/>
                    </a:cubicBezTo>
                    <a:cubicBezTo>
                      <a:pt x="119" y="345"/>
                      <a:pt x="234" y="491"/>
                      <a:pt x="358" y="631"/>
                    </a:cubicBezTo>
                    <a:cubicBezTo>
                      <a:pt x="471" y="759"/>
                      <a:pt x="596" y="754"/>
                      <a:pt x="753" y="755"/>
                    </a:cubicBezTo>
                    <a:cubicBezTo>
                      <a:pt x="757" y="755"/>
                      <a:pt x="761" y="755"/>
                      <a:pt x="765" y="755"/>
                    </a:cubicBezTo>
                    <a:cubicBezTo>
                      <a:pt x="856" y="755"/>
                      <a:pt x="932" y="742"/>
                      <a:pt x="970" y="650"/>
                    </a:cubicBezTo>
                    <a:cubicBezTo>
                      <a:pt x="1011" y="552"/>
                      <a:pt x="903" y="465"/>
                      <a:pt x="842" y="401"/>
                    </a:cubicBezTo>
                    <a:cubicBezTo>
                      <a:pt x="694" y="248"/>
                      <a:pt x="487" y="168"/>
                      <a:pt x="300" y="73"/>
                    </a:cubicBezTo>
                    <a:cubicBezTo>
                      <a:pt x="234" y="40"/>
                      <a:pt x="177" y="18"/>
                      <a:pt x="103" y="3"/>
                    </a:cubicBezTo>
                    <a:cubicBezTo>
                      <a:pt x="95" y="2"/>
                      <a:pt x="87" y="1"/>
                      <a:pt x="8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62"/>
              <p:cNvSpPr/>
              <p:nvPr/>
            </p:nvSpPr>
            <p:spPr>
              <a:xfrm>
                <a:off x="-6360733" y="1318019"/>
                <a:ext cx="429485" cy="295135"/>
              </a:xfrm>
              <a:custGeom>
                <a:avLst/>
                <a:gdLst/>
                <a:ahLst/>
                <a:cxnLst/>
                <a:rect l="l" t="t" r="r" b="b"/>
                <a:pathLst>
                  <a:path w="1413" h="971" extrusionOk="0">
                    <a:moveTo>
                      <a:pt x="1076" y="0"/>
                    </a:moveTo>
                    <a:cubicBezTo>
                      <a:pt x="839" y="0"/>
                      <a:pt x="538" y="168"/>
                      <a:pt x="412" y="281"/>
                    </a:cubicBezTo>
                    <a:cubicBezTo>
                      <a:pt x="291" y="389"/>
                      <a:pt x="182" y="508"/>
                      <a:pt x="92" y="640"/>
                    </a:cubicBezTo>
                    <a:cubicBezTo>
                      <a:pt x="78" y="658"/>
                      <a:pt x="0" y="752"/>
                      <a:pt x="3" y="794"/>
                    </a:cubicBezTo>
                    <a:cubicBezTo>
                      <a:pt x="4" y="830"/>
                      <a:pt x="67" y="882"/>
                      <a:pt x="96" y="902"/>
                    </a:cubicBezTo>
                    <a:cubicBezTo>
                      <a:pt x="164" y="951"/>
                      <a:pt x="244" y="971"/>
                      <a:pt x="326" y="971"/>
                    </a:cubicBezTo>
                    <a:cubicBezTo>
                      <a:pt x="469" y="971"/>
                      <a:pt x="620" y="912"/>
                      <a:pt x="734" y="852"/>
                    </a:cubicBezTo>
                    <a:cubicBezTo>
                      <a:pt x="826" y="804"/>
                      <a:pt x="897" y="745"/>
                      <a:pt x="983" y="689"/>
                    </a:cubicBezTo>
                    <a:cubicBezTo>
                      <a:pt x="1071" y="632"/>
                      <a:pt x="1173" y="608"/>
                      <a:pt x="1253" y="538"/>
                    </a:cubicBezTo>
                    <a:cubicBezTo>
                      <a:pt x="1340" y="462"/>
                      <a:pt x="1413" y="310"/>
                      <a:pt x="1368" y="189"/>
                    </a:cubicBezTo>
                    <a:cubicBezTo>
                      <a:pt x="1317" y="51"/>
                      <a:pt x="1206" y="0"/>
                      <a:pt x="107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62"/>
              <p:cNvSpPr/>
              <p:nvPr/>
            </p:nvSpPr>
            <p:spPr>
              <a:xfrm>
                <a:off x="-3641613" y="4489092"/>
                <a:ext cx="458664" cy="1057746"/>
              </a:xfrm>
              <a:custGeom>
                <a:avLst/>
                <a:gdLst/>
                <a:ahLst/>
                <a:cxnLst/>
                <a:rect l="l" t="t" r="r" b="b"/>
                <a:pathLst>
                  <a:path w="1509" h="3480" extrusionOk="0">
                    <a:moveTo>
                      <a:pt x="830" y="1"/>
                    </a:moveTo>
                    <a:cubicBezTo>
                      <a:pt x="768" y="36"/>
                      <a:pt x="710" y="73"/>
                      <a:pt x="656" y="116"/>
                    </a:cubicBezTo>
                    <a:cubicBezTo>
                      <a:pt x="587" y="173"/>
                      <a:pt x="524" y="239"/>
                      <a:pt x="461" y="302"/>
                    </a:cubicBezTo>
                    <a:cubicBezTo>
                      <a:pt x="342" y="421"/>
                      <a:pt x="180" y="554"/>
                      <a:pt x="102" y="706"/>
                    </a:cubicBezTo>
                    <a:cubicBezTo>
                      <a:pt x="42" y="825"/>
                      <a:pt x="21" y="977"/>
                      <a:pt x="14" y="1108"/>
                    </a:cubicBezTo>
                    <a:cubicBezTo>
                      <a:pt x="7" y="1184"/>
                      <a:pt x="0" y="1269"/>
                      <a:pt x="22" y="1343"/>
                    </a:cubicBezTo>
                    <a:cubicBezTo>
                      <a:pt x="37" y="1404"/>
                      <a:pt x="76" y="1458"/>
                      <a:pt x="91" y="1520"/>
                    </a:cubicBezTo>
                    <a:cubicBezTo>
                      <a:pt x="120" y="1634"/>
                      <a:pt x="79" y="1789"/>
                      <a:pt x="145" y="1888"/>
                    </a:cubicBezTo>
                    <a:cubicBezTo>
                      <a:pt x="236" y="2021"/>
                      <a:pt x="403" y="2116"/>
                      <a:pt x="529" y="2214"/>
                    </a:cubicBezTo>
                    <a:cubicBezTo>
                      <a:pt x="606" y="2276"/>
                      <a:pt x="687" y="2329"/>
                      <a:pt x="755" y="2400"/>
                    </a:cubicBezTo>
                    <a:cubicBezTo>
                      <a:pt x="849" y="2498"/>
                      <a:pt x="916" y="2613"/>
                      <a:pt x="980" y="2732"/>
                    </a:cubicBezTo>
                    <a:cubicBezTo>
                      <a:pt x="1070" y="2899"/>
                      <a:pt x="1127" y="3099"/>
                      <a:pt x="1250" y="3245"/>
                    </a:cubicBezTo>
                    <a:cubicBezTo>
                      <a:pt x="1313" y="3321"/>
                      <a:pt x="1407" y="3422"/>
                      <a:pt x="1509" y="3479"/>
                    </a:cubicBezTo>
                    <a:lnTo>
                      <a:pt x="1293" y="2375"/>
                    </a:lnTo>
                    <a:lnTo>
                      <a:pt x="832" y="7"/>
                    </a:lnTo>
                    <a:lnTo>
                      <a:pt x="830" y="1"/>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62"/>
              <p:cNvSpPr/>
              <p:nvPr/>
            </p:nvSpPr>
            <p:spPr>
              <a:xfrm>
                <a:off x="-4386286" y="5194247"/>
                <a:ext cx="735565" cy="591183"/>
              </a:xfrm>
              <a:custGeom>
                <a:avLst/>
                <a:gdLst/>
                <a:ahLst/>
                <a:cxnLst/>
                <a:rect l="l" t="t" r="r" b="b"/>
                <a:pathLst>
                  <a:path w="2420" h="1945" extrusionOk="0">
                    <a:moveTo>
                      <a:pt x="1107" y="1"/>
                    </a:moveTo>
                    <a:cubicBezTo>
                      <a:pt x="866" y="1"/>
                      <a:pt x="641" y="60"/>
                      <a:pt x="412" y="123"/>
                    </a:cubicBezTo>
                    <a:cubicBezTo>
                      <a:pt x="340" y="97"/>
                      <a:pt x="287" y="86"/>
                      <a:pt x="248" y="86"/>
                    </a:cubicBezTo>
                    <a:cubicBezTo>
                      <a:pt x="165" y="86"/>
                      <a:pt x="138" y="132"/>
                      <a:pt x="117" y="188"/>
                    </a:cubicBezTo>
                    <a:cubicBezTo>
                      <a:pt x="97" y="236"/>
                      <a:pt x="78" y="291"/>
                      <a:pt x="65" y="340"/>
                    </a:cubicBezTo>
                    <a:cubicBezTo>
                      <a:pt x="45" y="408"/>
                      <a:pt x="57" y="478"/>
                      <a:pt x="51" y="550"/>
                    </a:cubicBezTo>
                    <a:cubicBezTo>
                      <a:pt x="40" y="675"/>
                      <a:pt x="1" y="799"/>
                      <a:pt x="51" y="920"/>
                    </a:cubicBezTo>
                    <a:cubicBezTo>
                      <a:pt x="76" y="985"/>
                      <a:pt x="107" y="1042"/>
                      <a:pt x="128" y="1109"/>
                    </a:cubicBezTo>
                    <a:cubicBezTo>
                      <a:pt x="145" y="1162"/>
                      <a:pt x="152" y="1228"/>
                      <a:pt x="184" y="1275"/>
                    </a:cubicBezTo>
                    <a:cubicBezTo>
                      <a:pt x="218" y="1330"/>
                      <a:pt x="286" y="1361"/>
                      <a:pt x="336" y="1400"/>
                    </a:cubicBezTo>
                    <a:cubicBezTo>
                      <a:pt x="397" y="1446"/>
                      <a:pt x="449" y="1499"/>
                      <a:pt x="500" y="1553"/>
                    </a:cubicBezTo>
                    <a:cubicBezTo>
                      <a:pt x="622" y="1685"/>
                      <a:pt x="766" y="1753"/>
                      <a:pt x="925" y="1836"/>
                    </a:cubicBezTo>
                    <a:cubicBezTo>
                      <a:pt x="982" y="1865"/>
                      <a:pt x="1041" y="1905"/>
                      <a:pt x="1101" y="1928"/>
                    </a:cubicBezTo>
                    <a:cubicBezTo>
                      <a:pt x="1141" y="1943"/>
                      <a:pt x="1181" y="1945"/>
                      <a:pt x="1222" y="1945"/>
                    </a:cubicBezTo>
                    <a:cubicBezTo>
                      <a:pt x="1242" y="1945"/>
                      <a:pt x="1262" y="1944"/>
                      <a:pt x="1282" y="1944"/>
                    </a:cubicBezTo>
                    <a:cubicBezTo>
                      <a:pt x="1460" y="1942"/>
                      <a:pt x="1648" y="1941"/>
                      <a:pt x="1821" y="1894"/>
                    </a:cubicBezTo>
                    <a:cubicBezTo>
                      <a:pt x="2093" y="1817"/>
                      <a:pt x="2407" y="1558"/>
                      <a:pt x="2410" y="1258"/>
                    </a:cubicBezTo>
                    <a:cubicBezTo>
                      <a:pt x="2419" y="894"/>
                      <a:pt x="2246" y="558"/>
                      <a:pt x="1947" y="353"/>
                    </a:cubicBezTo>
                    <a:cubicBezTo>
                      <a:pt x="1710" y="189"/>
                      <a:pt x="1405" y="1"/>
                      <a:pt x="1107"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62"/>
              <p:cNvSpPr/>
              <p:nvPr/>
            </p:nvSpPr>
            <p:spPr>
              <a:xfrm>
                <a:off x="-4048600" y="6132226"/>
                <a:ext cx="289363" cy="293312"/>
              </a:xfrm>
              <a:custGeom>
                <a:avLst/>
                <a:gdLst/>
                <a:ahLst/>
                <a:cxnLst/>
                <a:rect l="l" t="t" r="r" b="b"/>
                <a:pathLst>
                  <a:path w="952" h="965" extrusionOk="0">
                    <a:moveTo>
                      <a:pt x="607" y="1"/>
                    </a:moveTo>
                    <a:cubicBezTo>
                      <a:pt x="543" y="1"/>
                      <a:pt x="476" y="9"/>
                      <a:pt x="432" y="9"/>
                    </a:cubicBezTo>
                    <a:cubicBezTo>
                      <a:pt x="431" y="9"/>
                      <a:pt x="429" y="9"/>
                      <a:pt x="427" y="9"/>
                    </a:cubicBezTo>
                    <a:lnTo>
                      <a:pt x="384" y="52"/>
                    </a:lnTo>
                    <a:cubicBezTo>
                      <a:pt x="363" y="44"/>
                      <a:pt x="343" y="31"/>
                      <a:pt x="318" y="31"/>
                    </a:cubicBezTo>
                    <a:cubicBezTo>
                      <a:pt x="312" y="31"/>
                      <a:pt x="306" y="32"/>
                      <a:pt x="299" y="33"/>
                    </a:cubicBezTo>
                    <a:cubicBezTo>
                      <a:pt x="240" y="45"/>
                      <a:pt x="158" y="60"/>
                      <a:pt x="112" y="104"/>
                    </a:cubicBezTo>
                    <a:cubicBezTo>
                      <a:pt x="64" y="153"/>
                      <a:pt x="57" y="231"/>
                      <a:pt x="37" y="294"/>
                    </a:cubicBezTo>
                    <a:cubicBezTo>
                      <a:pt x="4" y="392"/>
                      <a:pt x="0" y="536"/>
                      <a:pt x="19" y="635"/>
                    </a:cubicBezTo>
                    <a:cubicBezTo>
                      <a:pt x="44" y="759"/>
                      <a:pt x="159" y="864"/>
                      <a:pt x="272" y="907"/>
                    </a:cubicBezTo>
                    <a:cubicBezTo>
                      <a:pt x="363" y="942"/>
                      <a:pt x="442" y="965"/>
                      <a:pt x="514" y="965"/>
                    </a:cubicBezTo>
                    <a:cubicBezTo>
                      <a:pt x="606" y="965"/>
                      <a:pt x="687" y="927"/>
                      <a:pt x="767" y="826"/>
                    </a:cubicBezTo>
                    <a:cubicBezTo>
                      <a:pt x="832" y="741"/>
                      <a:pt x="905" y="657"/>
                      <a:pt x="929" y="549"/>
                    </a:cubicBezTo>
                    <a:cubicBezTo>
                      <a:pt x="952" y="449"/>
                      <a:pt x="921" y="356"/>
                      <a:pt x="892" y="257"/>
                    </a:cubicBezTo>
                    <a:cubicBezTo>
                      <a:pt x="866" y="170"/>
                      <a:pt x="826" y="61"/>
                      <a:pt x="733" y="20"/>
                    </a:cubicBezTo>
                    <a:cubicBezTo>
                      <a:pt x="700" y="5"/>
                      <a:pt x="654" y="1"/>
                      <a:pt x="607"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62"/>
              <p:cNvSpPr/>
              <p:nvPr/>
            </p:nvSpPr>
            <p:spPr>
              <a:xfrm>
                <a:off x="-3600884" y="6555319"/>
                <a:ext cx="239515" cy="212765"/>
              </a:xfrm>
              <a:custGeom>
                <a:avLst/>
                <a:gdLst/>
                <a:ahLst/>
                <a:cxnLst/>
                <a:rect l="l" t="t" r="r" b="b"/>
                <a:pathLst>
                  <a:path w="788" h="700" extrusionOk="0">
                    <a:moveTo>
                      <a:pt x="371" y="1"/>
                    </a:moveTo>
                    <a:cubicBezTo>
                      <a:pt x="163" y="1"/>
                      <a:pt x="10" y="153"/>
                      <a:pt x="4" y="423"/>
                    </a:cubicBezTo>
                    <a:cubicBezTo>
                      <a:pt x="1" y="512"/>
                      <a:pt x="99" y="657"/>
                      <a:pt x="188" y="689"/>
                    </a:cubicBezTo>
                    <a:cubicBezTo>
                      <a:pt x="210" y="697"/>
                      <a:pt x="246" y="699"/>
                      <a:pt x="283" y="699"/>
                    </a:cubicBezTo>
                    <a:cubicBezTo>
                      <a:pt x="318" y="699"/>
                      <a:pt x="352" y="697"/>
                      <a:pt x="373" y="695"/>
                    </a:cubicBezTo>
                    <a:cubicBezTo>
                      <a:pt x="446" y="689"/>
                      <a:pt x="488" y="646"/>
                      <a:pt x="553" y="615"/>
                    </a:cubicBezTo>
                    <a:cubicBezTo>
                      <a:pt x="660" y="561"/>
                      <a:pt x="732" y="507"/>
                      <a:pt x="763" y="387"/>
                    </a:cubicBezTo>
                    <a:cubicBezTo>
                      <a:pt x="787" y="293"/>
                      <a:pt x="763" y="209"/>
                      <a:pt x="704" y="131"/>
                    </a:cubicBezTo>
                    <a:cubicBezTo>
                      <a:pt x="662" y="77"/>
                      <a:pt x="611" y="57"/>
                      <a:pt x="545" y="33"/>
                    </a:cubicBezTo>
                    <a:cubicBezTo>
                      <a:pt x="484" y="11"/>
                      <a:pt x="426" y="1"/>
                      <a:pt x="371"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62"/>
              <p:cNvSpPr/>
              <p:nvPr/>
            </p:nvSpPr>
            <p:spPr>
              <a:xfrm>
                <a:off x="-3245265" y="5968095"/>
                <a:ext cx="290275" cy="993613"/>
              </a:xfrm>
              <a:custGeom>
                <a:avLst/>
                <a:gdLst/>
                <a:ahLst/>
                <a:cxnLst/>
                <a:rect l="l" t="t" r="r" b="b"/>
                <a:pathLst>
                  <a:path w="955" h="3269" extrusionOk="0">
                    <a:moveTo>
                      <a:pt x="474" y="0"/>
                    </a:moveTo>
                    <a:cubicBezTo>
                      <a:pt x="437" y="25"/>
                      <a:pt x="402" y="52"/>
                      <a:pt x="368" y="80"/>
                    </a:cubicBezTo>
                    <a:cubicBezTo>
                      <a:pt x="219" y="205"/>
                      <a:pt x="103" y="360"/>
                      <a:pt x="51" y="575"/>
                    </a:cubicBezTo>
                    <a:cubicBezTo>
                      <a:pt x="27" y="673"/>
                      <a:pt x="1" y="780"/>
                      <a:pt x="13" y="880"/>
                    </a:cubicBezTo>
                    <a:cubicBezTo>
                      <a:pt x="25" y="963"/>
                      <a:pt x="88" y="1037"/>
                      <a:pt x="130" y="1106"/>
                    </a:cubicBezTo>
                    <a:cubicBezTo>
                      <a:pt x="186" y="1200"/>
                      <a:pt x="256" y="1300"/>
                      <a:pt x="296" y="1400"/>
                    </a:cubicBezTo>
                    <a:cubicBezTo>
                      <a:pt x="324" y="1476"/>
                      <a:pt x="323" y="1558"/>
                      <a:pt x="324" y="1636"/>
                    </a:cubicBezTo>
                    <a:cubicBezTo>
                      <a:pt x="328" y="1911"/>
                      <a:pt x="293" y="2197"/>
                      <a:pt x="344" y="2470"/>
                    </a:cubicBezTo>
                    <a:cubicBezTo>
                      <a:pt x="353" y="2519"/>
                      <a:pt x="363" y="2569"/>
                      <a:pt x="376" y="2621"/>
                    </a:cubicBezTo>
                    <a:cubicBezTo>
                      <a:pt x="417" y="2798"/>
                      <a:pt x="482" y="2985"/>
                      <a:pt x="577" y="3130"/>
                    </a:cubicBezTo>
                    <a:cubicBezTo>
                      <a:pt x="650" y="3243"/>
                      <a:pt x="765" y="3268"/>
                      <a:pt x="890" y="3268"/>
                    </a:cubicBezTo>
                    <a:cubicBezTo>
                      <a:pt x="906" y="3268"/>
                      <a:pt x="923" y="3268"/>
                      <a:pt x="939" y="3267"/>
                    </a:cubicBezTo>
                    <a:cubicBezTo>
                      <a:pt x="944" y="3267"/>
                      <a:pt x="950" y="3267"/>
                      <a:pt x="955" y="3265"/>
                    </a:cubicBezTo>
                    <a:cubicBezTo>
                      <a:pt x="876" y="2565"/>
                      <a:pt x="789" y="1864"/>
                      <a:pt x="694" y="1177"/>
                    </a:cubicBezTo>
                    <a:cubicBezTo>
                      <a:pt x="691" y="1157"/>
                      <a:pt x="690" y="1137"/>
                      <a:pt x="685" y="1118"/>
                    </a:cubicBezTo>
                    <a:cubicBezTo>
                      <a:pt x="678" y="1052"/>
                      <a:pt x="668" y="986"/>
                      <a:pt x="653" y="919"/>
                    </a:cubicBezTo>
                    <a:lnTo>
                      <a:pt x="555" y="414"/>
                    </a:lnTo>
                    <a:lnTo>
                      <a:pt x="474" y="0"/>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62"/>
              <p:cNvSpPr/>
              <p:nvPr/>
            </p:nvSpPr>
            <p:spPr>
              <a:xfrm>
                <a:off x="-4032187" y="7107590"/>
                <a:ext cx="339211" cy="894829"/>
              </a:xfrm>
              <a:custGeom>
                <a:avLst/>
                <a:gdLst/>
                <a:ahLst/>
                <a:cxnLst/>
                <a:rect l="l" t="t" r="r" b="b"/>
                <a:pathLst>
                  <a:path w="1116" h="2944" extrusionOk="0">
                    <a:moveTo>
                      <a:pt x="209" y="0"/>
                    </a:moveTo>
                    <a:cubicBezTo>
                      <a:pt x="144" y="0"/>
                      <a:pt x="68" y="37"/>
                      <a:pt x="14" y="54"/>
                    </a:cubicBezTo>
                    <a:cubicBezTo>
                      <a:pt x="10" y="55"/>
                      <a:pt x="4" y="56"/>
                      <a:pt x="0" y="58"/>
                    </a:cubicBezTo>
                    <a:lnTo>
                      <a:pt x="274" y="1090"/>
                    </a:lnTo>
                    <a:lnTo>
                      <a:pt x="762" y="2944"/>
                    </a:lnTo>
                    <a:cubicBezTo>
                      <a:pt x="876" y="2845"/>
                      <a:pt x="968" y="2627"/>
                      <a:pt x="999" y="2541"/>
                    </a:cubicBezTo>
                    <a:cubicBezTo>
                      <a:pt x="1115" y="2218"/>
                      <a:pt x="1114" y="1863"/>
                      <a:pt x="1073" y="1527"/>
                    </a:cubicBezTo>
                    <a:cubicBezTo>
                      <a:pt x="1056" y="1382"/>
                      <a:pt x="1034" y="1256"/>
                      <a:pt x="973" y="1123"/>
                    </a:cubicBezTo>
                    <a:cubicBezTo>
                      <a:pt x="910" y="983"/>
                      <a:pt x="814" y="861"/>
                      <a:pt x="756" y="718"/>
                    </a:cubicBezTo>
                    <a:cubicBezTo>
                      <a:pt x="714" y="611"/>
                      <a:pt x="625" y="565"/>
                      <a:pt x="548" y="480"/>
                    </a:cubicBezTo>
                    <a:cubicBezTo>
                      <a:pt x="487" y="415"/>
                      <a:pt x="437" y="337"/>
                      <a:pt x="397" y="256"/>
                    </a:cubicBezTo>
                    <a:cubicBezTo>
                      <a:pt x="363" y="189"/>
                      <a:pt x="345" y="105"/>
                      <a:pt x="299" y="42"/>
                    </a:cubicBezTo>
                    <a:cubicBezTo>
                      <a:pt x="276" y="11"/>
                      <a:pt x="244" y="0"/>
                      <a:pt x="209"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62"/>
              <p:cNvSpPr/>
              <p:nvPr/>
            </p:nvSpPr>
            <p:spPr>
              <a:xfrm>
                <a:off x="-3684166" y="7140112"/>
                <a:ext cx="229788" cy="202431"/>
              </a:xfrm>
              <a:custGeom>
                <a:avLst/>
                <a:gdLst/>
                <a:ahLst/>
                <a:cxnLst/>
                <a:rect l="l" t="t" r="r" b="b"/>
                <a:pathLst>
                  <a:path w="756" h="666" extrusionOk="0">
                    <a:moveTo>
                      <a:pt x="385" y="1"/>
                    </a:moveTo>
                    <a:cubicBezTo>
                      <a:pt x="220" y="1"/>
                      <a:pt x="61" y="128"/>
                      <a:pt x="26" y="303"/>
                    </a:cubicBezTo>
                    <a:cubicBezTo>
                      <a:pt x="0" y="429"/>
                      <a:pt x="78" y="535"/>
                      <a:pt x="179" y="604"/>
                    </a:cubicBezTo>
                    <a:cubicBezTo>
                      <a:pt x="242" y="646"/>
                      <a:pt x="304" y="665"/>
                      <a:pt x="362" y="665"/>
                    </a:cubicBezTo>
                    <a:cubicBezTo>
                      <a:pt x="507" y="665"/>
                      <a:pt x="630" y="548"/>
                      <a:pt x="693" y="391"/>
                    </a:cubicBezTo>
                    <a:cubicBezTo>
                      <a:pt x="756" y="240"/>
                      <a:pt x="689" y="140"/>
                      <a:pt x="561" y="55"/>
                    </a:cubicBezTo>
                    <a:cubicBezTo>
                      <a:pt x="505" y="17"/>
                      <a:pt x="445" y="1"/>
                      <a:pt x="385"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62"/>
              <p:cNvSpPr/>
              <p:nvPr/>
            </p:nvSpPr>
            <p:spPr>
              <a:xfrm>
                <a:off x="-3030374" y="7464727"/>
                <a:ext cx="206992" cy="994524"/>
              </a:xfrm>
              <a:custGeom>
                <a:avLst/>
                <a:gdLst/>
                <a:ahLst/>
                <a:cxnLst/>
                <a:rect l="l" t="t" r="r" b="b"/>
                <a:pathLst>
                  <a:path w="681" h="3272" extrusionOk="0">
                    <a:moveTo>
                      <a:pt x="419" y="1"/>
                    </a:moveTo>
                    <a:cubicBezTo>
                      <a:pt x="406" y="4"/>
                      <a:pt x="393" y="8"/>
                      <a:pt x="381" y="14"/>
                    </a:cubicBezTo>
                    <a:cubicBezTo>
                      <a:pt x="305" y="50"/>
                      <a:pt x="207" y="157"/>
                      <a:pt x="165" y="219"/>
                    </a:cubicBezTo>
                    <a:cubicBezTo>
                      <a:pt x="45" y="395"/>
                      <a:pt x="19" y="558"/>
                      <a:pt x="21" y="768"/>
                    </a:cubicBezTo>
                    <a:cubicBezTo>
                      <a:pt x="23" y="861"/>
                      <a:pt x="26" y="954"/>
                      <a:pt x="18" y="1047"/>
                    </a:cubicBezTo>
                    <a:cubicBezTo>
                      <a:pt x="11" y="1117"/>
                      <a:pt x="0" y="1188"/>
                      <a:pt x="4" y="1260"/>
                    </a:cubicBezTo>
                    <a:cubicBezTo>
                      <a:pt x="14" y="1403"/>
                      <a:pt x="85" y="1529"/>
                      <a:pt x="99" y="1670"/>
                    </a:cubicBezTo>
                    <a:cubicBezTo>
                      <a:pt x="119" y="1882"/>
                      <a:pt x="108" y="2094"/>
                      <a:pt x="123" y="2304"/>
                    </a:cubicBezTo>
                    <a:cubicBezTo>
                      <a:pt x="129" y="2363"/>
                      <a:pt x="135" y="2410"/>
                      <a:pt x="159" y="2464"/>
                    </a:cubicBezTo>
                    <a:cubicBezTo>
                      <a:pt x="189" y="2532"/>
                      <a:pt x="241" y="2593"/>
                      <a:pt x="278" y="2660"/>
                    </a:cubicBezTo>
                    <a:cubicBezTo>
                      <a:pt x="329" y="2750"/>
                      <a:pt x="367" y="2845"/>
                      <a:pt x="401" y="2941"/>
                    </a:cubicBezTo>
                    <a:cubicBezTo>
                      <a:pt x="417" y="2987"/>
                      <a:pt x="430" y="3027"/>
                      <a:pt x="459" y="3066"/>
                    </a:cubicBezTo>
                    <a:cubicBezTo>
                      <a:pt x="506" y="3131"/>
                      <a:pt x="589" y="3204"/>
                      <a:pt x="652" y="3254"/>
                    </a:cubicBezTo>
                    <a:cubicBezTo>
                      <a:pt x="661" y="3262"/>
                      <a:pt x="672" y="3268"/>
                      <a:pt x="681" y="3272"/>
                    </a:cubicBezTo>
                    <a:cubicBezTo>
                      <a:pt x="621" y="2373"/>
                      <a:pt x="547" y="1411"/>
                      <a:pt x="458" y="424"/>
                    </a:cubicBezTo>
                    <a:lnTo>
                      <a:pt x="419" y="1"/>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62"/>
              <p:cNvSpPr/>
              <p:nvPr/>
            </p:nvSpPr>
            <p:spPr>
              <a:xfrm>
                <a:off x="-3738269" y="8237359"/>
                <a:ext cx="246809" cy="642246"/>
              </a:xfrm>
              <a:custGeom>
                <a:avLst/>
                <a:gdLst/>
                <a:ahLst/>
                <a:cxnLst/>
                <a:rect l="l" t="t" r="r" b="b"/>
                <a:pathLst>
                  <a:path w="812" h="2113" extrusionOk="0">
                    <a:moveTo>
                      <a:pt x="0" y="1"/>
                    </a:moveTo>
                    <a:lnTo>
                      <a:pt x="560" y="2112"/>
                    </a:lnTo>
                    <a:cubicBezTo>
                      <a:pt x="593" y="2109"/>
                      <a:pt x="625" y="2098"/>
                      <a:pt x="658" y="2073"/>
                    </a:cubicBezTo>
                    <a:cubicBezTo>
                      <a:pt x="780" y="1983"/>
                      <a:pt x="811" y="1759"/>
                      <a:pt x="777" y="1616"/>
                    </a:cubicBezTo>
                    <a:cubicBezTo>
                      <a:pt x="712" y="1355"/>
                      <a:pt x="492" y="1168"/>
                      <a:pt x="428" y="904"/>
                    </a:cubicBezTo>
                    <a:cubicBezTo>
                      <a:pt x="397" y="775"/>
                      <a:pt x="380" y="655"/>
                      <a:pt x="323" y="532"/>
                    </a:cubicBezTo>
                    <a:cubicBezTo>
                      <a:pt x="270" y="417"/>
                      <a:pt x="225" y="296"/>
                      <a:pt x="168" y="185"/>
                    </a:cubicBezTo>
                    <a:cubicBezTo>
                      <a:pt x="130" y="106"/>
                      <a:pt x="76" y="31"/>
                      <a:pt x="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62"/>
              <p:cNvSpPr/>
              <p:nvPr/>
            </p:nvSpPr>
            <p:spPr>
              <a:xfrm>
                <a:off x="-3243441" y="9147070"/>
                <a:ext cx="220973" cy="591487"/>
              </a:xfrm>
              <a:custGeom>
                <a:avLst/>
                <a:gdLst/>
                <a:ahLst/>
                <a:cxnLst/>
                <a:rect l="l" t="t" r="r" b="b"/>
                <a:pathLst>
                  <a:path w="727" h="1946" extrusionOk="0">
                    <a:moveTo>
                      <a:pt x="267" y="0"/>
                    </a:moveTo>
                    <a:cubicBezTo>
                      <a:pt x="122" y="0"/>
                      <a:pt x="0" y="121"/>
                      <a:pt x="85" y="286"/>
                    </a:cubicBezTo>
                    <a:cubicBezTo>
                      <a:pt x="85" y="545"/>
                      <a:pt x="72" y="807"/>
                      <a:pt x="89" y="1066"/>
                    </a:cubicBezTo>
                    <a:cubicBezTo>
                      <a:pt x="103" y="1284"/>
                      <a:pt x="147" y="1478"/>
                      <a:pt x="240" y="1675"/>
                    </a:cubicBezTo>
                    <a:cubicBezTo>
                      <a:pt x="275" y="1751"/>
                      <a:pt x="305" y="1838"/>
                      <a:pt x="362" y="1900"/>
                    </a:cubicBezTo>
                    <a:cubicBezTo>
                      <a:pt x="392" y="1932"/>
                      <a:pt x="423" y="1945"/>
                      <a:pt x="453" y="1945"/>
                    </a:cubicBezTo>
                    <a:cubicBezTo>
                      <a:pt x="547" y="1945"/>
                      <a:pt x="637" y="1818"/>
                      <a:pt x="673" y="1731"/>
                    </a:cubicBezTo>
                    <a:cubicBezTo>
                      <a:pt x="726" y="1605"/>
                      <a:pt x="701" y="1456"/>
                      <a:pt x="700" y="1322"/>
                    </a:cubicBezTo>
                    <a:lnTo>
                      <a:pt x="700" y="901"/>
                    </a:lnTo>
                    <a:cubicBezTo>
                      <a:pt x="700" y="805"/>
                      <a:pt x="710" y="705"/>
                      <a:pt x="696" y="610"/>
                    </a:cubicBezTo>
                    <a:cubicBezTo>
                      <a:pt x="680" y="512"/>
                      <a:pt x="636" y="409"/>
                      <a:pt x="598" y="317"/>
                    </a:cubicBezTo>
                    <a:cubicBezTo>
                      <a:pt x="560" y="224"/>
                      <a:pt x="504" y="105"/>
                      <a:pt x="419" y="47"/>
                    </a:cubicBezTo>
                    <a:cubicBezTo>
                      <a:pt x="371" y="15"/>
                      <a:pt x="318" y="0"/>
                      <a:pt x="26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62"/>
              <p:cNvSpPr/>
              <p:nvPr/>
            </p:nvSpPr>
            <p:spPr>
              <a:xfrm>
                <a:off x="-2896029" y="9526699"/>
                <a:ext cx="151368" cy="543159"/>
              </a:xfrm>
              <a:custGeom>
                <a:avLst/>
                <a:gdLst/>
                <a:ahLst/>
                <a:cxnLst/>
                <a:rect l="l" t="t" r="r" b="b"/>
                <a:pathLst>
                  <a:path w="498" h="1787" extrusionOk="0">
                    <a:moveTo>
                      <a:pt x="433" y="0"/>
                    </a:moveTo>
                    <a:cubicBezTo>
                      <a:pt x="428" y="4"/>
                      <a:pt x="425" y="8"/>
                      <a:pt x="422" y="13"/>
                    </a:cubicBezTo>
                    <a:cubicBezTo>
                      <a:pt x="338" y="136"/>
                      <a:pt x="280" y="277"/>
                      <a:pt x="208" y="406"/>
                    </a:cubicBezTo>
                    <a:cubicBezTo>
                      <a:pt x="74" y="644"/>
                      <a:pt x="1" y="839"/>
                      <a:pt x="80" y="1109"/>
                    </a:cubicBezTo>
                    <a:cubicBezTo>
                      <a:pt x="149" y="1337"/>
                      <a:pt x="180" y="1585"/>
                      <a:pt x="387" y="1726"/>
                    </a:cubicBezTo>
                    <a:cubicBezTo>
                      <a:pt x="426" y="1753"/>
                      <a:pt x="462" y="1773"/>
                      <a:pt x="498" y="1787"/>
                    </a:cubicBezTo>
                    <a:cubicBezTo>
                      <a:pt x="495" y="1680"/>
                      <a:pt x="491" y="1540"/>
                      <a:pt x="484" y="1367"/>
                    </a:cubicBezTo>
                    <a:cubicBezTo>
                      <a:pt x="474" y="1023"/>
                      <a:pt x="458" y="561"/>
                      <a:pt x="43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62"/>
              <p:cNvSpPr/>
              <p:nvPr/>
            </p:nvSpPr>
            <p:spPr>
              <a:xfrm>
                <a:off x="-3330066" y="7147103"/>
                <a:ext cx="139210" cy="115197"/>
              </a:xfrm>
              <a:custGeom>
                <a:avLst/>
                <a:gdLst/>
                <a:ahLst/>
                <a:cxnLst/>
                <a:rect l="l" t="t" r="r" b="b"/>
                <a:pathLst>
                  <a:path w="458" h="379" extrusionOk="0">
                    <a:moveTo>
                      <a:pt x="244" y="0"/>
                    </a:moveTo>
                    <a:cubicBezTo>
                      <a:pt x="124" y="0"/>
                      <a:pt x="0" y="78"/>
                      <a:pt x="14" y="197"/>
                    </a:cubicBezTo>
                    <a:cubicBezTo>
                      <a:pt x="18" y="239"/>
                      <a:pt x="41" y="270"/>
                      <a:pt x="64" y="306"/>
                    </a:cubicBezTo>
                    <a:cubicBezTo>
                      <a:pt x="98" y="354"/>
                      <a:pt x="113" y="379"/>
                      <a:pt x="173" y="379"/>
                    </a:cubicBezTo>
                    <a:cubicBezTo>
                      <a:pt x="174" y="379"/>
                      <a:pt x="176" y="379"/>
                      <a:pt x="177" y="379"/>
                    </a:cubicBezTo>
                    <a:cubicBezTo>
                      <a:pt x="275" y="378"/>
                      <a:pt x="442" y="355"/>
                      <a:pt x="451" y="231"/>
                    </a:cubicBezTo>
                    <a:cubicBezTo>
                      <a:pt x="458" y="122"/>
                      <a:pt x="413" y="57"/>
                      <a:pt x="348" y="23"/>
                    </a:cubicBezTo>
                    <a:cubicBezTo>
                      <a:pt x="316" y="8"/>
                      <a:pt x="280" y="0"/>
                      <a:pt x="24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62"/>
              <p:cNvSpPr/>
              <p:nvPr/>
            </p:nvSpPr>
            <p:spPr>
              <a:xfrm>
                <a:off x="-3567754" y="8134929"/>
                <a:ext cx="156232" cy="160182"/>
              </a:xfrm>
              <a:custGeom>
                <a:avLst/>
                <a:gdLst/>
                <a:ahLst/>
                <a:cxnLst/>
                <a:rect l="l" t="t" r="r" b="b"/>
                <a:pathLst>
                  <a:path w="514" h="527" extrusionOk="0">
                    <a:moveTo>
                      <a:pt x="304" y="1"/>
                    </a:moveTo>
                    <a:cubicBezTo>
                      <a:pt x="273" y="1"/>
                      <a:pt x="244" y="15"/>
                      <a:pt x="216" y="25"/>
                    </a:cubicBezTo>
                    <a:cubicBezTo>
                      <a:pt x="175" y="37"/>
                      <a:pt x="130" y="39"/>
                      <a:pt x="93" y="60"/>
                    </a:cubicBezTo>
                    <a:cubicBezTo>
                      <a:pt x="31" y="93"/>
                      <a:pt x="1" y="169"/>
                      <a:pt x="1" y="239"/>
                    </a:cubicBezTo>
                    <a:cubicBezTo>
                      <a:pt x="1" y="347"/>
                      <a:pt x="62" y="456"/>
                      <a:pt x="160" y="502"/>
                    </a:cubicBezTo>
                    <a:cubicBezTo>
                      <a:pt x="194" y="519"/>
                      <a:pt x="232" y="527"/>
                      <a:pt x="270" y="527"/>
                    </a:cubicBezTo>
                    <a:cubicBezTo>
                      <a:pt x="340" y="527"/>
                      <a:pt x="410" y="499"/>
                      <a:pt x="456" y="445"/>
                    </a:cubicBezTo>
                    <a:cubicBezTo>
                      <a:pt x="513" y="377"/>
                      <a:pt x="506" y="211"/>
                      <a:pt x="445" y="102"/>
                    </a:cubicBezTo>
                    <a:cubicBezTo>
                      <a:pt x="413" y="44"/>
                      <a:pt x="364" y="1"/>
                      <a:pt x="304"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62"/>
              <p:cNvSpPr/>
              <p:nvPr/>
            </p:nvSpPr>
            <p:spPr>
              <a:xfrm>
                <a:off x="-3234323" y="10433068"/>
                <a:ext cx="176900" cy="370211"/>
              </a:xfrm>
              <a:custGeom>
                <a:avLst/>
                <a:gdLst/>
                <a:ahLst/>
                <a:cxnLst/>
                <a:rect l="l" t="t" r="r" b="b"/>
                <a:pathLst>
                  <a:path w="582" h="1218" extrusionOk="0">
                    <a:moveTo>
                      <a:pt x="154" y="154"/>
                    </a:moveTo>
                    <a:cubicBezTo>
                      <a:pt x="153" y="154"/>
                      <a:pt x="153" y="154"/>
                      <a:pt x="153" y="155"/>
                    </a:cubicBezTo>
                    <a:cubicBezTo>
                      <a:pt x="154" y="154"/>
                      <a:pt x="154" y="154"/>
                      <a:pt x="154" y="154"/>
                    </a:cubicBezTo>
                    <a:lnTo>
                      <a:pt x="154" y="154"/>
                    </a:lnTo>
                    <a:cubicBezTo>
                      <a:pt x="154" y="154"/>
                      <a:pt x="154" y="154"/>
                      <a:pt x="154" y="154"/>
                    </a:cubicBezTo>
                    <a:close/>
                    <a:moveTo>
                      <a:pt x="316" y="1"/>
                    </a:moveTo>
                    <a:cubicBezTo>
                      <a:pt x="293" y="1"/>
                      <a:pt x="270" y="8"/>
                      <a:pt x="245" y="27"/>
                    </a:cubicBezTo>
                    <a:cubicBezTo>
                      <a:pt x="229" y="40"/>
                      <a:pt x="204" y="80"/>
                      <a:pt x="191" y="98"/>
                    </a:cubicBezTo>
                    <a:cubicBezTo>
                      <a:pt x="179" y="115"/>
                      <a:pt x="170" y="141"/>
                      <a:pt x="154" y="154"/>
                    </a:cubicBezTo>
                    <a:lnTo>
                      <a:pt x="154" y="154"/>
                    </a:lnTo>
                    <a:cubicBezTo>
                      <a:pt x="156" y="154"/>
                      <a:pt x="161" y="156"/>
                      <a:pt x="172" y="164"/>
                    </a:cubicBezTo>
                    <a:cubicBezTo>
                      <a:pt x="155" y="357"/>
                      <a:pt x="34" y="532"/>
                      <a:pt x="11" y="728"/>
                    </a:cubicBezTo>
                    <a:cubicBezTo>
                      <a:pt x="5" y="785"/>
                      <a:pt x="8" y="844"/>
                      <a:pt x="8" y="901"/>
                    </a:cubicBezTo>
                    <a:cubicBezTo>
                      <a:pt x="8" y="950"/>
                      <a:pt x="1" y="1004"/>
                      <a:pt x="11" y="1053"/>
                    </a:cubicBezTo>
                    <a:cubicBezTo>
                      <a:pt x="24" y="1115"/>
                      <a:pt x="88" y="1162"/>
                      <a:pt x="137" y="1197"/>
                    </a:cubicBezTo>
                    <a:cubicBezTo>
                      <a:pt x="157" y="1211"/>
                      <a:pt x="175" y="1217"/>
                      <a:pt x="193" y="1217"/>
                    </a:cubicBezTo>
                    <a:cubicBezTo>
                      <a:pt x="280" y="1217"/>
                      <a:pt x="334" y="1065"/>
                      <a:pt x="355" y="995"/>
                    </a:cubicBezTo>
                    <a:cubicBezTo>
                      <a:pt x="388" y="889"/>
                      <a:pt x="417" y="792"/>
                      <a:pt x="464" y="691"/>
                    </a:cubicBezTo>
                    <a:cubicBezTo>
                      <a:pt x="497" y="623"/>
                      <a:pt x="497" y="562"/>
                      <a:pt x="513" y="489"/>
                    </a:cubicBezTo>
                    <a:cubicBezTo>
                      <a:pt x="526" y="425"/>
                      <a:pt x="551" y="374"/>
                      <a:pt x="554" y="308"/>
                    </a:cubicBezTo>
                    <a:cubicBezTo>
                      <a:pt x="556" y="256"/>
                      <a:pt x="581" y="211"/>
                      <a:pt x="569" y="158"/>
                    </a:cubicBezTo>
                    <a:cubicBezTo>
                      <a:pt x="550" y="75"/>
                      <a:pt x="490" y="51"/>
                      <a:pt x="418" y="27"/>
                    </a:cubicBezTo>
                    <a:cubicBezTo>
                      <a:pt x="381" y="14"/>
                      <a:pt x="348" y="1"/>
                      <a:pt x="316"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62"/>
              <p:cNvSpPr/>
              <p:nvPr/>
            </p:nvSpPr>
            <p:spPr>
              <a:xfrm rot="5400000">
                <a:off x="-6885638" y="-668268"/>
                <a:ext cx="87234" cy="293616"/>
              </a:xfrm>
              <a:custGeom>
                <a:avLst/>
                <a:gdLst/>
                <a:ahLst/>
                <a:cxnLst/>
                <a:rect l="l" t="t" r="r" b="b"/>
                <a:pathLst>
                  <a:path w="287" h="966" extrusionOk="0">
                    <a:moveTo>
                      <a:pt x="54" y="1"/>
                    </a:moveTo>
                    <a:cubicBezTo>
                      <a:pt x="23" y="2"/>
                      <a:pt x="0" y="26"/>
                      <a:pt x="0" y="57"/>
                    </a:cubicBezTo>
                    <a:lnTo>
                      <a:pt x="6" y="741"/>
                    </a:lnTo>
                    <a:cubicBezTo>
                      <a:pt x="7" y="865"/>
                      <a:pt x="106" y="963"/>
                      <a:pt x="230" y="965"/>
                    </a:cubicBezTo>
                    <a:cubicBezTo>
                      <a:pt x="260" y="965"/>
                      <a:pt x="285" y="940"/>
                      <a:pt x="285" y="912"/>
                    </a:cubicBezTo>
                    <a:cubicBezTo>
                      <a:pt x="286" y="882"/>
                      <a:pt x="261" y="856"/>
                      <a:pt x="231" y="856"/>
                    </a:cubicBezTo>
                    <a:cubicBezTo>
                      <a:pt x="167" y="855"/>
                      <a:pt x="116" y="805"/>
                      <a:pt x="115" y="739"/>
                    </a:cubicBezTo>
                    <a:lnTo>
                      <a:pt x="108" y="54"/>
                    </a:lnTo>
                    <a:cubicBezTo>
                      <a:pt x="108" y="24"/>
                      <a:pt x="8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08"/>
        <p:cNvGrpSpPr/>
        <p:nvPr/>
      </p:nvGrpSpPr>
      <p:grpSpPr>
        <a:xfrm>
          <a:off x="0" y="0"/>
          <a:ext cx="0" cy="0"/>
          <a:chOff x="0" y="0"/>
          <a:chExt cx="0" cy="0"/>
        </a:xfrm>
      </p:grpSpPr>
      <p:grpSp>
        <p:nvGrpSpPr>
          <p:cNvPr id="6209" name="Google Shape;6209;p63"/>
          <p:cNvGrpSpPr/>
          <p:nvPr/>
        </p:nvGrpSpPr>
        <p:grpSpPr>
          <a:xfrm flipH="1">
            <a:off x="3345341" y="482544"/>
            <a:ext cx="597958" cy="681757"/>
            <a:chOff x="-1511125" y="950675"/>
            <a:chExt cx="2046401" cy="2333185"/>
          </a:xfrm>
        </p:grpSpPr>
        <p:grpSp>
          <p:nvGrpSpPr>
            <p:cNvPr id="6210" name="Google Shape;6210;p63"/>
            <p:cNvGrpSpPr/>
            <p:nvPr/>
          </p:nvGrpSpPr>
          <p:grpSpPr>
            <a:xfrm>
              <a:off x="-1511125" y="950675"/>
              <a:ext cx="2046401" cy="2333185"/>
              <a:chOff x="-1511125" y="950675"/>
              <a:chExt cx="2046401" cy="2333185"/>
            </a:xfrm>
          </p:grpSpPr>
          <p:sp>
            <p:nvSpPr>
              <p:cNvPr id="6211" name="Google Shape;6211;p63"/>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63"/>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63"/>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63"/>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63"/>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63"/>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63"/>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63"/>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63"/>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63"/>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63"/>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63"/>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63"/>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63"/>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63"/>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63"/>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63"/>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63"/>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63"/>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63"/>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63"/>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63"/>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63"/>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63"/>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63"/>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63"/>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63"/>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63"/>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63"/>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63"/>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63"/>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63"/>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3"/>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63"/>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63"/>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63"/>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3"/>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8" name="Google Shape;6248;p63"/>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9" name="Google Shape;6249;p63"/>
          <p:cNvSpPr/>
          <p:nvPr/>
        </p:nvSpPr>
        <p:spPr>
          <a:xfrm>
            <a:off x="8088254" y="2037733"/>
            <a:ext cx="466200" cy="46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3"/>
          <p:cNvSpPr txBox="1">
            <a:spLocks noGrp="1"/>
          </p:cNvSpPr>
          <p:nvPr>
            <p:ph type="subTitle" idx="1"/>
          </p:nvPr>
        </p:nvSpPr>
        <p:spPr>
          <a:xfrm>
            <a:off x="3959414" y="1752724"/>
            <a:ext cx="4111690" cy="2563244"/>
          </a:xfrm>
          <a:prstGeom prst="rect">
            <a:avLst/>
          </a:prstGeom>
        </p:spPr>
        <p:txBody>
          <a:bodyPr spcFirstLastPara="1" wrap="square" lIns="91425" tIns="91425" rIns="91425" bIns="91425" anchor="t" anchorCtr="0">
            <a:noAutofit/>
          </a:bodyPr>
          <a:lstStyle/>
          <a:p>
            <a:pPr algn="just">
              <a:lnSpc>
                <a:spcPct val="107000"/>
              </a:lnSpc>
              <a:spcAft>
                <a:spcPts val="800"/>
              </a:spcAft>
            </a:pPr>
            <a:r>
              <a:rPr lang="fi-FI" dirty="0">
                <a:latin typeface="Times New Roman" panose="02020603050405020304" pitchFamily="18" charset="0"/>
                <a:ea typeface="Calibri" panose="020F0502020204030204" pitchFamily="34" charset="0"/>
                <a:cs typeface="Times New Roman" panose="02020603050405020304" pitchFamily="18" charset="0"/>
              </a:rPr>
              <a:t>Raman (20059570019) </a:t>
            </a:r>
            <a:endParaRPr lang="fi-FI" dirty="0">
              <a:latin typeface="Times New Roman" panose="02020603050405020304" pitchFamily="18" charset="0"/>
              <a:cs typeface="Times New Roman" panose="02020603050405020304" pitchFamily="18" charset="0"/>
            </a:endParaRPr>
          </a:p>
          <a:p>
            <a:pPr algn="just">
              <a:lnSpc>
                <a:spcPct val="107000"/>
              </a:lnSpc>
              <a:spcAft>
                <a:spcPts val="800"/>
              </a:spcAft>
            </a:pPr>
            <a:r>
              <a:rPr lang="fi-FI" dirty="0">
                <a:latin typeface="Times New Roman" panose="02020603050405020304" pitchFamily="18" charset="0"/>
                <a:ea typeface="Calibri" panose="020F0502020204030204" pitchFamily="34" charset="0"/>
                <a:cs typeface="Times New Roman" panose="02020603050405020304" pitchFamily="18" charset="0"/>
              </a:rPr>
              <a:t>Bharat Sharma (20059570040)</a:t>
            </a:r>
            <a:endParaRPr lang="fi-FI" dirty="0">
              <a:latin typeface="Times New Roman" panose="02020603050405020304" pitchFamily="18" charset="0"/>
              <a:cs typeface="Times New Roman" panose="02020603050405020304" pitchFamily="18" charset="0"/>
            </a:endParaRPr>
          </a:p>
          <a:p>
            <a:pPr algn="just">
              <a:lnSpc>
                <a:spcPct val="107000"/>
              </a:lnSpc>
              <a:spcAft>
                <a:spcPts val="800"/>
              </a:spcAft>
            </a:pPr>
            <a:r>
              <a:rPr lang="fi-FI" dirty="0">
                <a:latin typeface="Times New Roman" panose="02020603050405020304" pitchFamily="18" charset="0"/>
                <a:ea typeface="Calibri" panose="020F0502020204030204" pitchFamily="34" charset="0"/>
                <a:cs typeface="Times New Roman" panose="02020603050405020304" pitchFamily="18" charset="0"/>
              </a:rPr>
              <a:t>Rohan Bhalla (20059570041)</a:t>
            </a:r>
          </a:p>
          <a:p>
            <a:pPr algn="just">
              <a:lnSpc>
                <a:spcPct val="107000"/>
              </a:lnSpc>
              <a:spcAft>
                <a:spcPts val="800"/>
              </a:spcAft>
            </a:pPr>
            <a:endParaRPr lang="fi-FI"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fi-FI"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6251" name="Google Shape;6251;p63"/>
          <p:cNvSpPr txBox="1">
            <a:spLocks noGrp="1"/>
          </p:cNvSpPr>
          <p:nvPr>
            <p:ph type="ctrTitle"/>
          </p:nvPr>
        </p:nvSpPr>
        <p:spPr>
          <a:xfrm>
            <a:off x="4042400" y="751325"/>
            <a:ext cx="4005600" cy="100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sp>
        <p:nvSpPr>
          <p:cNvPr id="6252" name="Google Shape;6252;p63"/>
          <p:cNvSpPr txBox="1"/>
          <p:nvPr/>
        </p:nvSpPr>
        <p:spPr>
          <a:xfrm>
            <a:off x="4042400" y="4332500"/>
            <a:ext cx="4005600" cy="276000"/>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200" i="1" dirty="0">
                <a:latin typeface="Times New Roman" panose="02020603050405020304" pitchFamily="18" charset="0"/>
                <a:cs typeface="Times New Roman" panose="02020603050405020304" pitchFamily="18" charset="0"/>
              </a:rPr>
              <a:t>Department of Computer Science, Aryabhatta College, University of Delhi, New Delhi, Delhi 110021, India</a:t>
            </a:r>
            <a:endParaRPr lang="en-IN" sz="1200" b="1" dirty="0">
              <a:latin typeface="Times New Roman" panose="02020603050405020304" pitchFamily="18" charset="0"/>
              <a:cs typeface="Times New Roman" panose="02020603050405020304" pitchFamily="18" charset="0"/>
            </a:endParaRPr>
          </a:p>
        </p:txBody>
      </p:sp>
      <p:grpSp>
        <p:nvGrpSpPr>
          <p:cNvPr id="6259" name="Google Shape;6259;p63"/>
          <p:cNvGrpSpPr/>
          <p:nvPr/>
        </p:nvGrpSpPr>
        <p:grpSpPr>
          <a:xfrm>
            <a:off x="6314768" y="3086471"/>
            <a:ext cx="249860" cy="249839"/>
            <a:chOff x="9775393" y="3249134"/>
            <a:chExt cx="249860" cy="249839"/>
          </a:xfrm>
        </p:grpSpPr>
        <p:sp>
          <p:nvSpPr>
            <p:cNvPr id="6260" name="Google Shape;6260;p63"/>
            <p:cNvSpPr/>
            <p:nvPr/>
          </p:nvSpPr>
          <p:spPr>
            <a:xfrm>
              <a:off x="9775393" y="3249134"/>
              <a:ext cx="249860" cy="249839"/>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3"/>
            <p:cNvSpPr/>
            <p:nvPr/>
          </p:nvSpPr>
          <p:spPr>
            <a:xfrm>
              <a:off x="9843521" y="3317270"/>
              <a:ext cx="113618" cy="113557"/>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2" name="Google Shape;6262;p63"/>
          <p:cNvGrpSpPr/>
          <p:nvPr/>
        </p:nvGrpSpPr>
        <p:grpSpPr>
          <a:xfrm>
            <a:off x="188223" y="1166702"/>
            <a:ext cx="3641190" cy="4053002"/>
            <a:chOff x="188223" y="1166702"/>
            <a:chExt cx="3641190" cy="4053002"/>
          </a:xfrm>
        </p:grpSpPr>
        <p:sp>
          <p:nvSpPr>
            <p:cNvPr id="6263" name="Google Shape;6263;p63"/>
            <p:cNvSpPr/>
            <p:nvPr/>
          </p:nvSpPr>
          <p:spPr>
            <a:xfrm>
              <a:off x="3252511" y="3760509"/>
              <a:ext cx="466196" cy="466196"/>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4" name="Google Shape;6264;p63"/>
            <p:cNvGrpSpPr/>
            <p:nvPr/>
          </p:nvGrpSpPr>
          <p:grpSpPr>
            <a:xfrm>
              <a:off x="188223" y="1166702"/>
              <a:ext cx="3641190" cy="4053002"/>
              <a:chOff x="359673" y="1143827"/>
              <a:chExt cx="3641190" cy="4053002"/>
            </a:xfrm>
          </p:grpSpPr>
          <p:sp>
            <p:nvSpPr>
              <p:cNvPr id="6265" name="Google Shape;6265;p63"/>
              <p:cNvSpPr/>
              <p:nvPr/>
            </p:nvSpPr>
            <p:spPr>
              <a:xfrm>
                <a:off x="1627664" y="2177571"/>
                <a:ext cx="995332" cy="899310"/>
              </a:xfrm>
              <a:custGeom>
                <a:avLst/>
                <a:gdLst/>
                <a:ahLst/>
                <a:cxnLst/>
                <a:rect l="l" t="t" r="r" b="b"/>
                <a:pathLst>
                  <a:path w="13268" h="11988" extrusionOk="0">
                    <a:moveTo>
                      <a:pt x="9816" y="1"/>
                    </a:moveTo>
                    <a:cubicBezTo>
                      <a:pt x="9816" y="1"/>
                      <a:pt x="5888" y="3086"/>
                      <a:pt x="1303" y="7282"/>
                    </a:cubicBezTo>
                    <a:cubicBezTo>
                      <a:pt x="124" y="8360"/>
                      <a:pt x="1" y="10172"/>
                      <a:pt x="1039" y="11386"/>
                    </a:cubicBezTo>
                    <a:cubicBezTo>
                      <a:pt x="1409" y="11818"/>
                      <a:pt x="1882" y="11987"/>
                      <a:pt x="2394" y="11987"/>
                    </a:cubicBezTo>
                    <a:cubicBezTo>
                      <a:pt x="3190" y="11987"/>
                      <a:pt x="4082" y="11577"/>
                      <a:pt x="4834" y="11108"/>
                    </a:cubicBezTo>
                    <a:lnTo>
                      <a:pt x="13268" y="5800"/>
                    </a:lnTo>
                    <a:lnTo>
                      <a:pt x="9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6" name="Google Shape;6266;p63"/>
              <p:cNvGrpSpPr/>
              <p:nvPr/>
            </p:nvGrpSpPr>
            <p:grpSpPr>
              <a:xfrm>
                <a:off x="874246" y="3335994"/>
                <a:ext cx="1202247" cy="1860834"/>
                <a:chOff x="714021" y="3335994"/>
                <a:chExt cx="1202247" cy="1860834"/>
              </a:xfrm>
            </p:grpSpPr>
            <p:sp>
              <p:nvSpPr>
                <p:cNvPr id="6267" name="Google Shape;6267;p63"/>
                <p:cNvSpPr/>
                <p:nvPr/>
              </p:nvSpPr>
              <p:spPr>
                <a:xfrm>
                  <a:off x="714021" y="3335994"/>
                  <a:ext cx="1202247" cy="1860834"/>
                </a:xfrm>
                <a:custGeom>
                  <a:avLst/>
                  <a:gdLst/>
                  <a:ahLst/>
                  <a:cxnLst/>
                  <a:rect l="l" t="t" r="r" b="b"/>
                  <a:pathLst>
                    <a:path w="16026" h="24805" extrusionOk="0">
                      <a:moveTo>
                        <a:pt x="4930" y="1"/>
                      </a:moveTo>
                      <a:lnTo>
                        <a:pt x="4854" y="819"/>
                      </a:lnTo>
                      <a:cubicBezTo>
                        <a:pt x="1218" y="5995"/>
                        <a:pt x="961" y="17064"/>
                        <a:pt x="855" y="19470"/>
                      </a:cubicBezTo>
                      <a:cubicBezTo>
                        <a:pt x="772" y="21331"/>
                        <a:pt x="0" y="24802"/>
                        <a:pt x="0" y="24802"/>
                      </a:cubicBezTo>
                      <a:lnTo>
                        <a:pt x="6094" y="24765"/>
                      </a:lnTo>
                      <a:lnTo>
                        <a:pt x="8737" y="8961"/>
                      </a:lnTo>
                      <a:lnTo>
                        <a:pt x="10187" y="24804"/>
                      </a:lnTo>
                      <a:lnTo>
                        <a:pt x="15621" y="24804"/>
                      </a:lnTo>
                      <a:cubicBezTo>
                        <a:pt x="15721" y="23320"/>
                        <a:pt x="15528" y="20075"/>
                        <a:pt x="15528" y="20075"/>
                      </a:cubicBezTo>
                      <a:cubicBezTo>
                        <a:pt x="16026" y="14483"/>
                        <a:pt x="15879" y="12267"/>
                        <a:pt x="15879" y="12267"/>
                      </a:cubicBezTo>
                      <a:cubicBezTo>
                        <a:pt x="15649" y="6420"/>
                        <a:pt x="13742" y="2210"/>
                        <a:pt x="12825" y="818"/>
                      </a:cubicBezTo>
                      <a:lnTo>
                        <a:pt x="12814" y="2"/>
                      </a:lnTo>
                      <a:lnTo>
                        <a:pt x="12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63"/>
                <p:cNvSpPr/>
                <p:nvPr/>
              </p:nvSpPr>
              <p:spPr>
                <a:xfrm>
                  <a:off x="1073882" y="3393083"/>
                  <a:ext cx="606750" cy="8627"/>
                </a:xfrm>
                <a:custGeom>
                  <a:avLst/>
                  <a:gdLst/>
                  <a:ahLst/>
                  <a:cxnLst/>
                  <a:rect l="l" t="t" r="r" b="b"/>
                  <a:pathLst>
                    <a:path w="8088" h="115" extrusionOk="0">
                      <a:moveTo>
                        <a:pt x="57" y="0"/>
                      </a:moveTo>
                      <a:cubicBezTo>
                        <a:pt x="24" y="0"/>
                        <a:pt x="0" y="26"/>
                        <a:pt x="0" y="57"/>
                      </a:cubicBezTo>
                      <a:cubicBezTo>
                        <a:pt x="0" y="88"/>
                        <a:pt x="26" y="114"/>
                        <a:pt x="57" y="114"/>
                      </a:cubicBezTo>
                      <a:lnTo>
                        <a:pt x="8030" y="114"/>
                      </a:lnTo>
                      <a:cubicBezTo>
                        <a:pt x="8061" y="114"/>
                        <a:pt x="8087" y="88"/>
                        <a:pt x="8087" y="57"/>
                      </a:cubicBezTo>
                      <a:cubicBezTo>
                        <a:pt x="8087" y="26"/>
                        <a:pt x="8061" y="0"/>
                        <a:pt x="8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63"/>
                <p:cNvSpPr/>
                <p:nvPr/>
              </p:nvSpPr>
              <p:spPr>
                <a:xfrm>
                  <a:off x="1365101" y="3393083"/>
                  <a:ext cx="8627" cy="619503"/>
                </a:xfrm>
                <a:custGeom>
                  <a:avLst/>
                  <a:gdLst/>
                  <a:ahLst/>
                  <a:cxnLst/>
                  <a:rect l="l" t="t" r="r" b="b"/>
                  <a:pathLst>
                    <a:path w="115" h="8258" extrusionOk="0">
                      <a:moveTo>
                        <a:pt x="58" y="0"/>
                      </a:moveTo>
                      <a:cubicBezTo>
                        <a:pt x="26" y="0"/>
                        <a:pt x="1" y="26"/>
                        <a:pt x="1" y="57"/>
                      </a:cubicBezTo>
                      <a:lnTo>
                        <a:pt x="1" y="8200"/>
                      </a:lnTo>
                      <a:cubicBezTo>
                        <a:pt x="1" y="8231"/>
                        <a:pt x="27" y="8257"/>
                        <a:pt x="58" y="8257"/>
                      </a:cubicBezTo>
                      <a:cubicBezTo>
                        <a:pt x="89" y="8257"/>
                        <a:pt x="115" y="8231"/>
                        <a:pt x="115" y="8200"/>
                      </a:cubicBezTo>
                      <a:lnTo>
                        <a:pt x="115" y="57"/>
                      </a:lnTo>
                      <a:cubicBezTo>
                        <a:pt x="115" y="26"/>
                        <a:pt x="89"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63"/>
                <p:cNvSpPr/>
                <p:nvPr/>
              </p:nvSpPr>
              <p:spPr>
                <a:xfrm>
                  <a:off x="1279656" y="3392933"/>
                  <a:ext cx="90697" cy="547185"/>
                </a:xfrm>
                <a:custGeom>
                  <a:avLst/>
                  <a:gdLst/>
                  <a:ahLst/>
                  <a:cxnLst/>
                  <a:rect l="l" t="t" r="r" b="b"/>
                  <a:pathLst>
                    <a:path w="1209" h="7294" extrusionOk="0">
                      <a:moveTo>
                        <a:pt x="56" y="0"/>
                      </a:moveTo>
                      <a:cubicBezTo>
                        <a:pt x="25" y="0"/>
                        <a:pt x="0" y="26"/>
                        <a:pt x="0" y="57"/>
                      </a:cubicBezTo>
                      <a:lnTo>
                        <a:pt x="11" y="5464"/>
                      </a:lnTo>
                      <a:cubicBezTo>
                        <a:pt x="30" y="5858"/>
                        <a:pt x="185" y="6239"/>
                        <a:pt x="447" y="6533"/>
                      </a:cubicBezTo>
                      <a:lnTo>
                        <a:pt x="1103" y="7275"/>
                      </a:lnTo>
                      <a:cubicBezTo>
                        <a:pt x="1115" y="7287"/>
                        <a:pt x="1130" y="7293"/>
                        <a:pt x="1146" y="7293"/>
                      </a:cubicBezTo>
                      <a:cubicBezTo>
                        <a:pt x="1159" y="7293"/>
                        <a:pt x="1172" y="7288"/>
                        <a:pt x="1182" y="7280"/>
                      </a:cubicBezTo>
                      <a:cubicBezTo>
                        <a:pt x="1206" y="7259"/>
                        <a:pt x="1208" y="7223"/>
                        <a:pt x="1187" y="7199"/>
                      </a:cubicBezTo>
                      <a:lnTo>
                        <a:pt x="532" y="6458"/>
                      </a:lnTo>
                      <a:cubicBezTo>
                        <a:pt x="286" y="6183"/>
                        <a:pt x="143" y="5827"/>
                        <a:pt x="124" y="5462"/>
                      </a:cubicBezTo>
                      <a:lnTo>
                        <a:pt x="113" y="57"/>
                      </a:lnTo>
                      <a:cubicBezTo>
                        <a:pt x="113" y="25"/>
                        <a:pt x="8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1" name="Google Shape;6271;p63"/>
              <p:cNvSpPr/>
              <p:nvPr/>
            </p:nvSpPr>
            <p:spPr>
              <a:xfrm>
                <a:off x="3553598" y="1535869"/>
                <a:ext cx="421229" cy="515527"/>
              </a:xfrm>
              <a:custGeom>
                <a:avLst/>
                <a:gdLst/>
                <a:ahLst/>
                <a:cxnLst/>
                <a:rect l="l" t="t" r="r" b="b"/>
                <a:pathLst>
                  <a:path w="5615" h="6872" extrusionOk="0">
                    <a:moveTo>
                      <a:pt x="3223" y="0"/>
                    </a:moveTo>
                    <a:cubicBezTo>
                      <a:pt x="3027" y="0"/>
                      <a:pt x="2849" y="142"/>
                      <a:pt x="2818" y="349"/>
                    </a:cubicBezTo>
                    <a:lnTo>
                      <a:pt x="2674" y="2773"/>
                    </a:lnTo>
                    <a:lnTo>
                      <a:pt x="2560" y="2742"/>
                    </a:lnTo>
                    <a:lnTo>
                      <a:pt x="2369" y="423"/>
                    </a:lnTo>
                    <a:cubicBezTo>
                      <a:pt x="2360" y="322"/>
                      <a:pt x="2315" y="231"/>
                      <a:pt x="2247" y="166"/>
                    </a:cubicBezTo>
                    <a:cubicBezTo>
                      <a:pt x="2180" y="99"/>
                      <a:pt x="2091" y="54"/>
                      <a:pt x="1989" y="43"/>
                    </a:cubicBezTo>
                    <a:cubicBezTo>
                      <a:pt x="1975" y="42"/>
                      <a:pt x="1961" y="41"/>
                      <a:pt x="1947" y="41"/>
                    </a:cubicBezTo>
                    <a:cubicBezTo>
                      <a:pt x="1707" y="41"/>
                      <a:pt x="1512" y="244"/>
                      <a:pt x="1526" y="489"/>
                    </a:cubicBezTo>
                    <a:lnTo>
                      <a:pt x="1528" y="613"/>
                    </a:lnTo>
                    <a:lnTo>
                      <a:pt x="1528" y="615"/>
                    </a:lnTo>
                    <a:lnTo>
                      <a:pt x="1559" y="2389"/>
                    </a:lnTo>
                    <a:lnTo>
                      <a:pt x="1559" y="2390"/>
                    </a:lnTo>
                    <a:lnTo>
                      <a:pt x="1588" y="3938"/>
                    </a:lnTo>
                    <a:lnTo>
                      <a:pt x="765" y="2848"/>
                    </a:lnTo>
                    <a:cubicBezTo>
                      <a:pt x="689" y="2747"/>
                      <a:pt x="570" y="2687"/>
                      <a:pt x="449" y="2687"/>
                    </a:cubicBezTo>
                    <a:cubicBezTo>
                      <a:pt x="416" y="2687"/>
                      <a:pt x="385" y="2691"/>
                      <a:pt x="352" y="2699"/>
                    </a:cubicBezTo>
                    <a:cubicBezTo>
                      <a:pt x="125" y="2756"/>
                      <a:pt x="0" y="2999"/>
                      <a:pt x="83" y="3217"/>
                    </a:cubicBezTo>
                    <a:lnTo>
                      <a:pt x="543" y="4343"/>
                    </a:lnTo>
                    <a:lnTo>
                      <a:pt x="1083" y="5663"/>
                    </a:lnTo>
                    <a:cubicBezTo>
                      <a:pt x="1117" y="5750"/>
                      <a:pt x="1151" y="5830"/>
                      <a:pt x="1190" y="5905"/>
                    </a:cubicBezTo>
                    <a:cubicBezTo>
                      <a:pt x="1589" y="6717"/>
                      <a:pt x="2182" y="6872"/>
                      <a:pt x="2576" y="6872"/>
                    </a:cubicBezTo>
                    <a:cubicBezTo>
                      <a:pt x="2818" y="6872"/>
                      <a:pt x="2985" y="6813"/>
                      <a:pt x="2985" y="6813"/>
                    </a:cubicBezTo>
                    <a:lnTo>
                      <a:pt x="4103" y="6646"/>
                    </a:lnTo>
                    <a:cubicBezTo>
                      <a:pt x="4508" y="6526"/>
                      <a:pt x="4762" y="6139"/>
                      <a:pt x="4921" y="5693"/>
                    </a:cubicBezTo>
                    <a:cubicBezTo>
                      <a:pt x="5097" y="5200"/>
                      <a:pt x="5155" y="4635"/>
                      <a:pt x="5174" y="4274"/>
                    </a:cubicBezTo>
                    <a:cubicBezTo>
                      <a:pt x="5186" y="4050"/>
                      <a:pt x="5184" y="3903"/>
                      <a:pt x="5184" y="3903"/>
                    </a:cubicBezTo>
                    <a:lnTo>
                      <a:pt x="5308" y="3191"/>
                    </a:lnTo>
                    <a:lnTo>
                      <a:pt x="5539" y="1869"/>
                    </a:lnTo>
                    <a:lnTo>
                      <a:pt x="5591" y="1573"/>
                    </a:lnTo>
                    <a:cubicBezTo>
                      <a:pt x="5609" y="1535"/>
                      <a:pt x="5615" y="1497"/>
                      <a:pt x="5615" y="1458"/>
                    </a:cubicBezTo>
                    <a:cubicBezTo>
                      <a:pt x="5615" y="1368"/>
                      <a:pt x="5574" y="1281"/>
                      <a:pt x="5502" y="1224"/>
                    </a:cubicBezTo>
                    <a:cubicBezTo>
                      <a:pt x="5448" y="1183"/>
                      <a:pt x="5385" y="1164"/>
                      <a:pt x="5323" y="1164"/>
                    </a:cubicBezTo>
                    <a:cubicBezTo>
                      <a:pt x="5215" y="1164"/>
                      <a:pt x="5108" y="1224"/>
                      <a:pt x="5057" y="1332"/>
                    </a:cubicBezTo>
                    <a:lnTo>
                      <a:pt x="4630" y="3332"/>
                    </a:lnTo>
                    <a:lnTo>
                      <a:pt x="4507" y="3279"/>
                    </a:lnTo>
                    <a:lnTo>
                      <a:pt x="4758" y="986"/>
                    </a:lnTo>
                    <a:cubicBezTo>
                      <a:pt x="4765" y="959"/>
                      <a:pt x="4768" y="929"/>
                      <a:pt x="4768" y="901"/>
                    </a:cubicBezTo>
                    <a:cubicBezTo>
                      <a:pt x="4768" y="761"/>
                      <a:pt x="4678" y="632"/>
                      <a:pt x="4539" y="586"/>
                    </a:cubicBezTo>
                    <a:cubicBezTo>
                      <a:pt x="4504" y="575"/>
                      <a:pt x="4469" y="569"/>
                      <a:pt x="4434" y="569"/>
                    </a:cubicBezTo>
                    <a:cubicBezTo>
                      <a:pt x="4290" y="569"/>
                      <a:pt x="4156" y="664"/>
                      <a:pt x="4114" y="810"/>
                    </a:cubicBezTo>
                    <a:lnTo>
                      <a:pt x="3745" y="2942"/>
                    </a:lnTo>
                    <a:lnTo>
                      <a:pt x="3609" y="2888"/>
                    </a:lnTo>
                    <a:lnTo>
                      <a:pt x="3625" y="468"/>
                    </a:lnTo>
                    <a:cubicBezTo>
                      <a:pt x="3628" y="448"/>
                      <a:pt x="3630" y="431"/>
                      <a:pt x="3630" y="411"/>
                    </a:cubicBezTo>
                    <a:cubicBezTo>
                      <a:pt x="3630" y="239"/>
                      <a:pt x="3522" y="84"/>
                      <a:pt x="3359" y="24"/>
                    </a:cubicBezTo>
                    <a:cubicBezTo>
                      <a:pt x="3314" y="8"/>
                      <a:pt x="3268" y="0"/>
                      <a:pt x="322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3"/>
              <p:cNvSpPr/>
              <p:nvPr/>
            </p:nvSpPr>
            <p:spPr>
              <a:xfrm>
                <a:off x="2279725" y="3379600"/>
                <a:ext cx="608824" cy="1785884"/>
              </a:xfrm>
              <a:custGeom>
                <a:avLst/>
                <a:gdLst/>
                <a:ahLst/>
                <a:cxnLst/>
                <a:rect l="l" t="t" r="r" b="b"/>
                <a:pathLst>
                  <a:path w="6658" h="17651" extrusionOk="0">
                    <a:moveTo>
                      <a:pt x="0" y="0"/>
                    </a:moveTo>
                    <a:lnTo>
                      <a:pt x="74" y="10586"/>
                    </a:lnTo>
                    <a:cubicBezTo>
                      <a:pt x="82" y="11691"/>
                      <a:pt x="175" y="12795"/>
                      <a:pt x="352" y="13886"/>
                    </a:cubicBezTo>
                    <a:lnTo>
                      <a:pt x="962" y="17651"/>
                    </a:lnTo>
                    <a:lnTo>
                      <a:pt x="6187" y="17651"/>
                    </a:lnTo>
                    <a:lnTo>
                      <a:pt x="5543" y="12354"/>
                    </a:lnTo>
                    <a:lnTo>
                      <a:pt x="6657" y="135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63"/>
              <p:cNvSpPr/>
              <p:nvPr/>
            </p:nvSpPr>
            <p:spPr>
              <a:xfrm>
                <a:off x="2774387" y="3410937"/>
                <a:ext cx="539383" cy="1785891"/>
              </a:xfrm>
              <a:custGeom>
                <a:avLst/>
                <a:gdLst/>
                <a:ahLst/>
                <a:cxnLst/>
                <a:rect l="l" t="t" r="r" b="b"/>
                <a:pathLst>
                  <a:path w="7190" h="23806" extrusionOk="0">
                    <a:moveTo>
                      <a:pt x="5956" y="1"/>
                    </a:moveTo>
                    <a:lnTo>
                      <a:pt x="0" y="7503"/>
                    </a:lnTo>
                    <a:lnTo>
                      <a:pt x="1683" y="23805"/>
                    </a:lnTo>
                    <a:lnTo>
                      <a:pt x="7190" y="23805"/>
                    </a:lnTo>
                    <a:lnTo>
                      <a:pt x="5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63"/>
              <p:cNvSpPr/>
              <p:nvPr/>
            </p:nvSpPr>
            <p:spPr>
              <a:xfrm>
                <a:off x="2206577" y="3438093"/>
                <a:ext cx="1161137" cy="743208"/>
              </a:xfrm>
              <a:custGeom>
                <a:avLst/>
                <a:gdLst/>
                <a:ahLst/>
                <a:cxnLst/>
                <a:rect l="l" t="t" r="r" b="b"/>
                <a:pathLst>
                  <a:path w="15478" h="9907" extrusionOk="0">
                    <a:moveTo>
                      <a:pt x="1230" y="0"/>
                    </a:moveTo>
                    <a:lnTo>
                      <a:pt x="1" y="7473"/>
                    </a:lnTo>
                    <a:cubicBezTo>
                      <a:pt x="1" y="7473"/>
                      <a:pt x="3898" y="9906"/>
                      <a:pt x="9469" y="9906"/>
                    </a:cubicBezTo>
                    <a:cubicBezTo>
                      <a:pt x="11315" y="9906"/>
                      <a:pt x="13345" y="9639"/>
                      <a:pt x="15478" y="8927"/>
                    </a:cubicBezTo>
                    <a:lnTo>
                      <a:pt x="13697" y="124"/>
                    </a:lnTo>
                    <a:lnTo>
                      <a:pt x="1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3"/>
              <p:cNvSpPr/>
              <p:nvPr/>
            </p:nvSpPr>
            <p:spPr>
              <a:xfrm>
                <a:off x="2626977" y="1866172"/>
                <a:ext cx="267741" cy="331432"/>
              </a:xfrm>
              <a:custGeom>
                <a:avLst/>
                <a:gdLst/>
                <a:ahLst/>
                <a:cxnLst/>
                <a:rect l="l" t="t" r="r" b="b"/>
                <a:pathLst>
                  <a:path w="3569" h="4418" extrusionOk="0">
                    <a:moveTo>
                      <a:pt x="3376" y="0"/>
                    </a:moveTo>
                    <a:cubicBezTo>
                      <a:pt x="3376" y="0"/>
                      <a:pt x="2685" y="401"/>
                      <a:pt x="2678" y="405"/>
                    </a:cubicBezTo>
                    <a:cubicBezTo>
                      <a:pt x="2671" y="409"/>
                      <a:pt x="2237" y="672"/>
                      <a:pt x="1734" y="672"/>
                    </a:cubicBezTo>
                    <a:cubicBezTo>
                      <a:pt x="1654" y="672"/>
                      <a:pt x="1573" y="665"/>
                      <a:pt x="1491" y="650"/>
                    </a:cubicBezTo>
                    <a:cubicBezTo>
                      <a:pt x="890" y="539"/>
                      <a:pt x="229" y="78"/>
                      <a:pt x="229" y="78"/>
                    </a:cubicBezTo>
                    <a:cubicBezTo>
                      <a:pt x="229" y="78"/>
                      <a:pt x="198" y="644"/>
                      <a:pt x="159" y="1368"/>
                    </a:cubicBezTo>
                    <a:cubicBezTo>
                      <a:pt x="154" y="1463"/>
                      <a:pt x="149" y="1563"/>
                      <a:pt x="144" y="1665"/>
                    </a:cubicBezTo>
                    <a:cubicBezTo>
                      <a:pt x="128" y="1969"/>
                      <a:pt x="110" y="2287"/>
                      <a:pt x="93" y="2596"/>
                    </a:cubicBezTo>
                    <a:cubicBezTo>
                      <a:pt x="82" y="2798"/>
                      <a:pt x="69" y="2998"/>
                      <a:pt x="59" y="3186"/>
                    </a:cubicBezTo>
                    <a:cubicBezTo>
                      <a:pt x="52" y="3318"/>
                      <a:pt x="43" y="3445"/>
                      <a:pt x="37" y="3563"/>
                    </a:cubicBezTo>
                    <a:lnTo>
                      <a:pt x="37" y="3564"/>
                    </a:lnTo>
                    <a:cubicBezTo>
                      <a:pt x="35" y="3641"/>
                      <a:pt x="31" y="3715"/>
                      <a:pt x="26" y="3784"/>
                    </a:cubicBezTo>
                    <a:cubicBezTo>
                      <a:pt x="27" y="3786"/>
                      <a:pt x="26" y="3786"/>
                      <a:pt x="26" y="3786"/>
                    </a:cubicBezTo>
                    <a:cubicBezTo>
                      <a:pt x="15" y="3975"/>
                      <a:pt x="7" y="4129"/>
                      <a:pt x="1" y="4238"/>
                    </a:cubicBezTo>
                    <a:cubicBezTo>
                      <a:pt x="126" y="4299"/>
                      <a:pt x="280" y="4346"/>
                      <a:pt x="463" y="4377"/>
                    </a:cubicBezTo>
                    <a:lnTo>
                      <a:pt x="465" y="4377"/>
                    </a:lnTo>
                    <a:cubicBezTo>
                      <a:pt x="529" y="4388"/>
                      <a:pt x="597" y="4395"/>
                      <a:pt x="668" y="4403"/>
                    </a:cubicBezTo>
                    <a:cubicBezTo>
                      <a:pt x="777" y="4412"/>
                      <a:pt x="894" y="4418"/>
                      <a:pt x="1021" y="4418"/>
                    </a:cubicBezTo>
                    <a:cubicBezTo>
                      <a:pt x="1113" y="4418"/>
                      <a:pt x="1209" y="4415"/>
                      <a:pt x="1311" y="4409"/>
                    </a:cubicBezTo>
                    <a:cubicBezTo>
                      <a:pt x="1349" y="4406"/>
                      <a:pt x="1384" y="4401"/>
                      <a:pt x="1420" y="4397"/>
                    </a:cubicBezTo>
                    <a:cubicBezTo>
                      <a:pt x="1489" y="4390"/>
                      <a:pt x="1556" y="4382"/>
                      <a:pt x="1622" y="4372"/>
                    </a:cubicBezTo>
                    <a:cubicBezTo>
                      <a:pt x="2535" y="4232"/>
                      <a:pt x="3152" y="3756"/>
                      <a:pt x="3568" y="3166"/>
                    </a:cubicBezTo>
                    <a:cubicBezTo>
                      <a:pt x="3565" y="3129"/>
                      <a:pt x="3564" y="3093"/>
                      <a:pt x="3561" y="3057"/>
                    </a:cubicBezTo>
                    <a:cubicBezTo>
                      <a:pt x="3553" y="2903"/>
                      <a:pt x="3542" y="2742"/>
                      <a:pt x="3532" y="2580"/>
                    </a:cubicBezTo>
                    <a:cubicBezTo>
                      <a:pt x="3499" y="2036"/>
                      <a:pt x="3464" y="1458"/>
                      <a:pt x="3435" y="988"/>
                    </a:cubicBezTo>
                    <a:cubicBezTo>
                      <a:pt x="3423" y="763"/>
                      <a:pt x="3410" y="561"/>
                      <a:pt x="3400" y="400"/>
                    </a:cubicBezTo>
                    <a:cubicBezTo>
                      <a:pt x="3385" y="153"/>
                      <a:pt x="3376" y="0"/>
                      <a:pt x="337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63"/>
              <p:cNvSpPr/>
              <p:nvPr/>
            </p:nvSpPr>
            <p:spPr>
              <a:xfrm>
                <a:off x="2369441" y="1311566"/>
                <a:ext cx="193848" cy="317178"/>
              </a:xfrm>
              <a:custGeom>
                <a:avLst/>
                <a:gdLst/>
                <a:ahLst/>
                <a:cxnLst/>
                <a:rect l="l" t="t" r="r" b="b"/>
                <a:pathLst>
                  <a:path w="2584" h="4228" extrusionOk="0">
                    <a:moveTo>
                      <a:pt x="1945" y="1"/>
                    </a:moveTo>
                    <a:lnTo>
                      <a:pt x="1945" y="1"/>
                    </a:lnTo>
                    <a:cubicBezTo>
                      <a:pt x="1945" y="1"/>
                      <a:pt x="0" y="1521"/>
                      <a:pt x="2233" y="4228"/>
                    </a:cubicBezTo>
                    <a:lnTo>
                      <a:pt x="2583" y="508"/>
                    </a:lnTo>
                    <a:lnTo>
                      <a:pt x="1945"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63"/>
              <p:cNvSpPr/>
              <p:nvPr/>
            </p:nvSpPr>
            <p:spPr>
              <a:xfrm>
                <a:off x="2922472" y="1341273"/>
                <a:ext cx="221380" cy="312827"/>
              </a:xfrm>
              <a:custGeom>
                <a:avLst/>
                <a:gdLst/>
                <a:ahLst/>
                <a:cxnLst/>
                <a:rect l="l" t="t" r="r" b="b"/>
                <a:pathLst>
                  <a:path w="2951" h="4170" extrusionOk="0">
                    <a:moveTo>
                      <a:pt x="640" y="0"/>
                    </a:moveTo>
                    <a:lnTo>
                      <a:pt x="0" y="112"/>
                    </a:lnTo>
                    <a:lnTo>
                      <a:pt x="463" y="4170"/>
                    </a:lnTo>
                    <a:cubicBezTo>
                      <a:pt x="2951" y="1476"/>
                      <a:pt x="640" y="1"/>
                      <a:pt x="640"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3"/>
              <p:cNvSpPr/>
              <p:nvPr/>
            </p:nvSpPr>
            <p:spPr>
              <a:xfrm>
                <a:off x="2637180" y="1854395"/>
                <a:ext cx="253863" cy="137734"/>
              </a:xfrm>
              <a:custGeom>
                <a:avLst/>
                <a:gdLst/>
                <a:ahLst/>
                <a:cxnLst/>
                <a:rect l="l" t="t" r="r" b="b"/>
                <a:pathLst>
                  <a:path w="3384" h="1836" extrusionOk="0">
                    <a:moveTo>
                      <a:pt x="1" y="1"/>
                    </a:moveTo>
                    <a:cubicBezTo>
                      <a:pt x="1" y="1"/>
                      <a:pt x="46" y="1546"/>
                      <a:pt x="1254" y="1811"/>
                    </a:cubicBezTo>
                    <a:cubicBezTo>
                      <a:pt x="1332" y="1828"/>
                      <a:pt x="1408" y="1836"/>
                      <a:pt x="1484" y="1836"/>
                    </a:cubicBezTo>
                    <a:cubicBezTo>
                      <a:pt x="2538" y="1836"/>
                      <a:pt x="3383" y="292"/>
                      <a:pt x="3383" y="292"/>
                    </a:cubicBezTo>
                    <a:lnTo>
                      <a:pt x="1" y="1"/>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63"/>
              <p:cNvSpPr/>
              <p:nvPr/>
            </p:nvSpPr>
            <p:spPr>
              <a:xfrm>
                <a:off x="2514000" y="1257479"/>
                <a:ext cx="486195" cy="674867"/>
              </a:xfrm>
              <a:custGeom>
                <a:avLst/>
                <a:gdLst/>
                <a:ahLst/>
                <a:cxnLst/>
                <a:rect l="l" t="t" r="r" b="b"/>
                <a:pathLst>
                  <a:path w="6481" h="8996" extrusionOk="0">
                    <a:moveTo>
                      <a:pt x="3389" y="1"/>
                    </a:moveTo>
                    <a:cubicBezTo>
                      <a:pt x="3356" y="1"/>
                      <a:pt x="3323" y="1"/>
                      <a:pt x="3290" y="2"/>
                    </a:cubicBezTo>
                    <a:cubicBezTo>
                      <a:pt x="2378" y="19"/>
                      <a:pt x="1723" y="263"/>
                      <a:pt x="1252" y="614"/>
                    </a:cubicBezTo>
                    <a:cubicBezTo>
                      <a:pt x="1008" y="795"/>
                      <a:pt x="813" y="1006"/>
                      <a:pt x="657" y="1226"/>
                    </a:cubicBezTo>
                    <a:cubicBezTo>
                      <a:pt x="601" y="1309"/>
                      <a:pt x="548" y="1394"/>
                      <a:pt x="502" y="1478"/>
                    </a:cubicBezTo>
                    <a:lnTo>
                      <a:pt x="502" y="1479"/>
                    </a:lnTo>
                    <a:cubicBezTo>
                      <a:pt x="0" y="2378"/>
                      <a:pt x="61" y="3354"/>
                      <a:pt x="61" y="3354"/>
                    </a:cubicBezTo>
                    <a:cubicBezTo>
                      <a:pt x="61" y="3832"/>
                      <a:pt x="84" y="4286"/>
                      <a:pt x="124" y="4711"/>
                    </a:cubicBezTo>
                    <a:lnTo>
                      <a:pt x="124" y="4713"/>
                    </a:lnTo>
                    <a:cubicBezTo>
                      <a:pt x="150" y="4997"/>
                      <a:pt x="183" y="5265"/>
                      <a:pt x="219" y="5519"/>
                    </a:cubicBezTo>
                    <a:cubicBezTo>
                      <a:pt x="276" y="5918"/>
                      <a:pt x="343" y="6279"/>
                      <a:pt x="414" y="6595"/>
                    </a:cubicBezTo>
                    <a:cubicBezTo>
                      <a:pt x="423" y="6633"/>
                      <a:pt x="430" y="6669"/>
                      <a:pt x="439" y="6705"/>
                    </a:cubicBezTo>
                    <a:cubicBezTo>
                      <a:pt x="452" y="6769"/>
                      <a:pt x="470" y="6832"/>
                      <a:pt x="488" y="6894"/>
                    </a:cubicBezTo>
                    <a:cubicBezTo>
                      <a:pt x="656" y="7441"/>
                      <a:pt x="984" y="7870"/>
                      <a:pt x="1430" y="8228"/>
                    </a:cubicBezTo>
                    <a:cubicBezTo>
                      <a:pt x="1522" y="8303"/>
                      <a:pt x="1618" y="8374"/>
                      <a:pt x="1720" y="8442"/>
                    </a:cubicBezTo>
                    <a:cubicBezTo>
                      <a:pt x="1721" y="8445"/>
                      <a:pt x="1724" y="8446"/>
                      <a:pt x="1725" y="8446"/>
                    </a:cubicBezTo>
                    <a:cubicBezTo>
                      <a:pt x="1774" y="8478"/>
                      <a:pt x="1823" y="8510"/>
                      <a:pt x="1872" y="8541"/>
                    </a:cubicBezTo>
                    <a:lnTo>
                      <a:pt x="2005" y="8624"/>
                    </a:lnTo>
                    <a:cubicBezTo>
                      <a:pt x="2401" y="8871"/>
                      <a:pt x="2855" y="8995"/>
                      <a:pt x="3309" y="8995"/>
                    </a:cubicBezTo>
                    <a:cubicBezTo>
                      <a:pt x="3745" y="8995"/>
                      <a:pt x="4182" y="8881"/>
                      <a:pt x="4567" y="8653"/>
                    </a:cubicBezTo>
                    <a:cubicBezTo>
                      <a:pt x="4686" y="8583"/>
                      <a:pt x="4797" y="8510"/>
                      <a:pt x="4904" y="8432"/>
                    </a:cubicBezTo>
                    <a:cubicBezTo>
                      <a:pt x="4913" y="8429"/>
                      <a:pt x="4920" y="8424"/>
                      <a:pt x="4926" y="8420"/>
                    </a:cubicBezTo>
                    <a:cubicBezTo>
                      <a:pt x="4926" y="8419"/>
                      <a:pt x="4927" y="8419"/>
                      <a:pt x="4927" y="8419"/>
                    </a:cubicBezTo>
                    <a:cubicBezTo>
                      <a:pt x="5031" y="8343"/>
                      <a:pt x="5127" y="8264"/>
                      <a:pt x="5219" y="8183"/>
                    </a:cubicBezTo>
                    <a:cubicBezTo>
                      <a:pt x="5343" y="8072"/>
                      <a:pt x="5457" y="7951"/>
                      <a:pt x="5559" y="7825"/>
                    </a:cubicBezTo>
                    <a:cubicBezTo>
                      <a:pt x="5694" y="7657"/>
                      <a:pt x="5810" y="7472"/>
                      <a:pt x="5901" y="7274"/>
                    </a:cubicBezTo>
                    <a:cubicBezTo>
                      <a:pt x="5983" y="7094"/>
                      <a:pt x="6045" y="6902"/>
                      <a:pt x="6085" y="6695"/>
                    </a:cubicBezTo>
                    <a:cubicBezTo>
                      <a:pt x="6092" y="6664"/>
                      <a:pt x="6097" y="6631"/>
                      <a:pt x="6102" y="6600"/>
                    </a:cubicBezTo>
                    <a:lnTo>
                      <a:pt x="6102" y="6598"/>
                    </a:lnTo>
                    <a:cubicBezTo>
                      <a:pt x="6167" y="6253"/>
                      <a:pt x="6220" y="5901"/>
                      <a:pt x="6261" y="5562"/>
                    </a:cubicBezTo>
                    <a:cubicBezTo>
                      <a:pt x="6261" y="5561"/>
                      <a:pt x="6262" y="5561"/>
                      <a:pt x="6262" y="5560"/>
                    </a:cubicBezTo>
                    <a:cubicBezTo>
                      <a:pt x="6293" y="5321"/>
                      <a:pt x="6315" y="5090"/>
                      <a:pt x="6336" y="4871"/>
                    </a:cubicBezTo>
                    <a:lnTo>
                      <a:pt x="6336" y="4866"/>
                    </a:lnTo>
                    <a:lnTo>
                      <a:pt x="6338" y="4862"/>
                    </a:lnTo>
                    <a:cubicBezTo>
                      <a:pt x="6340" y="4829"/>
                      <a:pt x="6343" y="4796"/>
                      <a:pt x="6345" y="4763"/>
                    </a:cubicBezTo>
                    <a:cubicBezTo>
                      <a:pt x="6418" y="3951"/>
                      <a:pt x="6428" y="3355"/>
                      <a:pt x="6428" y="3355"/>
                    </a:cubicBezTo>
                    <a:cubicBezTo>
                      <a:pt x="6428" y="3355"/>
                      <a:pt x="6480" y="2773"/>
                      <a:pt x="6298" y="2091"/>
                    </a:cubicBezTo>
                    <a:cubicBezTo>
                      <a:pt x="6232" y="1853"/>
                      <a:pt x="6139" y="1603"/>
                      <a:pt x="6004" y="1361"/>
                    </a:cubicBezTo>
                    <a:lnTo>
                      <a:pt x="6004" y="1360"/>
                    </a:lnTo>
                    <a:cubicBezTo>
                      <a:pt x="5967" y="1290"/>
                      <a:pt x="5925" y="1221"/>
                      <a:pt x="5879" y="1153"/>
                    </a:cubicBezTo>
                    <a:cubicBezTo>
                      <a:pt x="5452" y="522"/>
                      <a:pt x="4701" y="1"/>
                      <a:pt x="3389"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63"/>
              <p:cNvSpPr/>
              <p:nvPr/>
            </p:nvSpPr>
            <p:spPr>
              <a:xfrm>
                <a:off x="2964558" y="1578404"/>
                <a:ext cx="114478" cy="177869"/>
              </a:xfrm>
              <a:custGeom>
                <a:avLst/>
                <a:gdLst/>
                <a:ahLst/>
                <a:cxnLst/>
                <a:rect l="l" t="t" r="r" b="b"/>
                <a:pathLst>
                  <a:path w="1526" h="2371" extrusionOk="0">
                    <a:moveTo>
                      <a:pt x="960" y="1"/>
                    </a:moveTo>
                    <a:cubicBezTo>
                      <a:pt x="583" y="1"/>
                      <a:pt x="340" y="532"/>
                      <a:pt x="340" y="532"/>
                    </a:cubicBezTo>
                    <a:lnTo>
                      <a:pt x="330" y="588"/>
                    </a:lnTo>
                    <a:lnTo>
                      <a:pt x="330" y="593"/>
                    </a:lnTo>
                    <a:lnTo>
                      <a:pt x="221" y="1186"/>
                    </a:lnTo>
                    <a:lnTo>
                      <a:pt x="45" y="2066"/>
                    </a:lnTo>
                    <a:lnTo>
                      <a:pt x="1" y="2262"/>
                    </a:lnTo>
                    <a:lnTo>
                      <a:pt x="48" y="2287"/>
                    </a:lnTo>
                    <a:cubicBezTo>
                      <a:pt x="62" y="2300"/>
                      <a:pt x="79" y="2312"/>
                      <a:pt x="95" y="2320"/>
                    </a:cubicBezTo>
                    <a:lnTo>
                      <a:pt x="95" y="2322"/>
                    </a:lnTo>
                    <a:cubicBezTo>
                      <a:pt x="148" y="2355"/>
                      <a:pt x="206" y="2371"/>
                      <a:pt x="267" y="2371"/>
                    </a:cubicBezTo>
                    <a:cubicBezTo>
                      <a:pt x="293" y="2371"/>
                      <a:pt x="320" y="2368"/>
                      <a:pt x="347" y="2362"/>
                    </a:cubicBezTo>
                    <a:cubicBezTo>
                      <a:pt x="608" y="2312"/>
                      <a:pt x="903" y="2020"/>
                      <a:pt x="1128" y="1659"/>
                    </a:cubicBezTo>
                    <a:cubicBezTo>
                      <a:pt x="1270" y="1434"/>
                      <a:pt x="1382" y="1183"/>
                      <a:pt x="1444" y="947"/>
                    </a:cubicBezTo>
                    <a:cubicBezTo>
                      <a:pt x="1526" y="632"/>
                      <a:pt x="1511" y="344"/>
                      <a:pt x="1340" y="183"/>
                    </a:cubicBezTo>
                    <a:cubicBezTo>
                      <a:pt x="1275" y="121"/>
                      <a:pt x="1213" y="76"/>
                      <a:pt x="1151" y="46"/>
                    </a:cubicBezTo>
                    <a:cubicBezTo>
                      <a:pt x="1084" y="15"/>
                      <a:pt x="1020" y="1"/>
                      <a:pt x="96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3"/>
              <p:cNvSpPr/>
              <p:nvPr/>
            </p:nvSpPr>
            <p:spPr>
              <a:xfrm>
                <a:off x="2978736" y="1628666"/>
                <a:ext cx="71568" cy="50337"/>
              </a:xfrm>
              <a:custGeom>
                <a:avLst/>
                <a:gdLst/>
                <a:ahLst/>
                <a:cxnLst/>
                <a:rect l="l" t="t" r="r" b="b"/>
                <a:pathLst>
                  <a:path w="954" h="671" extrusionOk="0">
                    <a:moveTo>
                      <a:pt x="668" y="1"/>
                    </a:moveTo>
                    <a:cubicBezTo>
                      <a:pt x="477" y="1"/>
                      <a:pt x="255" y="196"/>
                      <a:pt x="17" y="585"/>
                    </a:cubicBezTo>
                    <a:cubicBezTo>
                      <a:pt x="0" y="612"/>
                      <a:pt x="8" y="645"/>
                      <a:pt x="35" y="663"/>
                    </a:cubicBezTo>
                    <a:cubicBezTo>
                      <a:pt x="45" y="668"/>
                      <a:pt x="54" y="670"/>
                      <a:pt x="65" y="670"/>
                    </a:cubicBezTo>
                    <a:cubicBezTo>
                      <a:pt x="84" y="670"/>
                      <a:pt x="103" y="661"/>
                      <a:pt x="113" y="643"/>
                    </a:cubicBezTo>
                    <a:cubicBezTo>
                      <a:pt x="395" y="181"/>
                      <a:pt x="586" y="114"/>
                      <a:pt x="669" y="114"/>
                    </a:cubicBezTo>
                    <a:cubicBezTo>
                      <a:pt x="671" y="114"/>
                      <a:pt x="673" y="114"/>
                      <a:pt x="675" y="114"/>
                    </a:cubicBezTo>
                    <a:cubicBezTo>
                      <a:pt x="782" y="118"/>
                      <a:pt x="837" y="230"/>
                      <a:pt x="838" y="232"/>
                    </a:cubicBezTo>
                    <a:cubicBezTo>
                      <a:pt x="847" y="253"/>
                      <a:pt x="868" y="265"/>
                      <a:pt x="889" y="265"/>
                    </a:cubicBezTo>
                    <a:cubicBezTo>
                      <a:pt x="897" y="265"/>
                      <a:pt x="905" y="263"/>
                      <a:pt x="913" y="260"/>
                    </a:cubicBezTo>
                    <a:cubicBezTo>
                      <a:pt x="942" y="246"/>
                      <a:pt x="953" y="213"/>
                      <a:pt x="941" y="184"/>
                    </a:cubicBezTo>
                    <a:cubicBezTo>
                      <a:pt x="937" y="178"/>
                      <a:pt x="857" y="11"/>
                      <a:pt x="683" y="1"/>
                    </a:cubicBezTo>
                    <a:cubicBezTo>
                      <a:pt x="678" y="1"/>
                      <a:pt x="673"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63"/>
              <p:cNvSpPr/>
              <p:nvPr/>
            </p:nvSpPr>
            <p:spPr>
              <a:xfrm>
                <a:off x="2436732" y="1578254"/>
                <a:ext cx="113803" cy="178769"/>
              </a:xfrm>
              <a:custGeom>
                <a:avLst/>
                <a:gdLst/>
                <a:ahLst/>
                <a:cxnLst/>
                <a:rect l="l" t="t" r="r" b="b"/>
                <a:pathLst>
                  <a:path w="1517" h="2383" extrusionOk="0">
                    <a:moveTo>
                      <a:pt x="589" y="1"/>
                    </a:moveTo>
                    <a:cubicBezTo>
                      <a:pt x="501" y="1"/>
                      <a:pt x="407" y="29"/>
                      <a:pt x="305" y="99"/>
                    </a:cubicBezTo>
                    <a:cubicBezTo>
                      <a:pt x="274" y="120"/>
                      <a:pt x="243" y="146"/>
                      <a:pt x="211" y="176"/>
                    </a:cubicBezTo>
                    <a:cubicBezTo>
                      <a:pt x="0" y="368"/>
                      <a:pt x="18" y="752"/>
                      <a:pt x="155" y="1145"/>
                    </a:cubicBezTo>
                    <a:cubicBezTo>
                      <a:pt x="365" y="1751"/>
                      <a:pt x="859" y="2383"/>
                      <a:pt x="1249" y="2383"/>
                    </a:cubicBezTo>
                    <a:cubicBezTo>
                      <a:pt x="1317" y="2383"/>
                      <a:pt x="1382" y="2363"/>
                      <a:pt x="1442" y="2321"/>
                    </a:cubicBezTo>
                    <a:cubicBezTo>
                      <a:pt x="1452" y="2315"/>
                      <a:pt x="1459" y="2309"/>
                      <a:pt x="1468" y="2302"/>
                    </a:cubicBezTo>
                    <a:lnTo>
                      <a:pt x="1516" y="2279"/>
                    </a:lnTo>
                    <a:lnTo>
                      <a:pt x="1474" y="2081"/>
                    </a:lnTo>
                    <a:lnTo>
                      <a:pt x="1313" y="1198"/>
                    </a:lnTo>
                    <a:lnTo>
                      <a:pt x="1205" y="542"/>
                    </a:lnTo>
                    <a:cubicBezTo>
                      <a:pt x="1205" y="542"/>
                      <a:pt x="1189" y="503"/>
                      <a:pt x="1157" y="445"/>
                    </a:cubicBezTo>
                    <a:lnTo>
                      <a:pt x="1153" y="437"/>
                    </a:lnTo>
                    <a:cubicBezTo>
                      <a:pt x="1113" y="371"/>
                      <a:pt x="1055" y="281"/>
                      <a:pt x="979" y="202"/>
                    </a:cubicBezTo>
                    <a:cubicBezTo>
                      <a:pt x="979" y="200"/>
                      <a:pt x="976" y="198"/>
                      <a:pt x="975" y="196"/>
                    </a:cubicBezTo>
                    <a:cubicBezTo>
                      <a:pt x="874" y="90"/>
                      <a:pt x="743" y="1"/>
                      <a:pt x="589"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3"/>
              <p:cNvSpPr/>
              <p:nvPr/>
            </p:nvSpPr>
            <p:spPr>
              <a:xfrm>
                <a:off x="2466514" y="1628591"/>
                <a:ext cx="71118" cy="51088"/>
              </a:xfrm>
              <a:custGeom>
                <a:avLst/>
                <a:gdLst/>
                <a:ahLst/>
                <a:cxnLst/>
                <a:rect l="l" t="t" r="r" b="b"/>
                <a:pathLst>
                  <a:path w="948" h="681" extrusionOk="0">
                    <a:moveTo>
                      <a:pt x="284" y="1"/>
                    </a:moveTo>
                    <a:cubicBezTo>
                      <a:pt x="281" y="1"/>
                      <a:pt x="278" y="1"/>
                      <a:pt x="276" y="1"/>
                    </a:cubicBezTo>
                    <a:cubicBezTo>
                      <a:pt x="100" y="8"/>
                      <a:pt x="19" y="174"/>
                      <a:pt x="15" y="180"/>
                    </a:cubicBezTo>
                    <a:cubicBezTo>
                      <a:pt x="0" y="208"/>
                      <a:pt x="12" y="241"/>
                      <a:pt x="41" y="256"/>
                    </a:cubicBezTo>
                    <a:cubicBezTo>
                      <a:pt x="48" y="260"/>
                      <a:pt x="57" y="262"/>
                      <a:pt x="65" y="262"/>
                    </a:cubicBezTo>
                    <a:cubicBezTo>
                      <a:pt x="85" y="262"/>
                      <a:pt x="106" y="250"/>
                      <a:pt x="115" y="230"/>
                    </a:cubicBezTo>
                    <a:cubicBezTo>
                      <a:pt x="115" y="229"/>
                      <a:pt x="170" y="117"/>
                      <a:pt x="279" y="113"/>
                    </a:cubicBezTo>
                    <a:cubicBezTo>
                      <a:pt x="366" y="116"/>
                      <a:pt x="550" y="174"/>
                      <a:pt x="832" y="652"/>
                    </a:cubicBezTo>
                    <a:cubicBezTo>
                      <a:pt x="844" y="670"/>
                      <a:pt x="861" y="681"/>
                      <a:pt x="881" y="681"/>
                    </a:cubicBezTo>
                    <a:cubicBezTo>
                      <a:pt x="890" y="681"/>
                      <a:pt x="901" y="677"/>
                      <a:pt x="912" y="672"/>
                    </a:cubicBezTo>
                    <a:cubicBezTo>
                      <a:pt x="938" y="656"/>
                      <a:pt x="947" y="623"/>
                      <a:pt x="932" y="595"/>
                    </a:cubicBezTo>
                    <a:cubicBezTo>
                      <a:pt x="697" y="198"/>
                      <a:pt x="480" y="1"/>
                      <a:pt x="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3"/>
              <p:cNvSpPr/>
              <p:nvPr/>
            </p:nvSpPr>
            <p:spPr>
              <a:xfrm>
                <a:off x="2839803" y="1573603"/>
                <a:ext cx="46061" cy="46136"/>
              </a:xfrm>
              <a:custGeom>
                <a:avLst/>
                <a:gdLst/>
                <a:ahLst/>
                <a:cxnLst/>
                <a:rect l="l" t="t" r="r" b="b"/>
                <a:pathLst>
                  <a:path w="614" h="615" extrusionOk="0">
                    <a:moveTo>
                      <a:pt x="307" y="0"/>
                    </a:moveTo>
                    <a:cubicBezTo>
                      <a:pt x="137" y="0"/>
                      <a:pt x="1" y="138"/>
                      <a:pt x="1" y="307"/>
                    </a:cubicBezTo>
                    <a:cubicBezTo>
                      <a:pt x="1" y="477"/>
                      <a:pt x="137" y="615"/>
                      <a:pt x="307" y="615"/>
                    </a:cubicBezTo>
                    <a:cubicBezTo>
                      <a:pt x="476" y="615"/>
                      <a:pt x="614" y="477"/>
                      <a:pt x="614" y="307"/>
                    </a:cubicBezTo>
                    <a:cubicBezTo>
                      <a:pt x="614" y="137"/>
                      <a:pt x="476" y="0"/>
                      <a:pt x="307"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3"/>
              <p:cNvSpPr/>
              <p:nvPr/>
            </p:nvSpPr>
            <p:spPr>
              <a:xfrm>
                <a:off x="2626227" y="1573603"/>
                <a:ext cx="46136" cy="46136"/>
              </a:xfrm>
              <a:custGeom>
                <a:avLst/>
                <a:gdLst/>
                <a:ahLst/>
                <a:cxnLst/>
                <a:rect l="l" t="t" r="r" b="b"/>
                <a:pathLst>
                  <a:path w="615" h="615" extrusionOk="0">
                    <a:moveTo>
                      <a:pt x="307" y="0"/>
                    </a:moveTo>
                    <a:cubicBezTo>
                      <a:pt x="138" y="0"/>
                      <a:pt x="0" y="138"/>
                      <a:pt x="0" y="307"/>
                    </a:cubicBezTo>
                    <a:cubicBezTo>
                      <a:pt x="0" y="477"/>
                      <a:pt x="138" y="615"/>
                      <a:pt x="307" y="615"/>
                    </a:cubicBezTo>
                    <a:cubicBezTo>
                      <a:pt x="477" y="615"/>
                      <a:pt x="615" y="477"/>
                      <a:pt x="615" y="307"/>
                    </a:cubicBezTo>
                    <a:cubicBezTo>
                      <a:pt x="615" y="137"/>
                      <a:pt x="477" y="0"/>
                      <a:pt x="307"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63"/>
              <p:cNvSpPr/>
              <p:nvPr/>
            </p:nvSpPr>
            <p:spPr>
              <a:xfrm>
                <a:off x="2810396" y="1493859"/>
                <a:ext cx="125506" cy="42160"/>
              </a:xfrm>
              <a:custGeom>
                <a:avLst/>
                <a:gdLst/>
                <a:ahLst/>
                <a:cxnLst/>
                <a:rect l="l" t="t" r="r" b="b"/>
                <a:pathLst>
                  <a:path w="1673" h="562" extrusionOk="0">
                    <a:moveTo>
                      <a:pt x="521" y="1"/>
                    </a:moveTo>
                    <a:cubicBezTo>
                      <a:pt x="299" y="1"/>
                      <a:pt x="30" y="39"/>
                      <a:pt x="14" y="223"/>
                    </a:cubicBezTo>
                    <a:cubicBezTo>
                      <a:pt x="14" y="223"/>
                      <a:pt x="1" y="437"/>
                      <a:pt x="673" y="519"/>
                    </a:cubicBezTo>
                    <a:cubicBezTo>
                      <a:pt x="894" y="547"/>
                      <a:pt x="1061" y="561"/>
                      <a:pt x="1188" y="561"/>
                    </a:cubicBezTo>
                    <a:cubicBezTo>
                      <a:pt x="1451" y="561"/>
                      <a:pt x="1547" y="501"/>
                      <a:pt x="1598" y="368"/>
                    </a:cubicBezTo>
                    <a:cubicBezTo>
                      <a:pt x="1672" y="172"/>
                      <a:pt x="1173" y="44"/>
                      <a:pt x="810" y="20"/>
                    </a:cubicBezTo>
                    <a:cubicBezTo>
                      <a:pt x="810" y="20"/>
                      <a:pt x="678" y="1"/>
                      <a:pt x="521"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3"/>
              <p:cNvSpPr/>
              <p:nvPr/>
            </p:nvSpPr>
            <p:spPr>
              <a:xfrm>
                <a:off x="2583092" y="1494385"/>
                <a:ext cx="123330" cy="40360"/>
              </a:xfrm>
              <a:custGeom>
                <a:avLst/>
                <a:gdLst/>
                <a:ahLst/>
                <a:cxnLst/>
                <a:rect l="l" t="t" r="r" b="b"/>
                <a:pathLst>
                  <a:path w="1644" h="538" extrusionOk="0">
                    <a:moveTo>
                      <a:pt x="1047" y="1"/>
                    </a:moveTo>
                    <a:cubicBezTo>
                      <a:pt x="954" y="1"/>
                      <a:pt x="862" y="6"/>
                      <a:pt x="777" y="16"/>
                    </a:cubicBezTo>
                    <a:cubicBezTo>
                      <a:pt x="777" y="16"/>
                      <a:pt x="0" y="46"/>
                      <a:pt x="31" y="360"/>
                    </a:cubicBezTo>
                    <a:cubicBezTo>
                      <a:pt x="31" y="360"/>
                      <a:pt x="53" y="538"/>
                      <a:pt x="578" y="538"/>
                    </a:cubicBezTo>
                    <a:cubicBezTo>
                      <a:pt x="626" y="538"/>
                      <a:pt x="678" y="536"/>
                      <a:pt x="734" y="533"/>
                    </a:cubicBezTo>
                    <a:cubicBezTo>
                      <a:pt x="1409" y="494"/>
                      <a:pt x="1578" y="424"/>
                      <a:pt x="1616" y="218"/>
                    </a:cubicBezTo>
                    <a:cubicBezTo>
                      <a:pt x="1643" y="59"/>
                      <a:pt x="1348" y="1"/>
                      <a:pt x="104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3"/>
              <p:cNvSpPr/>
              <p:nvPr/>
            </p:nvSpPr>
            <p:spPr>
              <a:xfrm>
                <a:off x="2727501" y="1627541"/>
                <a:ext cx="29407" cy="59565"/>
              </a:xfrm>
              <a:custGeom>
                <a:avLst/>
                <a:gdLst/>
                <a:ahLst/>
                <a:cxnLst/>
                <a:rect l="l" t="t" r="r" b="b"/>
                <a:pathLst>
                  <a:path w="392" h="794" extrusionOk="0">
                    <a:moveTo>
                      <a:pt x="246" y="1"/>
                    </a:moveTo>
                    <a:cubicBezTo>
                      <a:pt x="222" y="1"/>
                      <a:pt x="201" y="14"/>
                      <a:pt x="193" y="38"/>
                    </a:cubicBezTo>
                    <a:lnTo>
                      <a:pt x="9" y="551"/>
                    </a:lnTo>
                    <a:cubicBezTo>
                      <a:pt x="0" y="576"/>
                      <a:pt x="11" y="603"/>
                      <a:pt x="33" y="618"/>
                    </a:cubicBezTo>
                    <a:lnTo>
                      <a:pt x="297" y="784"/>
                    </a:lnTo>
                    <a:cubicBezTo>
                      <a:pt x="306" y="790"/>
                      <a:pt x="316" y="793"/>
                      <a:pt x="327" y="793"/>
                    </a:cubicBezTo>
                    <a:cubicBezTo>
                      <a:pt x="345" y="793"/>
                      <a:pt x="364" y="784"/>
                      <a:pt x="375" y="765"/>
                    </a:cubicBezTo>
                    <a:cubicBezTo>
                      <a:pt x="391" y="739"/>
                      <a:pt x="382" y="705"/>
                      <a:pt x="356" y="687"/>
                    </a:cubicBezTo>
                    <a:lnTo>
                      <a:pt x="131" y="546"/>
                    </a:lnTo>
                    <a:lnTo>
                      <a:pt x="299" y="77"/>
                    </a:lnTo>
                    <a:cubicBezTo>
                      <a:pt x="309" y="47"/>
                      <a:pt x="295" y="14"/>
                      <a:pt x="266" y="4"/>
                    </a:cubicBezTo>
                    <a:cubicBezTo>
                      <a:pt x="259" y="2"/>
                      <a:pt x="25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2515275" y="1213443"/>
                <a:ext cx="459713" cy="213203"/>
              </a:xfrm>
              <a:custGeom>
                <a:avLst/>
                <a:gdLst/>
                <a:ahLst/>
                <a:cxnLst/>
                <a:rect l="l" t="t" r="r" b="b"/>
                <a:pathLst>
                  <a:path w="6128" h="2842" extrusionOk="0">
                    <a:moveTo>
                      <a:pt x="2895" y="1"/>
                    </a:moveTo>
                    <a:cubicBezTo>
                      <a:pt x="2027" y="1"/>
                      <a:pt x="1032" y="328"/>
                      <a:pt x="1" y="1311"/>
                    </a:cubicBezTo>
                    <a:lnTo>
                      <a:pt x="174" y="2439"/>
                    </a:lnTo>
                    <a:cubicBezTo>
                      <a:pt x="174" y="2439"/>
                      <a:pt x="555" y="1752"/>
                      <a:pt x="1257" y="1752"/>
                    </a:cubicBezTo>
                    <a:cubicBezTo>
                      <a:pt x="1452" y="1752"/>
                      <a:pt x="1671" y="1805"/>
                      <a:pt x="1914" y="1940"/>
                    </a:cubicBezTo>
                    <a:cubicBezTo>
                      <a:pt x="2741" y="2399"/>
                      <a:pt x="3561" y="2842"/>
                      <a:pt x="4743" y="2842"/>
                    </a:cubicBezTo>
                    <a:cubicBezTo>
                      <a:pt x="5155" y="2842"/>
                      <a:pt x="5611" y="2788"/>
                      <a:pt x="6127" y="2662"/>
                    </a:cubicBezTo>
                    <a:lnTo>
                      <a:pt x="5862" y="1311"/>
                    </a:lnTo>
                    <a:cubicBezTo>
                      <a:pt x="5862" y="1311"/>
                      <a:pt x="4632" y="1"/>
                      <a:pt x="2895"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2515275" y="1143827"/>
                <a:ext cx="580118" cy="281695"/>
              </a:xfrm>
              <a:custGeom>
                <a:avLst/>
                <a:gdLst/>
                <a:ahLst/>
                <a:cxnLst/>
                <a:rect l="l" t="t" r="r" b="b"/>
                <a:pathLst>
                  <a:path w="7733" h="3755" extrusionOk="0">
                    <a:moveTo>
                      <a:pt x="3518" y="0"/>
                    </a:moveTo>
                    <a:cubicBezTo>
                      <a:pt x="3373" y="0"/>
                      <a:pt x="3222" y="5"/>
                      <a:pt x="3065" y="14"/>
                    </a:cubicBezTo>
                    <a:cubicBezTo>
                      <a:pt x="178" y="191"/>
                      <a:pt x="1" y="2237"/>
                      <a:pt x="1" y="2237"/>
                    </a:cubicBezTo>
                    <a:lnTo>
                      <a:pt x="2994" y="1977"/>
                    </a:lnTo>
                    <a:lnTo>
                      <a:pt x="4075" y="3611"/>
                    </a:lnTo>
                    <a:cubicBezTo>
                      <a:pt x="4351" y="3714"/>
                      <a:pt x="4673" y="3755"/>
                      <a:pt x="5011" y="3755"/>
                    </a:cubicBezTo>
                    <a:cubicBezTo>
                      <a:pt x="6269" y="3755"/>
                      <a:pt x="7732" y="3187"/>
                      <a:pt x="7732" y="3187"/>
                    </a:cubicBezTo>
                    <a:lnTo>
                      <a:pt x="6985" y="2523"/>
                    </a:lnTo>
                    <a:lnTo>
                      <a:pt x="7552" y="2325"/>
                    </a:lnTo>
                    <a:cubicBezTo>
                      <a:pt x="7291" y="1905"/>
                      <a:pt x="6281" y="1470"/>
                      <a:pt x="6281" y="1470"/>
                    </a:cubicBezTo>
                    <a:lnTo>
                      <a:pt x="6806" y="1376"/>
                    </a:lnTo>
                    <a:cubicBezTo>
                      <a:pt x="6806" y="1376"/>
                      <a:pt x="6042" y="0"/>
                      <a:pt x="3518"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a:off x="3005517" y="2194225"/>
                <a:ext cx="995346" cy="898197"/>
              </a:xfrm>
              <a:custGeom>
                <a:avLst/>
                <a:gdLst/>
                <a:ahLst/>
                <a:cxnLst/>
                <a:rect l="l" t="t" r="r" b="b"/>
                <a:pathLst>
                  <a:path w="13268" h="11973" extrusionOk="0">
                    <a:moveTo>
                      <a:pt x="3498" y="1"/>
                    </a:moveTo>
                    <a:lnTo>
                      <a:pt x="1" y="5785"/>
                    </a:lnTo>
                    <a:lnTo>
                      <a:pt x="8434" y="11093"/>
                    </a:lnTo>
                    <a:cubicBezTo>
                      <a:pt x="9186" y="11562"/>
                      <a:pt x="10078" y="11972"/>
                      <a:pt x="10875" y="11972"/>
                    </a:cubicBezTo>
                    <a:cubicBezTo>
                      <a:pt x="11387" y="11972"/>
                      <a:pt x="11859" y="11803"/>
                      <a:pt x="12230" y="11371"/>
                    </a:cubicBezTo>
                    <a:cubicBezTo>
                      <a:pt x="13268" y="10157"/>
                      <a:pt x="13143" y="8345"/>
                      <a:pt x="11965" y="7267"/>
                    </a:cubicBezTo>
                    <a:cubicBezTo>
                      <a:pt x="7381" y="3072"/>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a:off x="3666650" y="2028361"/>
                <a:ext cx="236908" cy="149287"/>
              </a:xfrm>
              <a:custGeom>
                <a:avLst/>
                <a:gdLst/>
                <a:ahLst/>
                <a:cxnLst/>
                <a:rect l="l" t="t" r="r" b="b"/>
                <a:pathLst>
                  <a:path w="3158" h="1990" extrusionOk="0">
                    <a:moveTo>
                      <a:pt x="3091" y="1"/>
                    </a:moveTo>
                    <a:lnTo>
                      <a:pt x="1" y="4"/>
                    </a:lnTo>
                    <a:lnTo>
                      <a:pt x="37" y="1936"/>
                    </a:lnTo>
                    <a:lnTo>
                      <a:pt x="3158" y="1990"/>
                    </a:lnTo>
                    <a:lnTo>
                      <a:pt x="30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3543996" y="2120407"/>
                <a:ext cx="433082" cy="929854"/>
              </a:xfrm>
              <a:custGeom>
                <a:avLst/>
                <a:gdLst/>
                <a:ahLst/>
                <a:cxnLst/>
                <a:rect l="l" t="t" r="r" b="b"/>
                <a:pathLst>
                  <a:path w="5773" h="12395" extrusionOk="0">
                    <a:moveTo>
                      <a:pt x="4307" y="0"/>
                    </a:moveTo>
                    <a:cubicBezTo>
                      <a:pt x="4301" y="0"/>
                      <a:pt x="4296" y="0"/>
                      <a:pt x="4291" y="0"/>
                    </a:cubicBezTo>
                    <a:lnTo>
                      <a:pt x="1876" y="73"/>
                    </a:lnTo>
                    <a:cubicBezTo>
                      <a:pt x="1320" y="124"/>
                      <a:pt x="890" y="581"/>
                      <a:pt x="873" y="1139"/>
                    </a:cubicBezTo>
                    <a:lnTo>
                      <a:pt x="54" y="9482"/>
                    </a:lnTo>
                    <a:cubicBezTo>
                      <a:pt x="1" y="10782"/>
                      <a:pt x="1158" y="12226"/>
                      <a:pt x="2452" y="12370"/>
                    </a:cubicBezTo>
                    <a:cubicBezTo>
                      <a:pt x="2600" y="12387"/>
                      <a:pt x="2751" y="12395"/>
                      <a:pt x="2903" y="12395"/>
                    </a:cubicBezTo>
                    <a:cubicBezTo>
                      <a:pt x="4283" y="12395"/>
                      <a:pt x="5773" y="11724"/>
                      <a:pt x="5755" y="10382"/>
                    </a:cubicBezTo>
                    <a:lnTo>
                      <a:pt x="5488" y="986"/>
                    </a:lnTo>
                    <a:cubicBezTo>
                      <a:pt x="5427" y="389"/>
                      <a:pt x="5079" y="0"/>
                      <a:pt x="4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3551797" y="2461663"/>
                <a:ext cx="36834" cy="259264"/>
              </a:xfrm>
              <a:custGeom>
                <a:avLst/>
                <a:gdLst/>
                <a:ahLst/>
                <a:cxnLst/>
                <a:rect l="l" t="t" r="r" b="b"/>
                <a:pathLst>
                  <a:path w="491" h="3456" extrusionOk="0">
                    <a:moveTo>
                      <a:pt x="430" y="0"/>
                    </a:moveTo>
                    <a:cubicBezTo>
                      <a:pt x="401" y="0"/>
                      <a:pt x="379" y="22"/>
                      <a:pt x="375" y="51"/>
                    </a:cubicBezTo>
                    <a:lnTo>
                      <a:pt x="3" y="3393"/>
                    </a:lnTo>
                    <a:cubicBezTo>
                      <a:pt x="0" y="3424"/>
                      <a:pt x="22" y="3451"/>
                      <a:pt x="53" y="3455"/>
                    </a:cubicBezTo>
                    <a:lnTo>
                      <a:pt x="59" y="3455"/>
                    </a:lnTo>
                    <a:cubicBezTo>
                      <a:pt x="86" y="3455"/>
                      <a:pt x="111" y="3434"/>
                      <a:pt x="115" y="3406"/>
                    </a:cubicBezTo>
                    <a:lnTo>
                      <a:pt x="487" y="63"/>
                    </a:lnTo>
                    <a:cubicBezTo>
                      <a:pt x="490" y="32"/>
                      <a:pt x="469" y="5"/>
                      <a:pt x="438" y="1"/>
                    </a:cubicBezTo>
                    <a:cubicBezTo>
                      <a:pt x="435" y="0"/>
                      <a:pt x="43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2550459" y="1772475"/>
                <a:ext cx="70742" cy="102400"/>
              </a:xfrm>
              <a:custGeom>
                <a:avLst/>
                <a:gdLst/>
                <a:ahLst/>
                <a:cxnLst/>
                <a:rect l="l" t="t" r="r" b="b"/>
                <a:pathLst>
                  <a:path w="943" h="1365" extrusionOk="0">
                    <a:moveTo>
                      <a:pt x="435" y="0"/>
                    </a:moveTo>
                    <a:cubicBezTo>
                      <a:pt x="375" y="0"/>
                      <a:pt x="307" y="27"/>
                      <a:pt x="248" y="36"/>
                    </a:cubicBezTo>
                    <a:cubicBezTo>
                      <a:pt x="217" y="40"/>
                      <a:pt x="186" y="42"/>
                      <a:pt x="156" y="42"/>
                    </a:cubicBezTo>
                    <a:cubicBezTo>
                      <a:pt x="109" y="42"/>
                      <a:pt x="63" y="38"/>
                      <a:pt x="17" y="33"/>
                    </a:cubicBezTo>
                    <a:cubicBezTo>
                      <a:pt x="12" y="32"/>
                      <a:pt x="5" y="32"/>
                      <a:pt x="0" y="31"/>
                    </a:cubicBezTo>
                    <a:lnTo>
                      <a:pt x="0" y="31"/>
                    </a:lnTo>
                    <a:cubicBezTo>
                      <a:pt x="167" y="577"/>
                      <a:pt x="495" y="1006"/>
                      <a:pt x="942" y="1364"/>
                    </a:cubicBezTo>
                    <a:cubicBezTo>
                      <a:pt x="941" y="1339"/>
                      <a:pt x="937" y="1313"/>
                      <a:pt x="932" y="1290"/>
                    </a:cubicBezTo>
                    <a:cubicBezTo>
                      <a:pt x="918" y="1213"/>
                      <a:pt x="915" y="1134"/>
                      <a:pt x="905" y="1057"/>
                    </a:cubicBezTo>
                    <a:cubicBezTo>
                      <a:pt x="892" y="966"/>
                      <a:pt x="881" y="876"/>
                      <a:pt x="849" y="790"/>
                    </a:cubicBezTo>
                    <a:cubicBezTo>
                      <a:pt x="824" y="727"/>
                      <a:pt x="796" y="666"/>
                      <a:pt x="772" y="602"/>
                    </a:cubicBezTo>
                    <a:cubicBezTo>
                      <a:pt x="751" y="541"/>
                      <a:pt x="726" y="487"/>
                      <a:pt x="690" y="435"/>
                    </a:cubicBezTo>
                    <a:cubicBezTo>
                      <a:pt x="652" y="379"/>
                      <a:pt x="615" y="331"/>
                      <a:pt x="590" y="269"/>
                    </a:cubicBezTo>
                    <a:cubicBezTo>
                      <a:pt x="564" y="203"/>
                      <a:pt x="560" y="126"/>
                      <a:pt x="529" y="64"/>
                    </a:cubicBezTo>
                    <a:cubicBezTo>
                      <a:pt x="508" y="20"/>
                      <a:pt x="495" y="3"/>
                      <a:pt x="447" y="1"/>
                    </a:cubicBezTo>
                    <a:cubicBezTo>
                      <a:pt x="443" y="0"/>
                      <a:pt x="439" y="0"/>
                      <a:pt x="435"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2436657" y="1585531"/>
                <a:ext cx="32558" cy="78619"/>
              </a:xfrm>
              <a:custGeom>
                <a:avLst/>
                <a:gdLst/>
                <a:ahLst/>
                <a:cxnLst/>
                <a:rect l="l" t="t" r="r" b="b"/>
                <a:pathLst>
                  <a:path w="434" h="1048" extrusionOk="0">
                    <a:moveTo>
                      <a:pt x="305" y="1"/>
                    </a:moveTo>
                    <a:cubicBezTo>
                      <a:pt x="274" y="22"/>
                      <a:pt x="243" y="48"/>
                      <a:pt x="211" y="78"/>
                    </a:cubicBezTo>
                    <a:cubicBezTo>
                      <a:pt x="0" y="270"/>
                      <a:pt x="18" y="654"/>
                      <a:pt x="155" y="1047"/>
                    </a:cubicBezTo>
                    <a:cubicBezTo>
                      <a:pt x="215" y="981"/>
                      <a:pt x="254" y="893"/>
                      <a:pt x="259" y="819"/>
                    </a:cubicBezTo>
                    <a:cubicBezTo>
                      <a:pt x="270" y="681"/>
                      <a:pt x="200" y="521"/>
                      <a:pt x="289" y="397"/>
                    </a:cubicBezTo>
                    <a:cubicBezTo>
                      <a:pt x="326" y="347"/>
                      <a:pt x="378" y="314"/>
                      <a:pt x="404" y="257"/>
                    </a:cubicBezTo>
                    <a:cubicBezTo>
                      <a:pt x="433" y="197"/>
                      <a:pt x="419" y="141"/>
                      <a:pt x="386" y="86"/>
                    </a:cubicBezTo>
                    <a:cubicBezTo>
                      <a:pt x="363" y="52"/>
                      <a:pt x="336" y="26"/>
                      <a:pt x="305"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2569063" y="1429194"/>
                <a:ext cx="49812" cy="40435"/>
              </a:xfrm>
              <a:custGeom>
                <a:avLst/>
                <a:gdLst/>
                <a:ahLst/>
                <a:cxnLst/>
                <a:rect l="l" t="t" r="r" b="b"/>
                <a:pathLst>
                  <a:path w="664" h="539" extrusionOk="0">
                    <a:moveTo>
                      <a:pt x="222" y="1"/>
                    </a:moveTo>
                    <a:cubicBezTo>
                      <a:pt x="194" y="1"/>
                      <a:pt x="168" y="6"/>
                      <a:pt x="161" y="20"/>
                    </a:cubicBezTo>
                    <a:cubicBezTo>
                      <a:pt x="163" y="18"/>
                      <a:pt x="165" y="16"/>
                      <a:pt x="166" y="16"/>
                    </a:cubicBezTo>
                    <a:cubicBezTo>
                      <a:pt x="169" y="16"/>
                      <a:pt x="170" y="22"/>
                      <a:pt x="170" y="44"/>
                    </a:cubicBezTo>
                    <a:cubicBezTo>
                      <a:pt x="95" y="77"/>
                      <a:pt x="67" y="75"/>
                      <a:pt x="37" y="149"/>
                    </a:cubicBezTo>
                    <a:cubicBezTo>
                      <a:pt x="5" y="229"/>
                      <a:pt x="1" y="315"/>
                      <a:pt x="27" y="398"/>
                    </a:cubicBezTo>
                    <a:cubicBezTo>
                      <a:pt x="61" y="503"/>
                      <a:pt x="166" y="539"/>
                      <a:pt x="271" y="539"/>
                    </a:cubicBezTo>
                    <a:cubicBezTo>
                      <a:pt x="321" y="539"/>
                      <a:pt x="371" y="530"/>
                      <a:pt x="413" y="517"/>
                    </a:cubicBezTo>
                    <a:cubicBezTo>
                      <a:pt x="561" y="472"/>
                      <a:pt x="664" y="264"/>
                      <a:pt x="539" y="144"/>
                    </a:cubicBezTo>
                    <a:cubicBezTo>
                      <a:pt x="476" y="85"/>
                      <a:pt x="400" y="50"/>
                      <a:pt x="322" y="16"/>
                    </a:cubicBezTo>
                    <a:cubicBezTo>
                      <a:pt x="307" y="10"/>
                      <a:pt x="261" y="1"/>
                      <a:pt x="222"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2739579" y="1525067"/>
                <a:ext cx="47637" cy="42085"/>
              </a:xfrm>
              <a:custGeom>
                <a:avLst/>
                <a:gdLst/>
                <a:ahLst/>
                <a:cxnLst/>
                <a:rect l="l" t="t" r="r" b="b"/>
                <a:pathLst>
                  <a:path w="635" h="561" extrusionOk="0">
                    <a:moveTo>
                      <a:pt x="230" y="7"/>
                    </a:moveTo>
                    <a:lnTo>
                      <a:pt x="230" y="7"/>
                    </a:lnTo>
                    <a:cubicBezTo>
                      <a:pt x="231" y="9"/>
                      <a:pt x="231" y="11"/>
                      <a:pt x="231" y="11"/>
                    </a:cubicBezTo>
                    <a:cubicBezTo>
                      <a:pt x="231" y="11"/>
                      <a:pt x="231" y="10"/>
                      <a:pt x="230" y="7"/>
                    </a:cubicBezTo>
                    <a:close/>
                    <a:moveTo>
                      <a:pt x="279" y="1"/>
                    </a:moveTo>
                    <a:cubicBezTo>
                      <a:pt x="261" y="1"/>
                      <a:pt x="245" y="2"/>
                      <a:pt x="230" y="6"/>
                    </a:cubicBezTo>
                    <a:lnTo>
                      <a:pt x="230" y="6"/>
                    </a:lnTo>
                    <a:cubicBezTo>
                      <a:pt x="230" y="6"/>
                      <a:pt x="230" y="5"/>
                      <a:pt x="230" y="5"/>
                    </a:cubicBezTo>
                    <a:cubicBezTo>
                      <a:pt x="173" y="31"/>
                      <a:pt x="136" y="37"/>
                      <a:pt x="102" y="87"/>
                    </a:cubicBezTo>
                    <a:cubicBezTo>
                      <a:pt x="59" y="151"/>
                      <a:pt x="26" y="216"/>
                      <a:pt x="18" y="294"/>
                    </a:cubicBezTo>
                    <a:cubicBezTo>
                      <a:pt x="0" y="466"/>
                      <a:pt x="119" y="539"/>
                      <a:pt x="272" y="557"/>
                    </a:cubicBezTo>
                    <a:cubicBezTo>
                      <a:pt x="288" y="559"/>
                      <a:pt x="305" y="560"/>
                      <a:pt x="321" y="560"/>
                    </a:cubicBezTo>
                    <a:cubicBezTo>
                      <a:pt x="415" y="560"/>
                      <a:pt x="503" y="528"/>
                      <a:pt x="561" y="446"/>
                    </a:cubicBezTo>
                    <a:cubicBezTo>
                      <a:pt x="603" y="386"/>
                      <a:pt x="634" y="304"/>
                      <a:pt x="604" y="231"/>
                    </a:cubicBezTo>
                    <a:cubicBezTo>
                      <a:pt x="588" y="187"/>
                      <a:pt x="539" y="129"/>
                      <a:pt x="506" y="96"/>
                    </a:cubicBezTo>
                    <a:cubicBezTo>
                      <a:pt x="482" y="70"/>
                      <a:pt x="447" y="41"/>
                      <a:pt x="412" y="27"/>
                    </a:cubicBezTo>
                    <a:cubicBezTo>
                      <a:pt x="379" y="12"/>
                      <a:pt x="326" y="1"/>
                      <a:pt x="27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2595995" y="1675402"/>
                <a:ext cx="54013" cy="49362"/>
              </a:xfrm>
              <a:custGeom>
                <a:avLst/>
                <a:gdLst/>
                <a:ahLst/>
                <a:cxnLst/>
                <a:rect l="l" t="t" r="r" b="b"/>
                <a:pathLst>
                  <a:path w="720" h="658" extrusionOk="0">
                    <a:moveTo>
                      <a:pt x="333" y="1"/>
                    </a:moveTo>
                    <a:cubicBezTo>
                      <a:pt x="312" y="1"/>
                      <a:pt x="290" y="4"/>
                      <a:pt x="270" y="4"/>
                    </a:cubicBezTo>
                    <a:cubicBezTo>
                      <a:pt x="257" y="4"/>
                      <a:pt x="242" y="1"/>
                      <a:pt x="229" y="1"/>
                    </a:cubicBezTo>
                    <a:cubicBezTo>
                      <a:pt x="225" y="1"/>
                      <a:pt x="222" y="1"/>
                      <a:pt x="219" y="2"/>
                    </a:cubicBezTo>
                    <a:cubicBezTo>
                      <a:pt x="200" y="7"/>
                      <a:pt x="187" y="22"/>
                      <a:pt x="154" y="31"/>
                    </a:cubicBezTo>
                    <a:cubicBezTo>
                      <a:pt x="44" y="108"/>
                      <a:pt x="0" y="175"/>
                      <a:pt x="11" y="321"/>
                    </a:cubicBezTo>
                    <a:cubicBezTo>
                      <a:pt x="24" y="506"/>
                      <a:pt x="184" y="625"/>
                      <a:pt x="357" y="653"/>
                    </a:cubicBezTo>
                    <a:cubicBezTo>
                      <a:pt x="374" y="656"/>
                      <a:pt x="390" y="657"/>
                      <a:pt x="407" y="657"/>
                    </a:cubicBezTo>
                    <a:cubicBezTo>
                      <a:pt x="514" y="657"/>
                      <a:pt x="608" y="600"/>
                      <a:pt x="657" y="499"/>
                    </a:cubicBezTo>
                    <a:cubicBezTo>
                      <a:pt x="698" y="416"/>
                      <a:pt x="719" y="304"/>
                      <a:pt x="670" y="221"/>
                    </a:cubicBezTo>
                    <a:cubicBezTo>
                      <a:pt x="626" y="147"/>
                      <a:pt x="563" y="110"/>
                      <a:pt x="493" y="66"/>
                    </a:cubicBezTo>
                    <a:cubicBezTo>
                      <a:pt x="451" y="38"/>
                      <a:pt x="401" y="10"/>
                      <a:pt x="352" y="2"/>
                    </a:cubicBezTo>
                    <a:cubicBezTo>
                      <a:pt x="346" y="1"/>
                      <a:pt x="339" y="1"/>
                      <a:pt x="333"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3"/>
              <p:cNvSpPr/>
              <p:nvPr/>
            </p:nvSpPr>
            <p:spPr>
              <a:xfrm>
                <a:off x="2868760" y="1733841"/>
                <a:ext cx="54163" cy="54088"/>
              </a:xfrm>
              <a:custGeom>
                <a:avLst/>
                <a:gdLst/>
                <a:ahLst/>
                <a:cxnLst/>
                <a:rect l="l" t="t" r="r" b="b"/>
                <a:pathLst>
                  <a:path w="722" h="721" extrusionOk="0">
                    <a:moveTo>
                      <a:pt x="243" y="1"/>
                    </a:moveTo>
                    <a:cubicBezTo>
                      <a:pt x="103" y="1"/>
                      <a:pt x="1" y="182"/>
                      <a:pt x="10" y="300"/>
                    </a:cubicBezTo>
                    <a:cubicBezTo>
                      <a:pt x="16" y="348"/>
                      <a:pt x="24" y="398"/>
                      <a:pt x="39" y="443"/>
                    </a:cubicBezTo>
                    <a:cubicBezTo>
                      <a:pt x="56" y="490"/>
                      <a:pt x="73" y="551"/>
                      <a:pt x="97" y="593"/>
                    </a:cubicBezTo>
                    <a:cubicBezTo>
                      <a:pt x="151" y="684"/>
                      <a:pt x="238" y="721"/>
                      <a:pt x="330" y="721"/>
                    </a:cubicBezTo>
                    <a:cubicBezTo>
                      <a:pt x="389" y="721"/>
                      <a:pt x="450" y="706"/>
                      <a:pt x="507" y="680"/>
                    </a:cubicBezTo>
                    <a:cubicBezTo>
                      <a:pt x="628" y="625"/>
                      <a:pt x="721" y="527"/>
                      <a:pt x="669" y="388"/>
                    </a:cubicBezTo>
                    <a:cubicBezTo>
                      <a:pt x="631" y="285"/>
                      <a:pt x="534" y="209"/>
                      <a:pt x="452" y="140"/>
                    </a:cubicBezTo>
                    <a:cubicBezTo>
                      <a:pt x="394" y="91"/>
                      <a:pt x="338" y="47"/>
                      <a:pt x="275" y="4"/>
                    </a:cubicBezTo>
                    <a:cubicBezTo>
                      <a:pt x="264" y="2"/>
                      <a:pt x="253" y="1"/>
                      <a:pt x="243"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63"/>
              <p:cNvSpPr/>
              <p:nvPr/>
            </p:nvSpPr>
            <p:spPr>
              <a:xfrm>
                <a:off x="2920897" y="1558000"/>
                <a:ext cx="42986" cy="43886"/>
              </a:xfrm>
              <a:custGeom>
                <a:avLst/>
                <a:gdLst/>
                <a:ahLst/>
                <a:cxnLst/>
                <a:rect l="l" t="t" r="r" b="b"/>
                <a:pathLst>
                  <a:path w="573" h="585" extrusionOk="0">
                    <a:moveTo>
                      <a:pt x="279" y="0"/>
                    </a:moveTo>
                    <a:cubicBezTo>
                      <a:pt x="252" y="0"/>
                      <a:pt x="226" y="1"/>
                      <a:pt x="160" y="1"/>
                    </a:cubicBezTo>
                    <a:cubicBezTo>
                      <a:pt x="123" y="38"/>
                      <a:pt x="76" y="72"/>
                      <a:pt x="54" y="119"/>
                    </a:cubicBezTo>
                    <a:cubicBezTo>
                      <a:pt x="19" y="194"/>
                      <a:pt x="0" y="323"/>
                      <a:pt x="18" y="404"/>
                    </a:cubicBezTo>
                    <a:cubicBezTo>
                      <a:pt x="29" y="463"/>
                      <a:pt x="50" y="545"/>
                      <a:pt x="113" y="570"/>
                    </a:cubicBezTo>
                    <a:cubicBezTo>
                      <a:pt x="140" y="580"/>
                      <a:pt x="169" y="584"/>
                      <a:pt x="198" y="584"/>
                    </a:cubicBezTo>
                    <a:cubicBezTo>
                      <a:pt x="228" y="584"/>
                      <a:pt x="257" y="580"/>
                      <a:pt x="284" y="575"/>
                    </a:cubicBezTo>
                    <a:cubicBezTo>
                      <a:pt x="392" y="554"/>
                      <a:pt x="477" y="462"/>
                      <a:pt x="515" y="363"/>
                    </a:cubicBezTo>
                    <a:cubicBezTo>
                      <a:pt x="536" y="308"/>
                      <a:pt x="572" y="229"/>
                      <a:pt x="554" y="168"/>
                    </a:cubicBezTo>
                    <a:cubicBezTo>
                      <a:pt x="539" y="123"/>
                      <a:pt x="487" y="104"/>
                      <a:pt x="456" y="73"/>
                    </a:cubicBezTo>
                    <a:cubicBezTo>
                      <a:pt x="428" y="46"/>
                      <a:pt x="409" y="37"/>
                      <a:pt x="371" y="23"/>
                    </a:cubicBezTo>
                    <a:cubicBezTo>
                      <a:pt x="339" y="11"/>
                      <a:pt x="313" y="1"/>
                      <a:pt x="279"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63"/>
              <p:cNvSpPr/>
              <p:nvPr/>
            </p:nvSpPr>
            <p:spPr>
              <a:xfrm>
                <a:off x="2898542" y="1802482"/>
                <a:ext cx="58064" cy="68867"/>
              </a:xfrm>
              <a:custGeom>
                <a:avLst/>
                <a:gdLst/>
                <a:ahLst/>
                <a:cxnLst/>
                <a:rect l="l" t="t" r="r" b="b"/>
                <a:pathLst>
                  <a:path w="774" h="918" extrusionOk="0">
                    <a:moveTo>
                      <a:pt x="671" y="0"/>
                    </a:moveTo>
                    <a:cubicBezTo>
                      <a:pt x="568" y="0"/>
                      <a:pt x="465" y="27"/>
                      <a:pt x="370" y="92"/>
                    </a:cubicBezTo>
                    <a:cubicBezTo>
                      <a:pt x="209" y="195"/>
                      <a:pt x="32" y="363"/>
                      <a:pt x="12" y="560"/>
                    </a:cubicBezTo>
                    <a:cubicBezTo>
                      <a:pt x="3" y="639"/>
                      <a:pt x="1" y="729"/>
                      <a:pt x="24" y="805"/>
                    </a:cubicBezTo>
                    <a:cubicBezTo>
                      <a:pt x="43" y="845"/>
                      <a:pt x="64" y="882"/>
                      <a:pt x="91" y="918"/>
                    </a:cubicBezTo>
                    <a:cubicBezTo>
                      <a:pt x="215" y="807"/>
                      <a:pt x="329" y="686"/>
                      <a:pt x="432" y="560"/>
                    </a:cubicBezTo>
                    <a:cubicBezTo>
                      <a:pt x="567" y="392"/>
                      <a:pt x="682" y="207"/>
                      <a:pt x="774" y="9"/>
                    </a:cubicBezTo>
                    <a:cubicBezTo>
                      <a:pt x="740" y="3"/>
                      <a:pt x="705" y="0"/>
                      <a:pt x="671"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63"/>
              <p:cNvSpPr/>
              <p:nvPr/>
            </p:nvSpPr>
            <p:spPr>
              <a:xfrm>
                <a:off x="2987888" y="1701584"/>
                <a:ext cx="61440" cy="54013"/>
              </a:xfrm>
              <a:custGeom>
                <a:avLst/>
                <a:gdLst/>
                <a:ahLst/>
                <a:cxnLst/>
                <a:rect l="l" t="t" r="r" b="b"/>
                <a:pathLst>
                  <a:path w="819" h="720" extrusionOk="0">
                    <a:moveTo>
                      <a:pt x="662" y="0"/>
                    </a:moveTo>
                    <a:cubicBezTo>
                      <a:pt x="565" y="0"/>
                      <a:pt x="472" y="20"/>
                      <a:pt x="382" y="65"/>
                    </a:cubicBezTo>
                    <a:cubicBezTo>
                      <a:pt x="235" y="138"/>
                      <a:pt x="70" y="283"/>
                      <a:pt x="26" y="444"/>
                    </a:cubicBezTo>
                    <a:cubicBezTo>
                      <a:pt x="0" y="539"/>
                      <a:pt x="6" y="635"/>
                      <a:pt x="38" y="720"/>
                    </a:cubicBezTo>
                    <a:cubicBezTo>
                      <a:pt x="298" y="670"/>
                      <a:pt x="593" y="378"/>
                      <a:pt x="819" y="17"/>
                    </a:cubicBezTo>
                    <a:cubicBezTo>
                      <a:pt x="800" y="14"/>
                      <a:pt x="784" y="12"/>
                      <a:pt x="769" y="8"/>
                    </a:cubicBezTo>
                    <a:cubicBezTo>
                      <a:pt x="733" y="3"/>
                      <a:pt x="697" y="0"/>
                      <a:pt x="662"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63"/>
              <p:cNvSpPr/>
              <p:nvPr/>
            </p:nvSpPr>
            <p:spPr>
              <a:xfrm>
                <a:off x="3039350" y="1581780"/>
                <a:ext cx="39685" cy="67667"/>
              </a:xfrm>
              <a:custGeom>
                <a:avLst/>
                <a:gdLst/>
                <a:ahLst/>
                <a:cxnLst/>
                <a:rect l="l" t="t" r="r" b="b"/>
                <a:pathLst>
                  <a:path w="529" h="902" extrusionOk="0">
                    <a:moveTo>
                      <a:pt x="153" y="0"/>
                    </a:moveTo>
                    <a:cubicBezTo>
                      <a:pt x="139" y="20"/>
                      <a:pt x="125" y="40"/>
                      <a:pt x="113" y="58"/>
                    </a:cubicBezTo>
                    <a:cubicBezTo>
                      <a:pt x="0" y="237"/>
                      <a:pt x="29" y="477"/>
                      <a:pt x="133" y="652"/>
                    </a:cubicBezTo>
                    <a:cubicBezTo>
                      <a:pt x="181" y="732"/>
                      <a:pt x="265" y="845"/>
                      <a:pt x="359" y="880"/>
                    </a:cubicBezTo>
                    <a:cubicBezTo>
                      <a:pt x="388" y="891"/>
                      <a:pt x="418" y="897"/>
                      <a:pt x="447" y="902"/>
                    </a:cubicBezTo>
                    <a:cubicBezTo>
                      <a:pt x="529" y="587"/>
                      <a:pt x="514" y="299"/>
                      <a:pt x="343" y="136"/>
                    </a:cubicBezTo>
                    <a:cubicBezTo>
                      <a:pt x="277" y="74"/>
                      <a:pt x="216" y="30"/>
                      <a:pt x="153"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63"/>
              <p:cNvSpPr/>
              <p:nvPr/>
            </p:nvSpPr>
            <p:spPr>
              <a:xfrm>
                <a:off x="2703870" y="1786504"/>
                <a:ext cx="68942" cy="61590"/>
              </a:xfrm>
              <a:custGeom>
                <a:avLst/>
                <a:gdLst/>
                <a:ahLst/>
                <a:cxnLst/>
                <a:rect l="l" t="t" r="r" b="b"/>
                <a:pathLst>
                  <a:path w="919" h="821" extrusionOk="0">
                    <a:moveTo>
                      <a:pt x="438" y="0"/>
                    </a:moveTo>
                    <a:cubicBezTo>
                      <a:pt x="389" y="0"/>
                      <a:pt x="344" y="13"/>
                      <a:pt x="294" y="13"/>
                    </a:cubicBezTo>
                    <a:cubicBezTo>
                      <a:pt x="291" y="13"/>
                      <a:pt x="288" y="13"/>
                      <a:pt x="284" y="13"/>
                    </a:cubicBezTo>
                    <a:cubicBezTo>
                      <a:pt x="229" y="20"/>
                      <a:pt x="177" y="30"/>
                      <a:pt x="153" y="38"/>
                    </a:cubicBezTo>
                    <a:cubicBezTo>
                      <a:pt x="120" y="52"/>
                      <a:pt x="97" y="73"/>
                      <a:pt x="70" y="100"/>
                    </a:cubicBezTo>
                    <a:cubicBezTo>
                      <a:pt x="49" y="120"/>
                      <a:pt x="22" y="158"/>
                      <a:pt x="11" y="186"/>
                    </a:cubicBezTo>
                    <a:cubicBezTo>
                      <a:pt x="0" y="210"/>
                      <a:pt x="8" y="248"/>
                      <a:pt x="8" y="274"/>
                    </a:cubicBezTo>
                    <a:cubicBezTo>
                      <a:pt x="7" y="333"/>
                      <a:pt x="16" y="380"/>
                      <a:pt x="37" y="436"/>
                    </a:cubicBezTo>
                    <a:cubicBezTo>
                      <a:pt x="63" y="505"/>
                      <a:pt x="90" y="571"/>
                      <a:pt x="126" y="636"/>
                    </a:cubicBezTo>
                    <a:cubicBezTo>
                      <a:pt x="158" y="691"/>
                      <a:pt x="178" y="740"/>
                      <a:pt x="241" y="764"/>
                    </a:cubicBezTo>
                    <a:cubicBezTo>
                      <a:pt x="307" y="790"/>
                      <a:pt x="376" y="807"/>
                      <a:pt x="446" y="816"/>
                    </a:cubicBezTo>
                    <a:cubicBezTo>
                      <a:pt x="470" y="819"/>
                      <a:pt x="492" y="821"/>
                      <a:pt x="514" y="821"/>
                    </a:cubicBezTo>
                    <a:cubicBezTo>
                      <a:pt x="588" y="821"/>
                      <a:pt x="651" y="800"/>
                      <a:pt x="716" y="750"/>
                    </a:cubicBezTo>
                    <a:cubicBezTo>
                      <a:pt x="788" y="695"/>
                      <a:pt x="866" y="633"/>
                      <a:pt x="892" y="543"/>
                    </a:cubicBezTo>
                    <a:cubicBezTo>
                      <a:pt x="918" y="445"/>
                      <a:pt x="894" y="307"/>
                      <a:pt x="844" y="219"/>
                    </a:cubicBezTo>
                    <a:cubicBezTo>
                      <a:pt x="769" y="88"/>
                      <a:pt x="609" y="16"/>
                      <a:pt x="464" y="1"/>
                    </a:cubicBezTo>
                    <a:cubicBezTo>
                      <a:pt x="455" y="0"/>
                      <a:pt x="446" y="0"/>
                      <a:pt x="438"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63"/>
              <p:cNvSpPr/>
              <p:nvPr/>
            </p:nvSpPr>
            <p:spPr>
              <a:xfrm>
                <a:off x="2793967" y="1839916"/>
                <a:ext cx="44186" cy="31883"/>
              </a:xfrm>
              <a:custGeom>
                <a:avLst/>
                <a:gdLst/>
                <a:ahLst/>
                <a:cxnLst/>
                <a:rect l="l" t="t" r="r" b="b"/>
                <a:pathLst>
                  <a:path w="589" h="425" extrusionOk="0">
                    <a:moveTo>
                      <a:pt x="178" y="0"/>
                    </a:moveTo>
                    <a:cubicBezTo>
                      <a:pt x="119" y="26"/>
                      <a:pt x="69" y="41"/>
                      <a:pt x="33" y="97"/>
                    </a:cubicBezTo>
                    <a:cubicBezTo>
                      <a:pt x="6" y="142"/>
                      <a:pt x="0" y="185"/>
                      <a:pt x="7" y="238"/>
                    </a:cubicBezTo>
                    <a:cubicBezTo>
                      <a:pt x="23" y="382"/>
                      <a:pt x="169" y="425"/>
                      <a:pt x="295" y="425"/>
                    </a:cubicBezTo>
                    <a:cubicBezTo>
                      <a:pt x="299" y="425"/>
                      <a:pt x="304" y="425"/>
                      <a:pt x="308" y="425"/>
                    </a:cubicBezTo>
                    <a:cubicBezTo>
                      <a:pt x="386" y="424"/>
                      <a:pt x="490" y="404"/>
                      <a:pt x="545" y="341"/>
                    </a:cubicBezTo>
                    <a:cubicBezTo>
                      <a:pt x="589" y="290"/>
                      <a:pt x="576" y="222"/>
                      <a:pt x="553" y="166"/>
                    </a:cubicBezTo>
                    <a:cubicBezTo>
                      <a:pt x="529" y="107"/>
                      <a:pt x="514" y="86"/>
                      <a:pt x="457" y="52"/>
                    </a:cubicBezTo>
                    <a:cubicBezTo>
                      <a:pt x="425" y="32"/>
                      <a:pt x="385" y="22"/>
                      <a:pt x="348" y="16"/>
                    </a:cubicBezTo>
                    <a:cubicBezTo>
                      <a:pt x="337" y="13"/>
                      <a:pt x="325" y="13"/>
                      <a:pt x="313" y="13"/>
                    </a:cubicBezTo>
                    <a:cubicBezTo>
                      <a:pt x="299" y="13"/>
                      <a:pt x="284" y="13"/>
                      <a:pt x="270" y="13"/>
                    </a:cubicBezTo>
                    <a:cubicBezTo>
                      <a:pt x="239" y="13"/>
                      <a:pt x="223" y="26"/>
                      <a:pt x="196" y="26"/>
                    </a:cubicBezTo>
                    <a:cubicBezTo>
                      <a:pt x="194" y="26"/>
                      <a:pt x="192" y="26"/>
                      <a:pt x="190" y="26"/>
                    </a:cubicBezTo>
                    <a:lnTo>
                      <a:pt x="178" y="0"/>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63"/>
              <p:cNvSpPr/>
              <p:nvPr/>
            </p:nvSpPr>
            <p:spPr>
              <a:xfrm>
                <a:off x="2837477" y="1940215"/>
                <a:ext cx="54463" cy="133158"/>
              </a:xfrm>
              <a:custGeom>
                <a:avLst/>
                <a:gdLst/>
                <a:ahLst/>
                <a:cxnLst/>
                <a:rect l="l" t="t" r="r" b="b"/>
                <a:pathLst>
                  <a:path w="726" h="1775" extrusionOk="0">
                    <a:moveTo>
                      <a:pt x="630" y="1"/>
                    </a:moveTo>
                    <a:cubicBezTo>
                      <a:pt x="585" y="25"/>
                      <a:pt x="545" y="56"/>
                      <a:pt x="501" y="89"/>
                    </a:cubicBezTo>
                    <a:cubicBezTo>
                      <a:pt x="391" y="175"/>
                      <a:pt x="245" y="282"/>
                      <a:pt x="211" y="428"/>
                    </a:cubicBezTo>
                    <a:cubicBezTo>
                      <a:pt x="189" y="524"/>
                      <a:pt x="137" y="596"/>
                      <a:pt x="93" y="684"/>
                    </a:cubicBezTo>
                    <a:cubicBezTo>
                      <a:pt x="69" y="731"/>
                      <a:pt x="46" y="779"/>
                      <a:pt x="33" y="828"/>
                    </a:cubicBezTo>
                    <a:cubicBezTo>
                      <a:pt x="24" y="857"/>
                      <a:pt x="1" y="927"/>
                      <a:pt x="6" y="958"/>
                    </a:cubicBezTo>
                    <a:cubicBezTo>
                      <a:pt x="13" y="1009"/>
                      <a:pt x="54" y="998"/>
                      <a:pt x="83" y="1023"/>
                    </a:cubicBezTo>
                    <a:cubicBezTo>
                      <a:pt x="116" y="1052"/>
                      <a:pt x="112" y="1090"/>
                      <a:pt x="115" y="1133"/>
                    </a:cubicBezTo>
                    <a:cubicBezTo>
                      <a:pt x="118" y="1257"/>
                      <a:pt x="112" y="1381"/>
                      <a:pt x="92" y="1504"/>
                    </a:cubicBezTo>
                    <a:cubicBezTo>
                      <a:pt x="78" y="1589"/>
                      <a:pt x="79" y="1740"/>
                      <a:pt x="187" y="1769"/>
                    </a:cubicBezTo>
                    <a:cubicBezTo>
                      <a:pt x="200" y="1773"/>
                      <a:pt x="213" y="1774"/>
                      <a:pt x="226" y="1774"/>
                    </a:cubicBezTo>
                    <a:cubicBezTo>
                      <a:pt x="273" y="1774"/>
                      <a:pt x="321" y="1754"/>
                      <a:pt x="361" y="1734"/>
                    </a:cubicBezTo>
                    <a:cubicBezTo>
                      <a:pt x="464" y="1681"/>
                      <a:pt x="540" y="1609"/>
                      <a:pt x="660" y="1595"/>
                    </a:cubicBezTo>
                    <a:cubicBezTo>
                      <a:pt x="681" y="1593"/>
                      <a:pt x="703" y="1592"/>
                      <a:pt x="726" y="1592"/>
                    </a:cubicBezTo>
                    <a:cubicBezTo>
                      <a:pt x="693" y="1048"/>
                      <a:pt x="658" y="470"/>
                      <a:pt x="630"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63"/>
              <p:cNvSpPr/>
              <p:nvPr/>
            </p:nvSpPr>
            <p:spPr>
              <a:xfrm>
                <a:off x="2633954" y="1968647"/>
                <a:ext cx="41710" cy="92423"/>
              </a:xfrm>
              <a:custGeom>
                <a:avLst/>
                <a:gdLst/>
                <a:ahLst/>
                <a:cxnLst/>
                <a:rect l="l" t="t" r="r" b="b"/>
                <a:pathLst>
                  <a:path w="556" h="1232" extrusionOk="0">
                    <a:moveTo>
                      <a:pt x="66" y="1"/>
                    </a:moveTo>
                    <a:cubicBezTo>
                      <a:pt x="61" y="96"/>
                      <a:pt x="56" y="196"/>
                      <a:pt x="51" y="298"/>
                    </a:cubicBezTo>
                    <a:cubicBezTo>
                      <a:pt x="35" y="602"/>
                      <a:pt x="17" y="920"/>
                      <a:pt x="0" y="1229"/>
                    </a:cubicBezTo>
                    <a:cubicBezTo>
                      <a:pt x="14" y="1230"/>
                      <a:pt x="28" y="1231"/>
                      <a:pt x="42" y="1231"/>
                    </a:cubicBezTo>
                    <a:cubicBezTo>
                      <a:pt x="47" y="1231"/>
                      <a:pt x="52" y="1231"/>
                      <a:pt x="57" y="1231"/>
                    </a:cubicBezTo>
                    <a:cubicBezTo>
                      <a:pt x="237" y="1223"/>
                      <a:pt x="396" y="1112"/>
                      <a:pt x="467" y="949"/>
                    </a:cubicBezTo>
                    <a:cubicBezTo>
                      <a:pt x="555" y="748"/>
                      <a:pt x="499" y="542"/>
                      <a:pt x="389" y="359"/>
                    </a:cubicBezTo>
                    <a:cubicBezTo>
                      <a:pt x="321" y="247"/>
                      <a:pt x="238" y="125"/>
                      <a:pt x="134" y="45"/>
                    </a:cubicBezTo>
                    <a:cubicBezTo>
                      <a:pt x="111" y="30"/>
                      <a:pt x="89" y="13"/>
                      <a:pt x="66"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63"/>
              <p:cNvSpPr/>
              <p:nvPr/>
            </p:nvSpPr>
            <p:spPr>
              <a:xfrm>
                <a:off x="2701320" y="2025060"/>
                <a:ext cx="44711" cy="42310"/>
              </a:xfrm>
              <a:custGeom>
                <a:avLst/>
                <a:gdLst/>
                <a:ahLst/>
                <a:cxnLst/>
                <a:rect l="l" t="t" r="r" b="b"/>
                <a:pathLst>
                  <a:path w="596" h="564" extrusionOk="0">
                    <a:moveTo>
                      <a:pt x="239" y="0"/>
                    </a:moveTo>
                    <a:cubicBezTo>
                      <a:pt x="176" y="0"/>
                      <a:pt x="156" y="5"/>
                      <a:pt x="125" y="63"/>
                    </a:cubicBezTo>
                    <a:lnTo>
                      <a:pt x="205" y="32"/>
                    </a:lnTo>
                    <a:lnTo>
                      <a:pt x="205" y="32"/>
                    </a:lnTo>
                    <a:cubicBezTo>
                      <a:pt x="119" y="93"/>
                      <a:pt x="55" y="147"/>
                      <a:pt x="30" y="254"/>
                    </a:cubicBezTo>
                    <a:cubicBezTo>
                      <a:pt x="0" y="376"/>
                      <a:pt x="42" y="495"/>
                      <a:pt x="165" y="535"/>
                    </a:cubicBezTo>
                    <a:cubicBezTo>
                      <a:pt x="222" y="552"/>
                      <a:pt x="295" y="564"/>
                      <a:pt x="363" y="564"/>
                    </a:cubicBezTo>
                    <a:cubicBezTo>
                      <a:pt x="394" y="564"/>
                      <a:pt x="424" y="562"/>
                      <a:pt x="451" y="556"/>
                    </a:cubicBezTo>
                    <a:cubicBezTo>
                      <a:pt x="490" y="549"/>
                      <a:pt x="529" y="524"/>
                      <a:pt x="555" y="493"/>
                    </a:cubicBezTo>
                    <a:cubicBezTo>
                      <a:pt x="595" y="446"/>
                      <a:pt x="590" y="395"/>
                      <a:pt x="589" y="337"/>
                    </a:cubicBezTo>
                    <a:cubicBezTo>
                      <a:pt x="588" y="203"/>
                      <a:pt x="539" y="58"/>
                      <a:pt x="397" y="27"/>
                    </a:cubicBezTo>
                    <a:cubicBezTo>
                      <a:pt x="342" y="16"/>
                      <a:pt x="295" y="0"/>
                      <a:pt x="239"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63"/>
              <p:cNvSpPr/>
              <p:nvPr/>
            </p:nvSpPr>
            <p:spPr>
              <a:xfrm>
                <a:off x="3593957" y="1861446"/>
                <a:ext cx="77419" cy="117404"/>
              </a:xfrm>
              <a:custGeom>
                <a:avLst/>
                <a:gdLst/>
                <a:ahLst/>
                <a:cxnLst/>
                <a:rect l="l" t="t" r="r" b="b"/>
                <a:pathLst>
                  <a:path w="1032" h="1565" extrusionOk="0">
                    <a:moveTo>
                      <a:pt x="59" y="1"/>
                    </a:moveTo>
                    <a:cubicBezTo>
                      <a:pt x="40" y="1"/>
                      <a:pt x="20" y="2"/>
                      <a:pt x="1" y="3"/>
                    </a:cubicBezTo>
                    <a:lnTo>
                      <a:pt x="542" y="1323"/>
                    </a:lnTo>
                    <a:cubicBezTo>
                      <a:pt x="575" y="1410"/>
                      <a:pt x="610" y="1490"/>
                      <a:pt x="647" y="1565"/>
                    </a:cubicBezTo>
                    <a:cubicBezTo>
                      <a:pt x="667" y="1552"/>
                      <a:pt x="687" y="1537"/>
                      <a:pt x="705" y="1521"/>
                    </a:cubicBezTo>
                    <a:cubicBezTo>
                      <a:pt x="781" y="1457"/>
                      <a:pt x="858" y="1383"/>
                      <a:pt x="910" y="1297"/>
                    </a:cubicBezTo>
                    <a:cubicBezTo>
                      <a:pt x="1032" y="1098"/>
                      <a:pt x="964" y="834"/>
                      <a:pt x="870" y="640"/>
                    </a:cubicBezTo>
                    <a:cubicBezTo>
                      <a:pt x="803" y="498"/>
                      <a:pt x="749" y="354"/>
                      <a:pt x="641" y="238"/>
                    </a:cubicBezTo>
                    <a:cubicBezTo>
                      <a:pt x="534" y="120"/>
                      <a:pt x="398" y="64"/>
                      <a:pt x="246" y="26"/>
                    </a:cubicBezTo>
                    <a:cubicBezTo>
                      <a:pt x="181" y="9"/>
                      <a:pt x="120" y="1"/>
                      <a:pt x="5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63"/>
              <p:cNvSpPr/>
              <p:nvPr/>
            </p:nvSpPr>
            <p:spPr>
              <a:xfrm>
                <a:off x="3748644" y="1814335"/>
                <a:ext cx="63691" cy="59190"/>
              </a:xfrm>
              <a:custGeom>
                <a:avLst/>
                <a:gdLst/>
                <a:ahLst/>
                <a:cxnLst/>
                <a:rect l="l" t="t" r="r" b="b"/>
                <a:pathLst>
                  <a:path w="849" h="789" extrusionOk="0">
                    <a:moveTo>
                      <a:pt x="356" y="1"/>
                    </a:moveTo>
                    <a:cubicBezTo>
                      <a:pt x="273" y="1"/>
                      <a:pt x="189" y="20"/>
                      <a:pt x="187" y="97"/>
                    </a:cubicBezTo>
                    <a:cubicBezTo>
                      <a:pt x="180" y="96"/>
                      <a:pt x="173" y="96"/>
                      <a:pt x="167" y="96"/>
                    </a:cubicBezTo>
                    <a:cubicBezTo>
                      <a:pt x="135" y="96"/>
                      <a:pt x="123" y="100"/>
                      <a:pt x="93" y="128"/>
                    </a:cubicBezTo>
                    <a:cubicBezTo>
                      <a:pt x="34" y="185"/>
                      <a:pt x="15" y="253"/>
                      <a:pt x="10" y="335"/>
                    </a:cubicBezTo>
                    <a:cubicBezTo>
                      <a:pt x="1" y="494"/>
                      <a:pt x="96" y="665"/>
                      <a:pt x="233" y="750"/>
                    </a:cubicBezTo>
                    <a:cubicBezTo>
                      <a:pt x="277" y="778"/>
                      <a:pt x="326" y="789"/>
                      <a:pt x="375" y="789"/>
                    </a:cubicBezTo>
                    <a:cubicBezTo>
                      <a:pt x="480" y="789"/>
                      <a:pt x="590" y="740"/>
                      <a:pt x="678" y="698"/>
                    </a:cubicBezTo>
                    <a:cubicBezTo>
                      <a:pt x="724" y="678"/>
                      <a:pt x="776" y="650"/>
                      <a:pt x="807" y="608"/>
                    </a:cubicBezTo>
                    <a:cubicBezTo>
                      <a:pt x="847" y="554"/>
                      <a:pt x="840" y="486"/>
                      <a:pt x="840" y="423"/>
                    </a:cubicBezTo>
                    <a:cubicBezTo>
                      <a:pt x="840" y="373"/>
                      <a:pt x="848" y="319"/>
                      <a:pt x="833" y="272"/>
                    </a:cubicBezTo>
                    <a:cubicBezTo>
                      <a:pt x="817" y="222"/>
                      <a:pt x="779" y="179"/>
                      <a:pt x="745" y="142"/>
                    </a:cubicBezTo>
                    <a:cubicBezTo>
                      <a:pt x="710" y="107"/>
                      <a:pt x="673" y="65"/>
                      <a:pt x="625" y="51"/>
                    </a:cubicBezTo>
                    <a:cubicBezTo>
                      <a:pt x="590" y="40"/>
                      <a:pt x="552" y="29"/>
                      <a:pt x="517" y="20"/>
                    </a:cubicBezTo>
                    <a:cubicBezTo>
                      <a:pt x="493" y="14"/>
                      <a:pt x="425" y="1"/>
                      <a:pt x="356"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63"/>
              <p:cNvSpPr/>
              <p:nvPr/>
            </p:nvSpPr>
            <p:spPr>
              <a:xfrm>
                <a:off x="3891553" y="1856420"/>
                <a:ext cx="50187" cy="106601"/>
              </a:xfrm>
              <a:custGeom>
                <a:avLst/>
                <a:gdLst/>
                <a:ahLst/>
                <a:cxnLst/>
                <a:rect l="l" t="t" r="r" b="b"/>
                <a:pathLst>
                  <a:path w="669" h="1421" extrusionOk="0">
                    <a:moveTo>
                      <a:pt x="668" y="1"/>
                    </a:moveTo>
                    <a:cubicBezTo>
                      <a:pt x="621" y="6"/>
                      <a:pt x="575" y="12"/>
                      <a:pt x="531" y="27"/>
                    </a:cubicBezTo>
                    <a:cubicBezTo>
                      <a:pt x="399" y="67"/>
                      <a:pt x="265" y="158"/>
                      <a:pt x="183" y="271"/>
                    </a:cubicBezTo>
                    <a:cubicBezTo>
                      <a:pt x="85" y="407"/>
                      <a:pt x="38" y="592"/>
                      <a:pt x="16" y="757"/>
                    </a:cubicBezTo>
                    <a:cubicBezTo>
                      <a:pt x="0" y="809"/>
                      <a:pt x="2" y="862"/>
                      <a:pt x="22" y="912"/>
                    </a:cubicBezTo>
                    <a:cubicBezTo>
                      <a:pt x="52" y="966"/>
                      <a:pt x="95" y="1008"/>
                      <a:pt x="147" y="1041"/>
                    </a:cubicBezTo>
                    <a:cubicBezTo>
                      <a:pt x="234" y="1113"/>
                      <a:pt x="301" y="1192"/>
                      <a:pt x="353" y="1291"/>
                    </a:cubicBezTo>
                    <a:cubicBezTo>
                      <a:pt x="374" y="1334"/>
                      <a:pt x="394" y="1378"/>
                      <a:pt x="415" y="1420"/>
                    </a:cubicBezTo>
                    <a:cubicBezTo>
                      <a:pt x="591" y="927"/>
                      <a:pt x="649" y="362"/>
                      <a:pt x="668"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63"/>
              <p:cNvSpPr/>
              <p:nvPr/>
            </p:nvSpPr>
            <p:spPr>
              <a:xfrm>
                <a:off x="3932063" y="1676002"/>
                <a:ext cx="37209" cy="99249"/>
              </a:xfrm>
              <a:custGeom>
                <a:avLst/>
                <a:gdLst/>
                <a:ahLst/>
                <a:cxnLst/>
                <a:rect l="l" t="t" r="r" b="b"/>
                <a:pathLst>
                  <a:path w="496" h="1323" extrusionOk="0">
                    <a:moveTo>
                      <a:pt x="495" y="1"/>
                    </a:moveTo>
                    <a:lnTo>
                      <a:pt x="495" y="1"/>
                    </a:lnTo>
                    <a:cubicBezTo>
                      <a:pt x="375" y="61"/>
                      <a:pt x="311" y="172"/>
                      <a:pt x="254" y="291"/>
                    </a:cubicBezTo>
                    <a:cubicBezTo>
                      <a:pt x="211" y="379"/>
                      <a:pt x="177" y="472"/>
                      <a:pt x="140" y="561"/>
                    </a:cubicBezTo>
                    <a:cubicBezTo>
                      <a:pt x="89" y="682"/>
                      <a:pt x="39" y="810"/>
                      <a:pt x="20" y="941"/>
                    </a:cubicBezTo>
                    <a:cubicBezTo>
                      <a:pt x="1" y="1081"/>
                      <a:pt x="48" y="1163"/>
                      <a:pt x="158" y="1242"/>
                    </a:cubicBezTo>
                    <a:cubicBezTo>
                      <a:pt x="193" y="1267"/>
                      <a:pt x="228" y="1296"/>
                      <a:pt x="263" y="1323"/>
                    </a:cubicBezTo>
                    <a:lnTo>
                      <a:pt x="495" y="1"/>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63"/>
              <p:cNvSpPr/>
              <p:nvPr/>
            </p:nvSpPr>
            <p:spPr>
              <a:xfrm>
                <a:off x="3980149" y="1670151"/>
                <a:ext cx="2551" cy="900"/>
              </a:xfrm>
              <a:custGeom>
                <a:avLst/>
                <a:gdLst/>
                <a:ahLst/>
                <a:cxnLst/>
                <a:rect l="l" t="t" r="r" b="b"/>
                <a:pathLst>
                  <a:path w="34" h="12" extrusionOk="0">
                    <a:moveTo>
                      <a:pt x="6" y="0"/>
                    </a:moveTo>
                    <a:cubicBezTo>
                      <a:pt x="1" y="0"/>
                      <a:pt x="7" y="6"/>
                      <a:pt x="21" y="10"/>
                    </a:cubicBezTo>
                    <a:cubicBezTo>
                      <a:pt x="25" y="12"/>
                      <a:pt x="28" y="12"/>
                      <a:pt x="33" y="12"/>
                    </a:cubicBezTo>
                    <a:cubicBezTo>
                      <a:pt x="18" y="3"/>
                      <a:pt x="9" y="0"/>
                      <a:pt x="6"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63"/>
              <p:cNvSpPr/>
              <p:nvPr/>
            </p:nvSpPr>
            <p:spPr>
              <a:xfrm>
                <a:off x="3668150" y="1581855"/>
                <a:ext cx="26557" cy="133233"/>
              </a:xfrm>
              <a:custGeom>
                <a:avLst/>
                <a:gdLst/>
                <a:ahLst/>
                <a:cxnLst/>
                <a:rect l="l" t="t" r="r" b="b"/>
                <a:pathLst>
                  <a:path w="354" h="1776" extrusionOk="0">
                    <a:moveTo>
                      <a:pt x="0" y="0"/>
                    </a:moveTo>
                    <a:lnTo>
                      <a:pt x="31" y="1775"/>
                    </a:lnTo>
                    <a:cubicBezTo>
                      <a:pt x="74" y="1775"/>
                      <a:pt x="115" y="1761"/>
                      <a:pt x="151" y="1727"/>
                    </a:cubicBezTo>
                    <a:cubicBezTo>
                      <a:pt x="207" y="1676"/>
                      <a:pt x="233" y="1601"/>
                      <a:pt x="258" y="1532"/>
                    </a:cubicBezTo>
                    <a:cubicBezTo>
                      <a:pt x="276" y="1463"/>
                      <a:pt x="295" y="1394"/>
                      <a:pt x="308" y="1325"/>
                    </a:cubicBezTo>
                    <a:cubicBezTo>
                      <a:pt x="326" y="1273"/>
                      <a:pt x="339" y="1219"/>
                      <a:pt x="349" y="1163"/>
                    </a:cubicBezTo>
                    <a:cubicBezTo>
                      <a:pt x="354" y="1101"/>
                      <a:pt x="354" y="1036"/>
                      <a:pt x="352" y="972"/>
                    </a:cubicBezTo>
                    <a:cubicBezTo>
                      <a:pt x="354" y="895"/>
                      <a:pt x="353" y="819"/>
                      <a:pt x="351" y="739"/>
                    </a:cubicBezTo>
                    <a:cubicBezTo>
                      <a:pt x="337" y="584"/>
                      <a:pt x="268" y="439"/>
                      <a:pt x="196" y="303"/>
                    </a:cubicBezTo>
                    <a:cubicBezTo>
                      <a:pt x="143" y="199"/>
                      <a:pt x="84" y="86"/>
                      <a:pt x="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63"/>
              <p:cNvSpPr/>
              <p:nvPr/>
            </p:nvSpPr>
            <p:spPr>
              <a:xfrm>
                <a:off x="3709635" y="1938865"/>
                <a:ext cx="51013" cy="45836"/>
              </a:xfrm>
              <a:custGeom>
                <a:avLst/>
                <a:gdLst/>
                <a:ahLst/>
                <a:cxnLst/>
                <a:rect l="l" t="t" r="r" b="b"/>
                <a:pathLst>
                  <a:path w="680" h="611" extrusionOk="0">
                    <a:moveTo>
                      <a:pt x="332" y="1"/>
                    </a:moveTo>
                    <a:cubicBezTo>
                      <a:pt x="307" y="1"/>
                      <a:pt x="225" y="15"/>
                      <a:pt x="214" y="32"/>
                    </a:cubicBezTo>
                    <a:cubicBezTo>
                      <a:pt x="105" y="90"/>
                      <a:pt x="39" y="165"/>
                      <a:pt x="21" y="295"/>
                    </a:cubicBezTo>
                    <a:cubicBezTo>
                      <a:pt x="1" y="456"/>
                      <a:pt x="172" y="571"/>
                      <a:pt x="307" y="601"/>
                    </a:cubicBezTo>
                    <a:cubicBezTo>
                      <a:pt x="336" y="607"/>
                      <a:pt x="368" y="611"/>
                      <a:pt x="400" y="611"/>
                    </a:cubicBezTo>
                    <a:cubicBezTo>
                      <a:pt x="427" y="611"/>
                      <a:pt x="455" y="608"/>
                      <a:pt x="479" y="602"/>
                    </a:cubicBezTo>
                    <a:cubicBezTo>
                      <a:pt x="544" y="586"/>
                      <a:pt x="570" y="525"/>
                      <a:pt x="598" y="476"/>
                    </a:cubicBezTo>
                    <a:cubicBezTo>
                      <a:pt x="632" y="419"/>
                      <a:pt x="679" y="303"/>
                      <a:pt x="661" y="233"/>
                    </a:cubicBezTo>
                    <a:cubicBezTo>
                      <a:pt x="649" y="185"/>
                      <a:pt x="580" y="132"/>
                      <a:pt x="544" y="106"/>
                    </a:cubicBezTo>
                    <a:cubicBezTo>
                      <a:pt x="525" y="93"/>
                      <a:pt x="504" y="84"/>
                      <a:pt x="487" y="73"/>
                    </a:cubicBezTo>
                    <a:cubicBezTo>
                      <a:pt x="466" y="58"/>
                      <a:pt x="450" y="37"/>
                      <a:pt x="431" y="25"/>
                    </a:cubicBezTo>
                    <a:cubicBezTo>
                      <a:pt x="412" y="14"/>
                      <a:pt x="402" y="20"/>
                      <a:pt x="383" y="17"/>
                    </a:cubicBezTo>
                    <a:cubicBezTo>
                      <a:pt x="367" y="14"/>
                      <a:pt x="350" y="2"/>
                      <a:pt x="334" y="1"/>
                    </a:cubicBezTo>
                    <a:cubicBezTo>
                      <a:pt x="333" y="1"/>
                      <a:pt x="333" y="1"/>
                      <a:pt x="332"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63"/>
              <p:cNvSpPr/>
              <p:nvPr/>
            </p:nvSpPr>
            <p:spPr>
              <a:xfrm>
                <a:off x="3836265" y="1848468"/>
                <a:ext cx="42686" cy="39160"/>
              </a:xfrm>
              <a:custGeom>
                <a:avLst/>
                <a:gdLst/>
                <a:ahLst/>
                <a:cxnLst/>
                <a:rect l="l" t="t" r="r" b="b"/>
                <a:pathLst>
                  <a:path w="569" h="522" extrusionOk="0">
                    <a:moveTo>
                      <a:pt x="274" y="1"/>
                    </a:moveTo>
                    <a:cubicBezTo>
                      <a:pt x="191" y="1"/>
                      <a:pt x="111" y="30"/>
                      <a:pt x="68" y="95"/>
                    </a:cubicBezTo>
                    <a:cubicBezTo>
                      <a:pt x="37" y="143"/>
                      <a:pt x="14" y="220"/>
                      <a:pt x="9" y="275"/>
                    </a:cubicBezTo>
                    <a:cubicBezTo>
                      <a:pt x="0" y="367"/>
                      <a:pt x="59" y="454"/>
                      <a:pt x="142" y="493"/>
                    </a:cubicBezTo>
                    <a:cubicBezTo>
                      <a:pt x="183" y="513"/>
                      <a:pt x="227" y="522"/>
                      <a:pt x="272" y="522"/>
                    </a:cubicBezTo>
                    <a:cubicBezTo>
                      <a:pt x="404" y="522"/>
                      <a:pt x="534" y="441"/>
                      <a:pt x="557" y="305"/>
                    </a:cubicBezTo>
                    <a:cubicBezTo>
                      <a:pt x="568" y="235"/>
                      <a:pt x="567" y="183"/>
                      <a:pt x="529" y="121"/>
                    </a:cubicBezTo>
                    <a:cubicBezTo>
                      <a:pt x="481" y="45"/>
                      <a:pt x="375" y="1"/>
                      <a:pt x="274"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63"/>
              <p:cNvSpPr/>
              <p:nvPr/>
            </p:nvSpPr>
            <p:spPr>
              <a:xfrm>
                <a:off x="2693525" y="1761150"/>
                <a:ext cx="121476" cy="20275"/>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9" name="Google Shape;6319;p63"/>
              <p:cNvGrpSpPr/>
              <p:nvPr/>
            </p:nvGrpSpPr>
            <p:grpSpPr>
              <a:xfrm>
                <a:off x="359673" y="1434539"/>
                <a:ext cx="2080204" cy="2882576"/>
                <a:chOff x="-2435652" y="1538140"/>
                <a:chExt cx="2080204" cy="2882576"/>
              </a:xfrm>
            </p:grpSpPr>
            <p:sp>
              <p:nvSpPr>
                <p:cNvPr id="6320" name="Google Shape;6320;p63"/>
                <p:cNvSpPr/>
                <p:nvPr/>
              </p:nvSpPr>
              <p:spPr>
                <a:xfrm>
                  <a:off x="-1938432" y="2547576"/>
                  <a:ext cx="446722" cy="849509"/>
                </a:xfrm>
                <a:custGeom>
                  <a:avLst/>
                  <a:gdLst/>
                  <a:ahLst/>
                  <a:cxnLst/>
                  <a:rect l="l" t="t" r="r" b="b"/>
                  <a:pathLst>
                    <a:path w="8722" h="16275" extrusionOk="0">
                      <a:moveTo>
                        <a:pt x="5701" y="1"/>
                      </a:moveTo>
                      <a:cubicBezTo>
                        <a:pt x="5636" y="1"/>
                        <a:pt x="5570" y="4"/>
                        <a:pt x="5505" y="10"/>
                      </a:cubicBezTo>
                      <a:cubicBezTo>
                        <a:pt x="5477" y="11"/>
                        <a:pt x="5449" y="14"/>
                        <a:pt x="5420" y="19"/>
                      </a:cubicBezTo>
                      <a:lnTo>
                        <a:pt x="5414" y="20"/>
                      </a:lnTo>
                      <a:lnTo>
                        <a:pt x="5410" y="20"/>
                      </a:lnTo>
                      <a:cubicBezTo>
                        <a:pt x="4475" y="143"/>
                        <a:pt x="3671" y="842"/>
                        <a:pt x="3469" y="1824"/>
                      </a:cubicBezTo>
                      <a:lnTo>
                        <a:pt x="3257" y="2612"/>
                      </a:lnTo>
                      <a:lnTo>
                        <a:pt x="2796" y="4313"/>
                      </a:lnTo>
                      <a:lnTo>
                        <a:pt x="1855" y="7789"/>
                      </a:lnTo>
                      <a:lnTo>
                        <a:pt x="1387" y="9521"/>
                      </a:lnTo>
                      <a:lnTo>
                        <a:pt x="1" y="14639"/>
                      </a:lnTo>
                      <a:lnTo>
                        <a:pt x="55" y="14660"/>
                      </a:lnTo>
                      <a:lnTo>
                        <a:pt x="1275" y="15121"/>
                      </a:lnTo>
                      <a:lnTo>
                        <a:pt x="2683" y="15651"/>
                      </a:lnTo>
                      <a:lnTo>
                        <a:pt x="2684" y="15651"/>
                      </a:lnTo>
                      <a:lnTo>
                        <a:pt x="4329" y="16275"/>
                      </a:lnTo>
                      <a:lnTo>
                        <a:pt x="4434" y="15950"/>
                      </a:lnTo>
                      <a:cubicBezTo>
                        <a:pt x="4435" y="15949"/>
                        <a:pt x="4435" y="15946"/>
                        <a:pt x="4435" y="15945"/>
                      </a:cubicBezTo>
                      <a:lnTo>
                        <a:pt x="4723" y="15054"/>
                      </a:lnTo>
                      <a:lnTo>
                        <a:pt x="5372" y="13050"/>
                      </a:lnTo>
                      <a:lnTo>
                        <a:pt x="5895" y="11426"/>
                      </a:lnTo>
                      <a:lnTo>
                        <a:pt x="6022" y="11034"/>
                      </a:lnTo>
                      <a:lnTo>
                        <a:pt x="6363" y="9978"/>
                      </a:lnTo>
                      <a:lnTo>
                        <a:pt x="6575" y="9325"/>
                      </a:lnTo>
                      <a:lnTo>
                        <a:pt x="7751" y="5688"/>
                      </a:lnTo>
                      <a:lnTo>
                        <a:pt x="8687" y="2793"/>
                      </a:lnTo>
                      <a:cubicBezTo>
                        <a:pt x="8711" y="2695"/>
                        <a:pt x="8721" y="2596"/>
                        <a:pt x="8721" y="2498"/>
                      </a:cubicBezTo>
                      <a:cubicBezTo>
                        <a:pt x="8721" y="1746"/>
                        <a:pt x="8100" y="1025"/>
                        <a:pt x="7350" y="553"/>
                      </a:cubicBezTo>
                      <a:cubicBezTo>
                        <a:pt x="7289" y="513"/>
                        <a:pt x="7227" y="476"/>
                        <a:pt x="7165" y="441"/>
                      </a:cubicBezTo>
                      <a:cubicBezTo>
                        <a:pt x="6866" y="272"/>
                        <a:pt x="6555" y="144"/>
                        <a:pt x="6263" y="70"/>
                      </a:cubicBezTo>
                      <a:cubicBezTo>
                        <a:pt x="6138" y="39"/>
                        <a:pt x="6015" y="19"/>
                        <a:pt x="5891" y="9"/>
                      </a:cubicBezTo>
                      <a:cubicBezTo>
                        <a:pt x="5827" y="4"/>
                        <a:pt x="5764" y="1"/>
                        <a:pt x="5701"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63"/>
                <p:cNvSpPr/>
                <p:nvPr/>
              </p:nvSpPr>
              <p:spPr>
                <a:xfrm>
                  <a:off x="-2216594" y="3204578"/>
                  <a:ext cx="510796" cy="887613"/>
                </a:xfrm>
                <a:custGeom>
                  <a:avLst/>
                  <a:gdLst/>
                  <a:ahLst/>
                  <a:cxnLst/>
                  <a:rect l="l" t="t" r="r" b="b"/>
                  <a:pathLst>
                    <a:path w="9973" h="17005" extrusionOk="0">
                      <a:moveTo>
                        <a:pt x="8121" y="0"/>
                      </a:moveTo>
                      <a:cubicBezTo>
                        <a:pt x="7091" y="0"/>
                        <a:pt x="6028" y="992"/>
                        <a:pt x="5483" y="2070"/>
                      </a:cubicBezTo>
                      <a:cubicBezTo>
                        <a:pt x="5398" y="2240"/>
                        <a:pt x="5324" y="2412"/>
                        <a:pt x="5266" y="2586"/>
                      </a:cubicBezTo>
                      <a:lnTo>
                        <a:pt x="5218" y="2712"/>
                      </a:lnTo>
                      <a:lnTo>
                        <a:pt x="4915" y="3504"/>
                      </a:lnTo>
                      <a:lnTo>
                        <a:pt x="4188" y="5402"/>
                      </a:lnTo>
                      <a:lnTo>
                        <a:pt x="3386" y="7498"/>
                      </a:lnTo>
                      <a:lnTo>
                        <a:pt x="3282" y="7773"/>
                      </a:lnTo>
                      <a:lnTo>
                        <a:pt x="3282" y="7774"/>
                      </a:lnTo>
                      <a:lnTo>
                        <a:pt x="2655" y="9409"/>
                      </a:lnTo>
                      <a:lnTo>
                        <a:pt x="2378" y="10135"/>
                      </a:lnTo>
                      <a:lnTo>
                        <a:pt x="1456" y="12548"/>
                      </a:lnTo>
                      <a:lnTo>
                        <a:pt x="1454" y="12548"/>
                      </a:lnTo>
                      <a:lnTo>
                        <a:pt x="340" y="15461"/>
                      </a:lnTo>
                      <a:lnTo>
                        <a:pt x="0" y="16348"/>
                      </a:lnTo>
                      <a:lnTo>
                        <a:pt x="2104" y="17005"/>
                      </a:lnTo>
                      <a:lnTo>
                        <a:pt x="2285" y="16692"/>
                      </a:lnTo>
                      <a:lnTo>
                        <a:pt x="2923" y="15589"/>
                      </a:lnTo>
                      <a:lnTo>
                        <a:pt x="3083" y="15315"/>
                      </a:lnTo>
                      <a:lnTo>
                        <a:pt x="4226" y="13337"/>
                      </a:lnTo>
                      <a:lnTo>
                        <a:pt x="4249" y="13299"/>
                      </a:lnTo>
                      <a:lnTo>
                        <a:pt x="5975" y="10318"/>
                      </a:lnTo>
                      <a:lnTo>
                        <a:pt x="7285" y="8058"/>
                      </a:lnTo>
                      <a:lnTo>
                        <a:pt x="7958" y="6898"/>
                      </a:lnTo>
                      <a:lnTo>
                        <a:pt x="9061" y="4993"/>
                      </a:lnTo>
                      <a:lnTo>
                        <a:pt x="9580" y="4097"/>
                      </a:lnTo>
                      <a:cubicBezTo>
                        <a:pt x="9703" y="3875"/>
                        <a:pt x="9799" y="3624"/>
                        <a:pt x="9865" y="3359"/>
                      </a:cubicBezTo>
                      <a:cubicBezTo>
                        <a:pt x="9866" y="3358"/>
                        <a:pt x="9866" y="3357"/>
                        <a:pt x="9866" y="3355"/>
                      </a:cubicBezTo>
                      <a:cubicBezTo>
                        <a:pt x="9937" y="3072"/>
                        <a:pt x="9973" y="2773"/>
                        <a:pt x="9973" y="2473"/>
                      </a:cubicBezTo>
                      <a:lnTo>
                        <a:pt x="9973" y="2458"/>
                      </a:lnTo>
                      <a:cubicBezTo>
                        <a:pt x="9972" y="2134"/>
                        <a:pt x="9927" y="1809"/>
                        <a:pt x="9836" y="1506"/>
                      </a:cubicBezTo>
                      <a:cubicBezTo>
                        <a:pt x="9680" y="972"/>
                        <a:pt x="9384" y="510"/>
                        <a:pt x="8938" y="235"/>
                      </a:cubicBezTo>
                      <a:cubicBezTo>
                        <a:pt x="8675" y="73"/>
                        <a:pt x="8399" y="0"/>
                        <a:pt x="8121"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63"/>
                <p:cNvSpPr/>
                <p:nvPr/>
              </p:nvSpPr>
              <p:spPr>
                <a:xfrm>
                  <a:off x="-2435652" y="3976570"/>
                  <a:ext cx="336604" cy="444146"/>
                </a:xfrm>
                <a:custGeom>
                  <a:avLst/>
                  <a:gdLst/>
                  <a:ahLst/>
                  <a:cxnLst/>
                  <a:rect l="l" t="t" r="r" b="b"/>
                  <a:pathLst>
                    <a:path w="6572" h="8509" extrusionOk="0">
                      <a:moveTo>
                        <a:pt x="5466" y="1"/>
                      </a:moveTo>
                      <a:lnTo>
                        <a:pt x="4619" y="670"/>
                      </a:lnTo>
                      <a:lnTo>
                        <a:pt x="4071" y="1101"/>
                      </a:lnTo>
                      <a:lnTo>
                        <a:pt x="1917" y="2803"/>
                      </a:lnTo>
                      <a:lnTo>
                        <a:pt x="1751" y="2934"/>
                      </a:lnTo>
                      <a:cubicBezTo>
                        <a:pt x="950" y="3492"/>
                        <a:pt x="428" y="4369"/>
                        <a:pt x="320" y="5341"/>
                      </a:cubicBezTo>
                      <a:lnTo>
                        <a:pt x="41" y="7846"/>
                      </a:lnTo>
                      <a:cubicBezTo>
                        <a:pt x="0" y="8208"/>
                        <a:pt x="288" y="8508"/>
                        <a:pt x="630" y="8508"/>
                      </a:cubicBezTo>
                      <a:cubicBezTo>
                        <a:pt x="682" y="8508"/>
                        <a:pt x="734" y="8501"/>
                        <a:pt x="788" y="8486"/>
                      </a:cubicBezTo>
                      <a:cubicBezTo>
                        <a:pt x="998" y="8430"/>
                        <a:pt x="1161" y="8264"/>
                        <a:pt x="1212" y="8052"/>
                      </a:cubicBezTo>
                      <a:lnTo>
                        <a:pt x="1661" y="6198"/>
                      </a:lnTo>
                      <a:cubicBezTo>
                        <a:pt x="1818" y="5545"/>
                        <a:pt x="2192" y="4968"/>
                        <a:pt x="2719" y="4554"/>
                      </a:cubicBezTo>
                      <a:lnTo>
                        <a:pt x="3053" y="4294"/>
                      </a:lnTo>
                      <a:lnTo>
                        <a:pt x="2620" y="5424"/>
                      </a:lnTo>
                      <a:cubicBezTo>
                        <a:pt x="2591" y="5497"/>
                        <a:pt x="2578" y="5574"/>
                        <a:pt x="2578" y="5648"/>
                      </a:cubicBezTo>
                      <a:cubicBezTo>
                        <a:pt x="2578" y="5892"/>
                        <a:pt x="2722" y="6125"/>
                        <a:pt x="2961" y="6227"/>
                      </a:cubicBezTo>
                      <a:cubicBezTo>
                        <a:pt x="3040" y="6260"/>
                        <a:pt x="3122" y="6276"/>
                        <a:pt x="3203" y="6276"/>
                      </a:cubicBezTo>
                      <a:cubicBezTo>
                        <a:pt x="3418" y="6276"/>
                        <a:pt x="3626" y="6165"/>
                        <a:pt x="3743" y="5970"/>
                      </a:cubicBezTo>
                      <a:lnTo>
                        <a:pt x="4774" y="4239"/>
                      </a:lnTo>
                      <a:cubicBezTo>
                        <a:pt x="6314" y="3472"/>
                        <a:pt x="6535" y="2287"/>
                        <a:pt x="6564" y="1902"/>
                      </a:cubicBezTo>
                      <a:cubicBezTo>
                        <a:pt x="6571" y="1820"/>
                        <a:pt x="6568" y="1774"/>
                        <a:pt x="6568" y="1774"/>
                      </a:cubicBezTo>
                      <a:lnTo>
                        <a:pt x="5466"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63"/>
                <p:cNvSpPr/>
                <p:nvPr/>
              </p:nvSpPr>
              <p:spPr>
                <a:xfrm rot="-1218397">
                  <a:off x="-882693" y="2490104"/>
                  <a:ext cx="382191" cy="904361"/>
                </a:xfrm>
                <a:custGeom>
                  <a:avLst/>
                  <a:gdLst/>
                  <a:ahLst/>
                  <a:cxnLst/>
                  <a:rect l="l" t="t" r="r" b="b"/>
                  <a:pathLst>
                    <a:path w="7462" h="17326" extrusionOk="0">
                      <a:moveTo>
                        <a:pt x="2285" y="0"/>
                      </a:moveTo>
                      <a:cubicBezTo>
                        <a:pt x="2101" y="0"/>
                        <a:pt x="1915" y="23"/>
                        <a:pt x="1730" y="69"/>
                      </a:cubicBezTo>
                      <a:cubicBezTo>
                        <a:pt x="1405" y="150"/>
                        <a:pt x="1115" y="297"/>
                        <a:pt x="868" y="493"/>
                      </a:cubicBezTo>
                      <a:cubicBezTo>
                        <a:pt x="337" y="917"/>
                        <a:pt x="10" y="1561"/>
                        <a:pt x="2" y="2254"/>
                      </a:cubicBezTo>
                      <a:lnTo>
                        <a:pt x="2" y="2255"/>
                      </a:lnTo>
                      <a:cubicBezTo>
                        <a:pt x="1" y="2265"/>
                        <a:pt x="1" y="2275"/>
                        <a:pt x="1" y="2284"/>
                      </a:cubicBezTo>
                      <a:cubicBezTo>
                        <a:pt x="1" y="2452"/>
                        <a:pt x="21" y="2623"/>
                        <a:pt x="59" y="2794"/>
                      </a:cubicBezTo>
                      <a:lnTo>
                        <a:pt x="143" y="3179"/>
                      </a:lnTo>
                      <a:lnTo>
                        <a:pt x="143" y="3181"/>
                      </a:lnTo>
                      <a:lnTo>
                        <a:pt x="803" y="6187"/>
                      </a:lnTo>
                      <a:lnTo>
                        <a:pt x="1421" y="9009"/>
                      </a:lnTo>
                      <a:lnTo>
                        <a:pt x="1421" y="9010"/>
                      </a:lnTo>
                      <a:lnTo>
                        <a:pt x="1633" y="9977"/>
                      </a:lnTo>
                      <a:lnTo>
                        <a:pt x="1633" y="9978"/>
                      </a:lnTo>
                      <a:lnTo>
                        <a:pt x="2637" y="14559"/>
                      </a:lnTo>
                      <a:lnTo>
                        <a:pt x="3043" y="16412"/>
                      </a:lnTo>
                      <a:lnTo>
                        <a:pt x="3043" y="16413"/>
                      </a:lnTo>
                      <a:lnTo>
                        <a:pt x="3229" y="17268"/>
                      </a:lnTo>
                      <a:lnTo>
                        <a:pt x="3230" y="17270"/>
                      </a:lnTo>
                      <a:lnTo>
                        <a:pt x="3230" y="17272"/>
                      </a:lnTo>
                      <a:lnTo>
                        <a:pt x="3243" y="17325"/>
                      </a:lnTo>
                      <a:lnTo>
                        <a:pt x="3249" y="17319"/>
                      </a:lnTo>
                      <a:lnTo>
                        <a:pt x="3940" y="16719"/>
                      </a:lnTo>
                      <a:lnTo>
                        <a:pt x="4685" y="16072"/>
                      </a:lnTo>
                      <a:lnTo>
                        <a:pt x="5740" y="15158"/>
                      </a:lnTo>
                      <a:lnTo>
                        <a:pt x="7462" y="13661"/>
                      </a:lnTo>
                      <a:lnTo>
                        <a:pt x="7175" y="12483"/>
                      </a:lnTo>
                      <a:lnTo>
                        <a:pt x="6895" y="11356"/>
                      </a:lnTo>
                      <a:lnTo>
                        <a:pt x="6244" y="8742"/>
                      </a:lnTo>
                      <a:lnTo>
                        <a:pt x="6224" y="8664"/>
                      </a:lnTo>
                      <a:lnTo>
                        <a:pt x="5878" y="7274"/>
                      </a:lnTo>
                      <a:lnTo>
                        <a:pt x="5129" y="4256"/>
                      </a:lnTo>
                      <a:lnTo>
                        <a:pt x="4804" y="2950"/>
                      </a:lnTo>
                      <a:lnTo>
                        <a:pt x="4524" y="1825"/>
                      </a:lnTo>
                      <a:cubicBezTo>
                        <a:pt x="4515" y="1778"/>
                        <a:pt x="4503" y="1730"/>
                        <a:pt x="4491" y="1685"/>
                      </a:cubicBezTo>
                      <a:cubicBezTo>
                        <a:pt x="4259" y="836"/>
                        <a:pt x="3571" y="223"/>
                        <a:pt x="2757" y="52"/>
                      </a:cubicBezTo>
                      <a:cubicBezTo>
                        <a:pt x="2726" y="43"/>
                        <a:pt x="2694" y="37"/>
                        <a:pt x="2663" y="33"/>
                      </a:cubicBezTo>
                      <a:cubicBezTo>
                        <a:pt x="2539" y="11"/>
                        <a:pt x="2413" y="0"/>
                        <a:pt x="2285"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63"/>
                <p:cNvSpPr/>
                <p:nvPr/>
              </p:nvSpPr>
              <p:spPr>
                <a:xfrm>
                  <a:off x="-1681166" y="2443756"/>
                  <a:ext cx="841663" cy="997070"/>
                </a:xfrm>
                <a:custGeom>
                  <a:avLst/>
                  <a:gdLst/>
                  <a:ahLst/>
                  <a:cxnLst/>
                  <a:rect l="l" t="t" r="r" b="b"/>
                  <a:pathLst>
                    <a:path w="16433" h="19102" extrusionOk="0">
                      <a:moveTo>
                        <a:pt x="8024" y="1"/>
                      </a:moveTo>
                      <a:lnTo>
                        <a:pt x="5871" y="567"/>
                      </a:lnTo>
                      <a:lnTo>
                        <a:pt x="5870" y="567"/>
                      </a:lnTo>
                      <a:lnTo>
                        <a:pt x="4453" y="940"/>
                      </a:lnTo>
                      <a:lnTo>
                        <a:pt x="3190" y="1273"/>
                      </a:lnTo>
                      <a:lnTo>
                        <a:pt x="2434" y="1471"/>
                      </a:lnTo>
                      <a:lnTo>
                        <a:pt x="847" y="1888"/>
                      </a:lnTo>
                      <a:lnTo>
                        <a:pt x="486" y="1984"/>
                      </a:lnTo>
                      <a:lnTo>
                        <a:pt x="399" y="2009"/>
                      </a:lnTo>
                      <a:lnTo>
                        <a:pt x="391" y="2010"/>
                      </a:lnTo>
                      <a:lnTo>
                        <a:pt x="388" y="2010"/>
                      </a:lnTo>
                      <a:lnTo>
                        <a:pt x="1" y="2112"/>
                      </a:lnTo>
                      <a:lnTo>
                        <a:pt x="1182" y="9113"/>
                      </a:lnTo>
                      <a:lnTo>
                        <a:pt x="1554" y="11315"/>
                      </a:lnTo>
                      <a:lnTo>
                        <a:pt x="2866" y="19101"/>
                      </a:lnTo>
                      <a:lnTo>
                        <a:pt x="13883" y="19101"/>
                      </a:lnTo>
                      <a:lnTo>
                        <a:pt x="15091" y="10999"/>
                      </a:lnTo>
                      <a:lnTo>
                        <a:pt x="15091" y="10998"/>
                      </a:lnTo>
                      <a:lnTo>
                        <a:pt x="15389" y="8996"/>
                      </a:lnTo>
                      <a:lnTo>
                        <a:pt x="15733" y="6689"/>
                      </a:lnTo>
                      <a:lnTo>
                        <a:pt x="15734" y="6680"/>
                      </a:lnTo>
                      <a:lnTo>
                        <a:pt x="16425" y="2041"/>
                      </a:lnTo>
                      <a:lnTo>
                        <a:pt x="16432" y="1999"/>
                      </a:lnTo>
                      <a:lnTo>
                        <a:pt x="16334" y="1976"/>
                      </a:lnTo>
                      <a:lnTo>
                        <a:pt x="13434" y="1286"/>
                      </a:lnTo>
                      <a:lnTo>
                        <a:pt x="12122" y="975"/>
                      </a:lnTo>
                      <a:lnTo>
                        <a:pt x="11791" y="897"/>
                      </a:lnTo>
                      <a:lnTo>
                        <a:pt x="10414" y="568"/>
                      </a:lnTo>
                      <a:lnTo>
                        <a:pt x="10184" y="513"/>
                      </a:lnTo>
                      <a:lnTo>
                        <a:pt x="8024"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63"/>
                <p:cNvSpPr/>
                <p:nvPr/>
              </p:nvSpPr>
              <p:spPr>
                <a:xfrm>
                  <a:off x="-1655147" y="2728438"/>
                  <a:ext cx="43382" cy="189789"/>
                </a:xfrm>
                <a:custGeom>
                  <a:avLst/>
                  <a:gdLst/>
                  <a:ahLst/>
                  <a:cxnLst/>
                  <a:rect l="l" t="t" r="r" b="b"/>
                  <a:pathLst>
                    <a:path w="847" h="3636" extrusionOk="0">
                      <a:moveTo>
                        <a:pt x="74" y="0"/>
                      </a:moveTo>
                      <a:cubicBezTo>
                        <a:pt x="70" y="0"/>
                        <a:pt x="66" y="1"/>
                        <a:pt x="61" y="2"/>
                      </a:cubicBezTo>
                      <a:cubicBezTo>
                        <a:pt x="25" y="10"/>
                        <a:pt x="0" y="45"/>
                        <a:pt x="7" y="81"/>
                      </a:cubicBezTo>
                      <a:lnTo>
                        <a:pt x="707" y="3580"/>
                      </a:lnTo>
                      <a:cubicBezTo>
                        <a:pt x="713" y="3612"/>
                        <a:pt x="742" y="3635"/>
                        <a:pt x="773" y="3635"/>
                      </a:cubicBezTo>
                      <a:cubicBezTo>
                        <a:pt x="777" y="3635"/>
                        <a:pt x="782" y="3635"/>
                        <a:pt x="787" y="3633"/>
                      </a:cubicBezTo>
                      <a:cubicBezTo>
                        <a:pt x="823" y="3626"/>
                        <a:pt x="847" y="3591"/>
                        <a:pt x="839" y="3554"/>
                      </a:cubicBezTo>
                      <a:lnTo>
                        <a:pt x="140" y="56"/>
                      </a:lnTo>
                      <a:cubicBezTo>
                        <a:pt x="135" y="24"/>
                        <a:pt x="106"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63"/>
                <p:cNvSpPr/>
                <p:nvPr/>
              </p:nvSpPr>
              <p:spPr>
                <a:xfrm>
                  <a:off x="-904246" y="2734858"/>
                  <a:ext cx="43279" cy="189737"/>
                </a:xfrm>
                <a:custGeom>
                  <a:avLst/>
                  <a:gdLst/>
                  <a:ahLst/>
                  <a:cxnLst/>
                  <a:rect l="l" t="t" r="r" b="b"/>
                  <a:pathLst>
                    <a:path w="845" h="3635" extrusionOk="0">
                      <a:moveTo>
                        <a:pt x="771" y="1"/>
                      </a:moveTo>
                      <a:cubicBezTo>
                        <a:pt x="740" y="1"/>
                        <a:pt x="713" y="23"/>
                        <a:pt x="706" y="55"/>
                      </a:cubicBezTo>
                      <a:lnTo>
                        <a:pt x="6" y="3555"/>
                      </a:lnTo>
                      <a:cubicBezTo>
                        <a:pt x="0" y="3591"/>
                        <a:pt x="23" y="3626"/>
                        <a:pt x="59" y="3633"/>
                      </a:cubicBezTo>
                      <a:cubicBezTo>
                        <a:pt x="63" y="3635"/>
                        <a:pt x="68" y="3635"/>
                        <a:pt x="73" y="3635"/>
                      </a:cubicBezTo>
                      <a:cubicBezTo>
                        <a:pt x="104" y="3635"/>
                        <a:pt x="132" y="3613"/>
                        <a:pt x="139" y="3581"/>
                      </a:cubicBezTo>
                      <a:lnTo>
                        <a:pt x="838" y="81"/>
                      </a:lnTo>
                      <a:cubicBezTo>
                        <a:pt x="844" y="44"/>
                        <a:pt x="821" y="10"/>
                        <a:pt x="784" y="2"/>
                      </a:cubicBezTo>
                      <a:cubicBezTo>
                        <a:pt x="780" y="1"/>
                        <a:pt x="776"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a:off x="-1639884" y="2760957"/>
                  <a:ext cx="768883" cy="679868"/>
                </a:xfrm>
                <a:custGeom>
                  <a:avLst/>
                  <a:gdLst/>
                  <a:ahLst/>
                  <a:cxnLst/>
                  <a:rect l="l" t="t" r="r" b="b"/>
                  <a:pathLst>
                    <a:path w="15012" h="13025" extrusionOk="0">
                      <a:moveTo>
                        <a:pt x="3647" y="0"/>
                      </a:moveTo>
                      <a:lnTo>
                        <a:pt x="1" y="3385"/>
                      </a:lnTo>
                      <a:lnTo>
                        <a:pt x="2060" y="13024"/>
                      </a:lnTo>
                      <a:lnTo>
                        <a:pt x="13077" y="13024"/>
                      </a:lnTo>
                      <a:lnTo>
                        <a:pt x="15012" y="3302"/>
                      </a:lnTo>
                      <a:lnTo>
                        <a:pt x="11316" y="0"/>
                      </a:lnTo>
                      <a:lnTo>
                        <a:pt x="7411" y="4126"/>
                      </a:lnTo>
                      <a:lnTo>
                        <a:pt x="36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a:off x="-1491661" y="2487654"/>
                  <a:ext cx="63920" cy="335576"/>
                </a:xfrm>
                <a:custGeom>
                  <a:avLst/>
                  <a:gdLst/>
                  <a:ahLst/>
                  <a:cxnLst/>
                  <a:rect l="l" t="t" r="r" b="b"/>
                  <a:pathLst>
                    <a:path w="1248" h="6429" extrusionOk="0">
                      <a:moveTo>
                        <a:pt x="956" y="1"/>
                      </a:moveTo>
                      <a:lnTo>
                        <a:pt x="286" y="184"/>
                      </a:lnTo>
                      <a:lnTo>
                        <a:pt x="0" y="6429"/>
                      </a:lnTo>
                      <a:lnTo>
                        <a:pt x="0" y="6429"/>
                      </a:lnTo>
                      <a:lnTo>
                        <a:pt x="1155" y="6115"/>
                      </a:lnTo>
                      <a:cubicBezTo>
                        <a:pt x="1248" y="5928"/>
                        <a:pt x="956" y="1"/>
                        <a:pt x="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63"/>
                <p:cNvSpPr/>
                <p:nvPr/>
              </p:nvSpPr>
              <p:spPr>
                <a:xfrm>
                  <a:off x="-1082637" y="2487654"/>
                  <a:ext cx="63920" cy="335576"/>
                </a:xfrm>
                <a:custGeom>
                  <a:avLst/>
                  <a:gdLst/>
                  <a:ahLst/>
                  <a:cxnLst/>
                  <a:rect l="l" t="t" r="r" b="b"/>
                  <a:pathLst>
                    <a:path w="1248" h="6429" extrusionOk="0">
                      <a:moveTo>
                        <a:pt x="292" y="1"/>
                      </a:moveTo>
                      <a:cubicBezTo>
                        <a:pt x="292" y="1"/>
                        <a:pt x="1" y="5928"/>
                        <a:pt x="94" y="6115"/>
                      </a:cubicBezTo>
                      <a:lnTo>
                        <a:pt x="1247" y="6429"/>
                      </a:lnTo>
                      <a:lnTo>
                        <a:pt x="961" y="184"/>
                      </a:lnTo>
                      <a:lnTo>
                        <a:pt x="2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63"/>
                <p:cNvSpPr/>
                <p:nvPr/>
              </p:nvSpPr>
              <p:spPr>
                <a:xfrm>
                  <a:off x="-1681166" y="1941883"/>
                  <a:ext cx="821740" cy="441849"/>
                </a:xfrm>
                <a:custGeom>
                  <a:avLst/>
                  <a:gdLst/>
                  <a:ahLst/>
                  <a:cxnLst/>
                  <a:rect l="l" t="t" r="r" b="b"/>
                  <a:pathLst>
                    <a:path w="16044" h="8465" extrusionOk="0">
                      <a:moveTo>
                        <a:pt x="7935" y="1"/>
                      </a:moveTo>
                      <a:lnTo>
                        <a:pt x="2462" y="708"/>
                      </a:lnTo>
                      <a:cubicBezTo>
                        <a:pt x="2462" y="708"/>
                        <a:pt x="3106" y="3781"/>
                        <a:pt x="1838" y="4880"/>
                      </a:cubicBezTo>
                      <a:cubicBezTo>
                        <a:pt x="570" y="5979"/>
                        <a:pt x="1" y="6887"/>
                        <a:pt x="1" y="8465"/>
                      </a:cubicBezTo>
                      <a:lnTo>
                        <a:pt x="16041" y="8465"/>
                      </a:lnTo>
                      <a:cubicBezTo>
                        <a:pt x="16043" y="6888"/>
                        <a:pt x="15472" y="5979"/>
                        <a:pt x="14204" y="4880"/>
                      </a:cubicBezTo>
                      <a:cubicBezTo>
                        <a:pt x="12936" y="3780"/>
                        <a:pt x="13580" y="708"/>
                        <a:pt x="13580" y="708"/>
                      </a:cubicBezTo>
                      <a:lnTo>
                        <a:pt x="8107" y="1"/>
                      </a:lnTo>
                      <a:lnTo>
                        <a:pt x="8021" y="2720"/>
                      </a:lnTo>
                      <a:lnTo>
                        <a:pt x="7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a:off x="-1643675" y="1934314"/>
                  <a:ext cx="159134" cy="163586"/>
                </a:xfrm>
                <a:custGeom>
                  <a:avLst/>
                  <a:gdLst/>
                  <a:ahLst/>
                  <a:cxnLst/>
                  <a:rect l="l" t="t" r="r" b="b"/>
                  <a:pathLst>
                    <a:path w="3107" h="3134" extrusionOk="0">
                      <a:moveTo>
                        <a:pt x="1597" y="0"/>
                      </a:moveTo>
                      <a:cubicBezTo>
                        <a:pt x="1341" y="0"/>
                        <a:pt x="1060" y="98"/>
                        <a:pt x="813" y="410"/>
                      </a:cubicBezTo>
                      <a:cubicBezTo>
                        <a:pt x="0" y="1436"/>
                        <a:pt x="988" y="3133"/>
                        <a:pt x="2206" y="3133"/>
                      </a:cubicBezTo>
                      <a:cubicBezTo>
                        <a:pt x="2500" y="3133"/>
                        <a:pt x="2807" y="3034"/>
                        <a:pt x="3106" y="2803"/>
                      </a:cubicBezTo>
                      <a:lnTo>
                        <a:pt x="2386" y="278"/>
                      </a:lnTo>
                      <a:cubicBezTo>
                        <a:pt x="2386" y="278"/>
                        <a:pt x="2028" y="0"/>
                        <a:pt x="1597"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a:off x="-1572328" y="1989539"/>
                  <a:ext cx="61922" cy="55068"/>
                </a:xfrm>
                <a:custGeom>
                  <a:avLst/>
                  <a:gdLst/>
                  <a:ahLst/>
                  <a:cxnLst/>
                  <a:rect l="l" t="t" r="r" b="b"/>
                  <a:pathLst>
                    <a:path w="1209" h="1055" extrusionOk="0">
                      <a:moveTo>
                        <a:pt x="151" y="1"/>
                      </a:moveTo>
                      <a:cubicBezTo>
                        <a:pt x="94" y="1"/>
                        <a:pt x="60" y="11"/>
                        <a:pt x="54" y="13"/>
                      </a:cubicBezTo>
                      <a:cubicBezTo>
                        <a:pt x="20" y="23"/>
                        <a:pt x="1" y="61"/>
                        <a:pt x="11" y="96"/>
                      </a:cubicBezTo>
                      <a:cubicBezTo>
                        <a:pt x="19" y="125"/>
                        <a:pt x="46" y="144"/>
                        <a:pt x="75" y="144"/>
                      </a:cubicBezTo>
                      <a:cubicBezTo>
                        <a:pt x="81" y="144"/>
                        <a:pt x="88" y="143"/>
                        <a:pt x="94" y="141"/>
                      </a:cubicBezTo>
                      <a:cubicBezTo>
                        <a:pt x="95" y="141"/>
                        <a:pt x="113" y="136"/>
                        <a:pt x="146" y="136"/>
                      </a:cubicBezTo>
                      <a:cubicBezTo>
                        <a:pt x="281" y="136"/>
                        <a:pt x="660" y="217"/>
                        <a:pt x="1072" y="1018"/>
                      </a:cubicBezTo>
                      <a:cubicBezTo>
                        <a:pt x="1083" y="1041"/>
                        <a:pt x="1107" y="1054"/>
                        <a:pt x="1131" y="1054"/>
                      </a:cubicBezTo>
                      <a:cubicBezTo>
                        <a:pt x="1141" y="1054"/>
                        <a:pt x="1152" y="1051"/>
                        <a:pt x="1164" y="1048"/>
                      </a:cubicBezTo>
                      <a:cubicBezTo>
                        <a:pt x="1196" y="1030"/>
                        <a:pt x="1209" y="991"/>
                        <a:pt x="1192" y="957"/>
                      </a:cubicBezTo>
                      <a:cubicBezTo>
                        <a:pt x="757" y="108"/>
                        <a:pt x="33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63"/>
                <p:cNvSpPr/>
                <p:nvPr/>
              </p:nvSpPr>
              <p:spPr>
                <a:xfrm>
                  <a:off x="-1060358" y="1934314"/>
                  <a:ext cx="159083" cy="163586"/>
                </a:xfrm>
                <a:custGeom>
                  <a:avLst/>
                  <a:gdLst/>
                  <a:ahLst/>
                  <a:cxnLst/>
                  <a:rect l="l" t="t" r="r" b="b"/>
                  <a:pathLst>
                    <a:path w="3106" h="3134" extrusionOk="0">
                      <a:moveTo>
                        <a:pt x="1509" y="0"/>
                      </a:moveTo>
                      <a:cubicBezTo>
                        <a:pt x="1079" y="0"/>
                        <a:pt x="721" y="278"/>
                        <a:pt x="721" y="278"/>
                      </a:cubicBezTo>
                      <a:lnTo>
                        <a:pt x="1" y="2803"/>
                      </a:lnTo>
                      <a:cubicBezTo>
                        <a:pt x="299" y="3034"/>
                        <a:pt x="607" y="3133"/>
                        <a:pt x="901" y="3133"/>
                      </a:cubicBezTo>
                      <a:cubicBezTo>
                        <a:pt x="2118" y="3133"/>
                        <a:pt x="3106" y="1436"/>
                        <a:pt x="2293" y="410"/>
                      </a:cubicBezTo>
                      <a:cubicBezTo>
                        <a:pt x="2046" y="98"/>
                        <a:pt x="1765" y="0"/>
                        <a:pt x="1509"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63"/>
                <p:cNvSpPr/>
                <p:nvPr/>
              </p:nvSpPr>
              <p:spPr>
                <a:xfrm>
                  <a:off x="-1034544" y="1989487"/>
                  <a:ext cx="62076" cy="55120"/>
                </a:xfrm>
                <a:custGeom>
                  <a:avLst/>
                  <a:gdLst/>
                  <a:ahLst/>
                  <a:cxnLst/>
                  <a:rect l="l" t="t" r="r" b="b"/>
                  <a:pathLst>
                    <a:path w="1212" h="1056" extrusionOk="0">
                      <a:moveTo>
                        <a:pt x="1061" y="1"/>
                      </a:moveTo>
                      <a:cubicBezTo>
                        <a:pt x="877" y="1"/>
                        <a:pt x="454" y="108"/>
                        <a:pt x="18" y="957"/>
                      </a:cubicBezTo>
                      <a:cubicBezTo>
                        <a:pt x="0" y="990"/>
                        <a:pt x="13" y="1030"/>
                        <a:pt x="47" y="1047"/>
                      </a:cubicBezTo>
                      <a:cubicBezTo>
                        <a:pt x="57" y="1052"/>
                        <a:pt x="68" y="1055"/>
                        <a:pt x="78" y="1055"/>
                      </a:cubicBezTo>
                      <a:cubicBezTo>
                        <a:pt x="103" y="1055"/>
                        <a:pt x="126" y="1041"/>
                        <a:pt x="137" y="1018"/>
                      </a:cubicBezTo>
                      <a:cubicBezTo>
                        <a:pt x="548" y="215"/>
                        <a:pt x="929" y="135"/>
                        <a:pt x="1064" y="135"/>
                      </a:cubicBezTo>
                      <a:cubicBezTo>
                        <a:pt x="1095" y="135"/>
                        <a:pt x="1113" y="140"/>
                        <a:pt x="1115" y="140"/>
                      </a:cubicBezTo>
                      <a:cubicBezTo>
                        <a:pt x="1122" y="142"/>
                        <a:pt x="1129" y="143"/>
                        <a:pt x="1135" y="143"/>
                      </a:cubicBezTo>
                      <a:cubicBezTo>
                        <a:pt x="1164" y="143"/>
                        <a:pt x="1190" y="125"/>
                        <a:pt x="1199" y="97"/>
                      </a:cubicBezTo>
                      <a:cubicBezTo>
                        <a:pt x="1212" y="62"/>
                        <a:pt x="1191" y="24"/>
                        <a:pt x="1156" y="13"/>
                      </a:cubicBezTo>
                      <a:cubicBezTo>
                        <a:pt x="1151" y="11"/>
                        <a:pt x="1117" y="1"/>
                        <a:pt x="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63"/>
                <p:cNvSpPr/>
                <p:nvPr/>
              </p:nvSpPr>
              <p:spPr>
                <a:xfrm>
                  <a:off x="-1568129" y="1538140"/>
                  <a:ext cx="595561" cy="591864"/>
                </a:xfrm>
                <a:custGeom>
                  <a:avLst/>
                  <a:gdLst/>
                  <a:ahLst/>
                  <a:cxnLst/>
                  <a:rect l="l" t="t" r="r" b="b"/>
                  <a:pathLst>
                    <a:path w="11628" h="11339" extrusionOk="0">
                      <a:moveTo>
                        <a:pt x="5814" y="0"/>
                      </a:moveTo>
                      <a:cubicBezTo>
                        <a:pt x="4272" y="0"/>
                        <a:pt x="2794" y="597"/>
                        <a:pt x="1703" y="1660"/>
                      </a:cubicBezTo>
                      <a:cubicBezTo>
                        <a:pt x="613" y="2724"/>
                        <a:pt x="0" y="4165"/>
                        <a:pt x="0" y="5669"/>
                      </a:cubicBezTo>
                      <a:cubicBezTo>
                        <a:pt x="0" y="7172"/>
                        <a:pt x="613" y="8614"/>
                        <a:pt x="1703" y="9677"/>
                      </a:cubicBezTo>
                      <a:cubicBezTo>
                        <a:pt x="2794" y="10740"/>
                        <a:pt x="4272" y="11338"/>
                        <a:pt x="5814" y="11338"/>
                      </a:cubicBezTo>
                      <a:cubicBezTo>
                        <a:pt x="7356" y="11338"/>
                        <a:pt x="8834" y="10740"/>
                        <a:pt x="9925" y="9677"/>
                      </a:cubicBezTo>
                      <a:cubicBezTo>
                        <a:pt x="11015" y="8614"/>
                        <a:pt x="11628" y="7172"/>
                        <a:pt x="11628" y="5669"/>
                      </a:cubicBezTo>
                      <a:cubicBezTo>
                        <a:pt x="11628" y="4165"/>
                        <a:pt x="11015" y="2724"/>
                        <a:pt x="9925" y="1660"/>
                      </a:cubicBezTo>
                      <a:cubicBezTo>
                        <a:pt x="8834" y="597"/>
                        <a:pt x="7356" y="0"/>
                        <a:pt x="5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3"/>
                <p:cNvSpPr/>
                <p:nvPr/>
              </p:nvSpPr>
              <p:spPr>
                <a:xfrm>
                  <a:off x="-1384923" y="2229018"/>
                  <a:ext cx="231863" cy="302326"/>
                </a:xfrm>
                <a:custGeom>
                  <a:avLst/>
                  <a:gdLst/>
                  <a:ahLst/>
                  <a:cxnLst/>
                  <a:rect l="l" t="t" r="r" b="b"/>
                  <a:pathLst>
                    <a:path w="4527" h="5792" extrusionOk="0">
                      <a:moveTo>
                        <a:pt x="3890" y="0"/>
                      </a:moveTo>
                      <a:lnTo>
                        <a:pt x="442" y="67"/>
                      </a:lnTo>
                      <a:lnTo>
                        <a:pt x="321" y="1632"/>
                      </a:lnTo>
                      <a:lnTo>
                        <a:pt x="0" y="5791"/>
                      </a:lnTo>
                      <a:lnTo>
                        <a:pt x="4527" y="5791"/>
                      </a:lnTo>
                      <a:lnTo>
                        <a:pt x="4058" y="1524"/>
                      </a:lnTo>
                      <a:lnTo>
                        <a:pt x="389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63"/>
                <p:cNvSpPr/>
                <p:nvPr/>
              </p:nvSpPr>
              <p:spPr>
                <a:xfrm>
                  <a:off x="-1367253" y="2228966"/>
                  <a:ext cx="188379" cy="112119"/>
                </a:xfrm>
                <a:custGeom>
                  <a:avLst/>
                  <a:gdLst/>
                  <a:ahLst/>
                  <a:cxnLst/>
                  <a:rect l="l" t="t" r="r" b="b"/>
                  <a:pathLst>
                    <a:path w="3678" h="2148" extrusionOk="0">
                      <a:moveTo>
                        <a:pt x="3545" y="0"/>
                      </a:moveTo>
                      <a:lnTo>
                        <a:pt x="97" y="67"/>
                      </a:lnTo>
                      <a:lnTo>
                        <a:pt x="73" y="378"/>
                      </a:lnTo>
                      <a:cubicBezTo>
                        <a:pt x="0" y="1317"/>
                        <a:pt x="729" y="2142"/>
                        <a:pt x="1670" y="2147"/>
                      </a:cubicBezTo>
                      <a:lnTo>
                        <a:pt x="1690" y="2147"/>
                      </a:lnTo>
                      <a:cubicBezTo>
                        <a:pt x="1848" y="2147"/>
                        <a:pt x="2001" y="2139"/>
                        <a:pt x="2150" y="2120"/>
                      </a:cubicBezTo>
                      <a:cubicBezTo>
                        <a:pt x="3042" y="2012"/>
                        <a:pt x="3677" y="1202"/>
                        <a:pt x="3579" y="310"/>
                      </a:cubicBezTo>
                      <a:lnTo>
                        <a:pt x="3545"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63"/>
                <p:cNvSpPr/>
                <p:nvPr/>
              </p:nvSpPr>
              <p:spPr>
                <a:xfrm>
                  <a:off x="-1538320" y="1595400"/>
                  <a:ext cx="535893" cy="677937"/>
                </a:xfrm>
                <a:custGeom>
                  <a:avLst/>
                  <a:gdLst/>
                  <a:ahLst/>
                  <a:cxnLst/>
                  <a:rect l="l" t="t" r="r" b="b"/>
                  <a:pathLst>
                    <a:path w="10463" h="12988" extrusionOk="0">
                      <a:moveTo>
                        <a:pt x="5206" y="0"/>
                      </a:moveTo>
                      <a:cubicBezTo>
                        <a:pt x="673" y="0"/>
                        <a:pt x="317" y="3942"/>
                        <a:pt x="317" y="3942"/>
                      </a:cubicBezTo>
                      <a:cubicBezTo>
                        <a:pt x="317" y="3942"/>
                        <a:pt x="1" y="8618"/>
                        <a:pt x="1801" y="11246"/>
                      </a:cubicBezTo>
                      <a:cubicBezTo>
                        <a:pt x="2092" y="11669"/>
                        <a:pt x="2439" y="12041"/>
                        <a:pt x="2849" y="12330"/>
                      </a:cubicBezTo>
                      <a:cubicBezTo>
                        <a:pt x="3340" y="12676"/>
                        <a:pt x="3924" y="12904"/>
                        <a:pt x="4620" y="12968"/>
                      </a:cubicBezTo>
                      <a:cubicBezTo>
                        <a:pt x="4751" y="12982"/>
                        <a:pt x="4889" y="12988"/>
                        <a:pt x="5030" y="12988"/>
                      </a:cubicBezTo>
                      <a:cubicBezTo>
                        <a:pt x="5429" y="12988"/>
                        <a:pt x="5796" y="12943"/>
                        <a:pt x="6134" y="12862"/>
                      </a:cubicBezTo>
                      <a:cubicBezTo>
                        <a:pt x="6821" y="12700"/>
                        <a:pt x="7392" y="12387"/>
                        <a:pt x="7869" y="11968"/>
                      </a:cubicBezTo>
                      <a:cubicBezTo>
                        <a:pt x="7888" y="11953"/>
                        <a:pt x="7905" y="11937"/>
                        <a:pt x="7924" y="11920"/>
                      </a:cubicBezTo>
                      <a:cubicBezTo>
                        <a:pt x="8243" y="11631"/>
                        <a:pt x="8520" y="11294"/>
                        <a:pt x="8756" y="10923"/>
                      </a:cubicBezTo>
                      <a:cubicBezTo>
                        <a:pt x="8797" y="10860"/>
                        <a:pt x="8837" y="10795"/>
                        <a:pt x="8875" y="10730"/>
                      </a:cubicBezTo>
                      <a:cubicBezTo>
                        <a:pt x="10462" y="8051"/>
                        <a:pt x="10185" y="3942"/>
                        <a:pt x="10185" y="3942"/>
                      </a:cubicBezTo>
                      <a:cubicBezTo>
                        <a:pt x="10185" y="3942"/>
                        <a:pt x="10152" y="0"/>
                        <a:pt x="5206"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63"/>
                <p:cNvSpPr/>
                <p:nvPr/>
              </p:nvSpPr>
              <p:spPr>
                <a:xfrm>
                  <a:off x="-1437831" y="2061257"/>
                  <a:ext cx="63869" cy="62167"/>
                </a:xfrm>
                <a:custGeom>
                  <a:avLst/>
                  <a:gdLst/>
                  <a:ahLst/>
                  <a:cxnLst/>
                  <a:rect l="l" t="t" r="r" b="b"/>
                  <a:pathLst>
                    <a:path w="1247" h="1191" extrusionOk="0">
                      <a:moveTo>
                        <a:pt x="449" y="0"/>
                      </a:moveTo>
                      <a:cubicBezTo>
                        <a:pt x="428" y="0"/>
                        <a:pt x="407" y="1"/>
                        <a:pt x="385" y="3"/>
                      </a:cubicBezTo>
                      <a:cubicBezTo>
                        <a:pt x="330" y="9"/>
                        <a:pt x="270" y="48"/>
                        <a:pt x="240" y="100"/>
                      </a:cubicBezTo>
                      <a:cubicBezTo>
                        <a:pt x="194" y="115"/>
                        <a:pt x="148" y="142"/>
                        <a:pt x="103" y="182"/>
                      </a:cubicBezTo>
                      <a:cubicBezTo>
                        <a:pt x="0" y="266"/>
                        <a:pt x="36" y="444"/>
                        <a:pt x="144" y="504"/>
                      </a:cubicBezTo>
                      <a:cubicBezTo>
                        <a:pt x="249" y="561"/>
                        <a:pt x="208" y="748"/>
                        <a:pt x="234" y="851"/>
                      </a:cubicBezTo>
                      <a:cubicBezTo>
                        <a:pt x="261" y="961"/>
                        <a:pt x="321" y="1064"/>
                        <a:pt x="417" y="1128"/>
                      </a:cubicBezTo>
                      <a:cubicBezTo>
                        <a:pt x="481" y="1171"/>
                        <a:pt x="549" y="1191"/>
                        <a:pt x="615" y="1191"/>
                      </a:cubicBezTo>
                      <a:cubicBezTo>
                        <a:pt x="766" y="1191"/>
                        <a:pt x="909" y="1090"/>
                        <a:pt x="994" y="950"/>
                      </a:cubicBezTo>
                      <a:cubicBezTo>
                        <a:pt x="1247" y="523"/>
                        <a:pt x="925" y="0"/>
                        <a:pt x="449"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63"/>
                <p:cNvSpPr/>
                <p:nvPr/>
              </p:nvSpPr>
              <p:spPr>
                <a:xfrm>
                  <a:off x="-1162127" y="2020074"/>
                  <a:ext cx="63203" cy="54911"/>
                </a:xfrm>
                <a:custGeom>
                  <a:avLst/>
                  <a:gdLst/>
                  <a:ahLst/>
                  <a:cxnLst/>
                  <a:rect l="l" t="t" r="r" b="b"/>
                  <a:pathLst>
                    <a:path w="1234" h="1052" extrusionOk="0">
                      <a:moveTo>
                        <a:pt x="598" y="0"/>
                      </a:moveTo>
                      <a:cubicBezTo>
                        <a:pt x="448" y="0"/>
                        <a:pt x="296" y="51"/>
                        <a:pt x="181" y="158"/>
                      </a:cubicBezTo>
                      <a:cubicBezTo>
                        <a:pt x="118" y="217"/>
                        <a:pt x="78" y="294"/>
                        <a:pt x="66" y="372"/>
                      </a:cubicBezTo>
                      <a:cubicBezTo>
                        <a:pt x="7" y="471"/>
                        <a:pt x="1" y="577"/>
                        <a:pt x="48" y="732"/>
                      </a:cubicBezTo>
                      <a:cubicBezTo>
                        <a:pt x="103" y="906"/>
                        <a:pt x="196" y="1021"/>
                        <a:pt x="371" y="1021"/>
                      </a:cubicBezTo>
                      <a:cubicBezTo>
                        <a:pt x="387" y="1021"/>
                        <a:pt x="403" y="1020"/>
                        <a:pt x="420" y="1018"/>
                      </a:cubicBezTo>
                      <a:cubicBezTo>
                        <a:pt x="631" y="994"/>
                        <a:pt x="814" y="1051"/>
                        <a:pt x="1000" y="915"/>
                      </a:cubicBezTo>
                      <a:cubicBezTo>
                        <a:pt x="1156" y="800"/>
                        <a:pt x="1234" y="603"/>
                        <a:pt x="1183" y="414"/>
                      </a:cubicBezTo>
                      <a:cubicBezTo>
                        <a:pt x="1111" y="148"/>
                        <a:pt x="856" y="0"/>
                        <a:pt x="59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3"/>
                <p:cNvSpPr/>
                <p:nvPr/>
              </p:nvSpPr>
              <p:spPr>
                <a:xfrm>
                  <a:off x="-1155981" y="2158918"/>
                  <a:ext cx="66122" cy="58565"/>
                </a:xfrm>
                <a:custGeom>
                  <a:avLst/>
                  <a:gdLst/>
                  <a:ahLst/>
                  <a:cxnLst/>
                  <a:rect l="l" t="t" r="r" b="b"/>
                  <a:pathLst>
                    <a:path w="1291" h="1122" extrusionOk="0">
                      <a:moveTo>
                        <a:pt x="740" y="1"/>
                      </a:moveTo>
                      <a:cubicBezTo>
                        <a:pt x="532" y="1"/>
                        <a:pt x="335" y="49"/>
                        <a:pt x="211" y="144"/>
                      </a:cubicBezTo>
                      <a:cubicBezTo>
                        <a:pt x="93" y="234"/>
                        <a:pt x="29" y="384"/>
                        <a:pt x="42" y="524"/>
                      </a:cubicBezTo>
                      <a:cubicBezTo>
                        <a:pt x="32" y="549"/>
                        <a:pt x="25" y="577"/>
                        <a:pt x="22" y="608"/>
                      </a:cubicBezTo>
                      <a:cubicBezTo>
                        <a:pt x="1" y="845"/>
                        <a:pt x="213" y="984"/>
                        <a:pt x="393" y="1087"/>
                      </a:cubicBezTo>
                      <a:cubicBezTo>
                        <a:pt x="415" y="1099"/>
                        <a:pt x="436" y="1111"/>
                        <a:pt x="459" y="1122"/>
                      </a:cubicBezTo>
                      <a:cubicBezTo>
                        <a:pt x="778" y="833"/>
                        <a:pt x="1055" y="497"/>
                        <a:pt x="1291" y="126"/>
                      </a:cubicBezTo>
                      <a:cubicBezTo>
                        <a:pt x="1132" y="42"/>
                        <a:pt x="931" y="1"/>
                        <a:pt x="74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3"/>
                <p:cNvSpPr/>
                <p:nvPr/>
              </p:nvSpPr>
              <p:spPr>
                <a:xfrm>
                  <a:off x="-1380775" y="2175464"/>
                  <a:ext cx="43074" cy="38208"/>
                </a:xfrm>
                <a:custGeom>
                  <a:avLst/>
                  <a:gdLst/>
                  <a:ahLst/>
                  <a:cxnLst/>
                  <a:rect l="l" t="t" r="r" b="b"/>
                  <a:pathLst>
                    <a:path w="841" h="732" extrusionOk="0">
                      <a:moveTo>
                        <a:pt x="308" y="1"/>
                      </a:moveTo>
                      <a:cubicBezTo>
                        <a:pt x="232" y="1"/>
                        <a:pt x="173" y="37"/>
                        <a:pt x="135" y="88"/>
                      </a:cubicBezTo>
                      <a:cubicBezTo>
                        <a:pt x="98" y="108"/>
                        <a:pt x="71" y="141"/>
                        <a:pt x="61" y="186"/>
                      </a:cubicBezTo>
                      <a:cubicBezTo>
                        <a:pt x="28" y="233"/>
                        <a:pt x="6" y="288"/>
                        <a:pt x="5" y="350"/>
                      </a:cubicBezTo>
                      <a:cubicBezTo>
                        <a:pt x="1" y="518"/>
                        <a:pt x="121" y="669"/>
                        <a:pt x="285" y="691"/>
                      </a:cubicBezTo>
                      <a:cubicBezTo>
                        <a:pt x="338" y="717"/>
                        <a:pt x="395" y="731"/>
                        <a:pt x="453" y="731"/>
                      </a:cubicBezTo>
                      <a:cubicBezTo>
                        <a:pt x="509" y="731"/>
                        <a:pt x="566" y="717"/>
                        <a:pt x="618" y="686"/>
                      </a:cubicBezTo>
                      <a:cubicBezTo>
                        <a:pt x="774" y="596"/>
                        <a:pt x="840" y="398"/>
                        <a:pt x="753" y="238"/>
                      </a:cubicBezTo>
                      <a:cubicBezTo>
                        <a:pt x="695" y="129"/>
                        <a:pt x="584" y="62"/>
                        <a:pt x="465" y="38"/>
                      </a:cubicBezTo>
                      <a:cubicBezTo>
                        <a:pt x="416" y="15"/>
                        <a:pt x="364" y="1"/>
                        <a:pt x="308"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3"/>
                <p:cNvSpPr/>
                <p:nvPr/>
              </p:nvSpPr>
              <p:spPr>
                <a:xfrm>
                  <a:off x="-1464157" y="2004989"/>
                  <a:ext cx="20487" cy="16181"/>
                </a:xfrm>
                <a:custGeom>
                  <a:avLst/>
                  <a:gdLst/>
                  <a:ahLst/>
                  <a:cxnLst/>
                  <a:rect l="l" t="t" r="r" b="b"/>
                  <a:pathLst>
                    <a:path w="400" h="310" extrusionOk="0">
                      <a:moveTo>
                        <a:pt x="199" y="1"/>
                      </a:moveTo>
                      <a:cubicBezTo>
                        <a:pt x="0" y="1"/>
                        <a:pt x="0" y="309"/>
                        <a:pt x="199" y="309"/>
                      </a:cubicBezTo>
                      <a:cubicBezTo>
                        <a:pt x="399" y="308"/>
                        <a:pt x="399" y="1"/>
                        <a:pt x="19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3"/>
                <p:cNvSpPr/>
                <p:nvPr/>
              </p:nvSpPr>
              <p:spPr>
                <a:xfrm>
                  <a:off x="-1090115" y="1946685"/>
                  <a:ext cx="22843" cy="22340"/>
                </a:xfrm>
                <a:custGeom>
                  <a:avLst/>
                  <a:gdLst/>
                  <a:ahLst/>
                  <a:cxnLst/>
                  <a:rect l="l" t="t" r="r" b="b"/>
                  <a:pathLst>
                    <a:path w="446" h="428" extrusionOk="0">
                      <a:moveTo>
                        <a:pt x="193" y="0"/>
                      </a:moveTo>
                      <a:cubicBezTo>
                        <a:pt x="174" y="0"/>
                        <a:pt x="156" y="4"/>
                        <a:pt x="137" y="11"/>
                      </a:cubicBezTo>
                      <a:cubicBezTo>
                        <a:pt x="103" y="24"/>
                        <a:pt x="75" y="43"/>
                        <a:pt x="56" y="69"/>
                      </a:cubicBezTo>
                      <a:cubicBezTo>
                        <a:pt x="29" y="86"/>
                        <a:pt x="12" y="115"/>
                        <a:pt x="9" y="147"/>
                      </a:cubicBezTo>
                      <a:cubicBezTo>
                        <a:pt x="1" y="181"/>
                        <a:pt x="7" y="215"/>
                        <a:pt x="21" y="245"/>
                      </a:cubicBezTo>
                      <a:cubicBezTo>
                        <a:pt x="54" y="338"/>
                        <a:pt x="136" y="409"/>
                        <a:pt x="237" y="425"/>
                      </a:cubicBezTo>
                      <a:cubicBezTo>
                        <a:pt x="248" y="426"/>
                        <a:pt x="259" y="427"/>
                        <a:pt x="270" y="427"/>
                      </a:cubicBezTo>
                      <a:cubicBezTo>
                        <a:pt x="337" y="427"/>
                        <a:pt x="396" y="393"/>
                        <a:pt x="418" y="322"/>
                      </a:cubicBezTo>
                      <a:cubicBezTo>
                        <a:pt x="426" y="295"/>
                        <a:pt x="427" y="266"/>
                        <a:pt x="426" y="239"/>
                      </a:cubicBezTo>
                      <a:cubicBezTo>
                        <a:pt x="429" y="234"/>
                        <a:pt x="432" y="229"/>
                        <a:pt x="433" y="223"/>
                      </a:cubicBezTo>
                      <a:cubicBezTo>
                        <a:pt x="445" y="180"/>
                        <a:pt x="439" y="130"/>
                        <a:pt x="413" y="94"/>
                      </a:cubicBezTo>
                      <a:cubicBezTo>
                        <a:pt x="388" y="57"/>
                        <a:pt x="345" y="21"/>
                        <a:pt x="298" y="21"/>
                      </a:cubicBezTo>
                      <a:cubicBezTo>
                        <a:pt x="294" y="21"/>
                        <a:pt x="290" y="21"/>
                        <a:pt x="287" y="22"/>
                      </a:cubicBezTo>
                      <a:cubicBezTo>
                        <a:pt x="285" y="22"/>
                        <a:pt x="282" y="23"/>
                        <a:pt x="281" y="23"/>
                      </a:cubicBezTo>
                      <a:cubicBezTo>
                        <a:pt x="253" y="9"/>
                        <a:pt x="223" y="0"/>
                        <a:pt x="19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3"/>
                <p:cNvSpPr/>
                <p:nvPr/>
              </p:nvSpPr>
              <p:spPr>
                <a:xfrm>
                  <a:off x="-1243921" y="2166016"/>
                  <a:ext cx="29092" cy="27769"/>
                </a:xfrm>
                <a:custGeom>
                  <a:avLst/>
                  <a:gdLst/>
                  <a:ahLst/>
                  <a:cxnLst/>
                  <a:rect l="l" t="t" r="r" b="b"/>
                  <a:pathLst>
                    <a:path w="568" h="532" extrusionOk="0">
                      <a:moveTo>
                        <a:pt x="339" y="0"/>
                      </a:moveTo>
                      <a:cubicBezTo>
                        <a:pt x="311" y="0"/>
                        <a:pt x="282" y="10"/>
                        <a:pt x="255" y="21"/>
                      </a:cubicBezTo>
                      <a:cubicBezTo>
                        <a:pt x="248" y="20"/>
                        <a:pt x="240" y="20"/>
                        <a:pt x="233" y="20"/>
                      </a:cubicBezTo>
                      <a:cubicBezTo>
                        <a:pt x="180" y="20"/>
                        <a:pt x="132" y="37"/>
                        <a:pt x="89" y="83"/>
                      </a:cubicBezTo>
                      <a:cubicBezTo>
                        <a:pt x="39" y="134"/>
                        <a:pt x="1" y="202"/>
                        <a:pt x="2" y="275"/>
                      </a:cubicBezTo>
                      <a:cubicBezTo>
                        <a:pt x="5" y="366"/>
                        <a:pt x="55" y="447"/>
                        <a:pt x="137" y="487"/>
                      </a:cubicBezTo>
                      <a:cubicBezTo>
                        <a:pt x="172" y="506"/>
                        <a:pt x="206" y="517"/>
                        <a:pt x="246" y="523"/>
                      </a:cubicBezTo>
                      <a:cubicBezTo>
                        <a:pt x="271" y="528"/>
                        <a:pt x="295" y="532"/>
                        <a:pt x="319" y="532"/>
                      </a:cubicBezTo>
                      <a:cubicBezTo>
                        <a:pt x="340" y="532"/>
                        <a:pt x="361" y="529"/>
                        <a:pt x="382" y="519"/>
                      </a:cubicBezTo>
                      <a:cubicBezTo>
                        <a:pt x="413" y="507"/>
                        <a:pt x="443" y="493"/>
                        <a:pt x="473" y="478"/>
                      </a:cubicBezTo>
                      <a:cubicBezTo>
                        <a:pt x="537" y="446"/>
                        <a:pt x="568" y="366"/>
                        <a:pt x="559" y="299"/>
                      </a:cubicBezTo>
                      <a:cubicBezTo>
                        <a:pt x="555" y="253"/>
                        <a:pt x="529" y="213"/>
                        <a:pt x="494" y="185"/>
                      </a:cubicBezTo>
                      <a:cubicBezTo>
                        <a:pt x="494" y="157"/>
                        <a:pt x="489" y="131"/>
                        <a:pt x="479" y="105"/>
                      </a:cubicBezTo>
                      <a:cubicBezTo>
                        <a:pt x="461" y="45"/>
                        <a:pt x="405" y="0"/>
                        <a:pt x="339"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63"/>
                <p:cNvSpPr/>
                <p:nvPr/>
              </p:nvSpPr>
              <p:spPr>
                <a:xfrm>
                  <a:off x="-1294166" y="1869016"/>
                  <a:ext cx="20692" cy="20357"/>
                </a:xfrm>
                <a:custGeom>
                  <a:avLst/>
                  <a:gdLst/>
                  <a:ahLst/>
                  <a:cxnLst/>
                  <a:rect l="l" t="t" r="r" b="b"/>
                  <a:pathLst>
                    <a:path w="404" h="390" extrusionOk="0">
                      <a:moveTo>
                        <a:pt x="189" y="1"/>
                      </a:moveTo>
                      <a:cubicBezTo>
                        <a:pt x="172" y="3"/>
                        <a:pt x="155" y="5"/>
                        <a:pt x="140" y="7"/>
                      </a:cubicBezTo>
                      <a:cubicBezTo>
                        <a:pt x="108" y="17"/>
                        <a:pt x="81" y="32"/>
                        <a:pt x="57" y="55"/>
                      </a:cubicBezTo>
                      <a:cubicBezTo>
                        <a:pt x="39" y="72"/>
                        <a:pt x="26" y="93"/>
                        <a:pt x="18" y="116"/>
                      </a:cubicBezTo>
                      <a:cubicBezTo>
                        <a:pt x="7" y="138"/>
                        <a:pt x="1" y="163"/>
                        <a:pt x="3" y="189"/>
                      </a:cubicBezTo>
                      <a:cubicBezTo>
                        <a:pt x="1" y="214"/>
                        <a:pt x="7" y="239"/>
                        <a:pt x="18" y="261"/>
                      </a:cubicBezTo>
                      <a:cubicBezTo>
                        <a:pt x="26" y="284"/>
                        <a:pt x="39" y="304"/>
                        <a:pt x="57" y="322"/>
                      </a:cubicBezTo>
                      <a:cubicBezTo>
                        <a:pt x="79" y="344"/>
                        <a:pt x="104" y="358"/>
                        <a:pt x="134" y="369"/>
                      </a:cubicBezTo>
                      <a:cubicBezTo>
                        <a:pt x="171" y="385"/>
                        <a:pt x="172" y="385"/>
                        <a:pt x="220" y="390"/>
                      </a:cubicBezTo>
                      <a:cubicBezTo>
                        <a:pt x="254" y="390"/>
                        <a:pt x="284" y="380"/>
                        <a:pt x="314" y="365"/>
                      </a:cubicBezTo>
                      <a:cubicBezTo>
                        <a:pt x="341" y="348"/>
                        <a:pt x="362" y="325"/>
                        <a:pt x="380" y="298"/>
                      </a:cubicBezTo>
                      <a:cubicBezTo>
                        <a:pt x="397" y="270"/>
                        <a:pt x="404" y="239"/>
                        <a:pt x="404" y="205"/>
                      </a:cubicBezTo>
                      <a:cubicBezTo>
                        <a:pt x="403" y="172"/>
                        <a:pt x="393" y="142"/>
                        <a:pt x="377" y="114"/>
                      </a:cubicBezTo>
                      <a:cubicBezTo>
                        <a:pt x="373" y="107"/>
                        <a:pt x="368" y="100"/>
                        <a:pt x="362" y="94"/>
                      </a:cubicBezTo>
                      <a:cubicBezTo>
                        <a:pt x="350" y="75"/>
                        <a:pt x="333" y="58"/>
                        <a:pt x="311" y="47"/>
                      </a:cubicBezTo>
                      <a:lnTo>
                        <a:pt x="310" y="44"/>
                      </a:lnTo>
                      <a:cubicBezTo>
                        <a:pt x="309" y="43"/>
                        <a:pt x="307" y="42"/>
                        <a:pt x="305" y="42"/>
                      </a:cubicBezTo>
                      <a:cubicBezTo>
                        <a:pt x="303" y="39"/>
                        <a:pt x="300" y="38"/>
                        <a:pt x="296" y="36"/>
                      </a:cubicBezTo>
                      <a:cubicBezTo>
                        <a:pt x="293" y="33"/>
                        <a:pt x="288" y="31"/>
                        <a:pt x="284" y="27"/>
                      </a:cubicBezTo>
                      <a:cubicBezTo>
                        <a:pt x="254" y="10"/>
                        <a:pt x="223" y="1"/>
                        <a:pt x="18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63"/>
                <p:cNvSpPr/>
                <p:nvPr/>
              </p:nvSpPr>
              <p:spPr>
                <a:xfrm>
                  <a:off x="-1530700" y="1575775"/>
                  <a:ext cx="534686" cy="237425"/>
                </a:xfrm>
                <a:custGeom>
                  <a:avLst/>
                  <a:gdLst/>
                  <a:ahLst/>
                  <a:cxnLst/>
                  <a:rect l="l" t="t" r="r" b="b"/>
                  <a:pathLst>
                    <a:path w="10439" h="3560" extrusionOk="0">
                      <a:moveTo>
                        <a:pt x="4736" y="0"/>
                      </a:moveTo>
                      <a:cubicBezTo>
                        <a:pt x="747" y="0"/>
                        <a:pt x="1" y="3559"/>
                        <a:pt x="1" y="3559"/>
                      </a:cubicBezTo>
                      <a:lnTo>
                        <a:pt x="10439" y="3559"/>
                      </a:lnTo>
                      <a:cubicBezTo>
                        <a:pt x="10439" y="3559"/>
                        <a:pt x="10165" y="533"/>
                        <a:pt x="5504" y="42"/>
                      </a:cubicBezTo>
                      <a:cubicBezTo>
                        <a:pt x="5235" y="14"/>
                        <a:pt x="4980" y="0"/>
                        <a:pt x="4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63"/>
                <p:cNvSpPr/>
                <p:nvPr/>
              </p:nvSpPr>
              <p:spPr>
                <a:xfrm>
                  <a:off x="-1183177" y="1750471"/>
                  <a:ext cx="47376" cy="86335"/>
                </a:xfrm>
                <a:custGeom>
                  <a:avLst/>
                  <a:gdLst/>
                  <a:ahLst/>
                  <a:cxnLst/>
                  <a:rect l="l" t="t" r="r" b="b"/>
                  <a:pathLst>
                    <a:path w="925" h="1654" extrusionOk="0">
                      <a:moveTo>
                        <a:pt x="448" y="0"/>
                      </a:moveTo>
                      <a:lnTo>
                        <a:pt x="0" y="1654"/>
                      </a:lnTo>
                      <a:lnTo>
                        <a:pt x="924" y="1654"/>
                      </a:lnTo>
                      <a:lnTo>
                        <a:pt x="448"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63"/>
                <p:cNvSpPr/>
                <p:nvPr/>
              </p:nvSpPr>
              <p:spPr>
                <a:xfrm>
                  <a:off x="-996131" y="2510881"/>
                  <a:ext cx="151554" cy="102254"/>
                </a:xfrm>
                <a:custGeom>
                  <a:avLst/>
                  <a:gdLst/>
                  <a:ahLst/>
                  <a:cxnLst/>
                  <a:rect l="l" t="t" r="r" b="b"/>
                  <a:pathLst>
                    <a:path w="2959" h="1959" extrusionOk="0">
                      <a:moveTo>
                        <a:pt x="58" y="0"/>
                      </a:moveTo>
                      <a:cubicBezTo>
                        <a:pt x="19" y="108"/>
                        <a:pt x="1" y="273"/>
                        <a:pt x="43" y="355"/>
                      </a:cubicBezTo>
                      <a:cubicBezTo>
                        <a:pt x="115" y="496"/>
                        <a:pt x="377" y="567"/>
                        <a:pt x="508" y="637"/>
                      </a:cubicBezTo>
                      <a:cubicBezTo>
                        <a:pt x="591" y="681"/>
                        <a:pt x="671" y="724"/>
                        <a:pt x="747" y="780"/>
                      </a:cubicBezTo>
                      <a:cubicBezTo>
                        <a:pt x="807" y="825"/>
                        <a:pt x="861" y="880"/>
                        <a:pt x="934" y="908"/>
                      </a:cubicBezTo>
                      <a:cubicBezTo>
                        <a:pt x="1019" y="937"/>
                        <a:pt x="1021" y="905"/>
                        <a:pt x="1069" y="999"/>
                      </a:cubicBezTo>
                      <a:cubicBezTo>
                        <a:pt x="1102" y="1064"/>
                        <a:pt x="1131" y="1132"/>
                        <a:pt x="1162" y="1198"/>
                      </a:cubicBezTo>
                      <a:cubicBezTo>
                        <a:pt x="1184" y="1247"/>
                        <a:pt x="1206" y="1298"/>
                        <a:pt x="1235" y="1344"/>
                      </a:cubicBezTo>
                      <a:cubicBezTo>
                        <a:pt x="1297" y="1452"/>
                        <a:pt x="1359" y="1556"/>
                        <a:pt x="1400" y="1672"/>
                      </a:cubicBezTo>
                      <a:cubicBezTo>
                        <a:pt x="1422" y="1734"/>
                        <a:pt x="1436" y="1864"/>
                        <a:pt x="1490" y="1914"/>
                      </a:cubicBezTo>
                      <a:cubicBezTo>
                        <a:pt x="1525" y="1946"/>
                        <a:pt x="1562" y="1959"/>
                        <a:pt x="1600" y="1959"/>
                      </a:cubicBezTo>
                      <a:cubicBezTo>
                        <a:pt x="1716" y="1959"/>
                        <a:pt x="1839" y="1837"/>
                        <a:pt x="1904" y="1768"/>
                      </a:cubicBezTo>
                      <a:cubicBezTo>
                        <a:pt x="1966" y="1701"/>
                        <a:pt x="2042" y="1611"/>
                        <a:pt x="2126" y="1569"/>
                      </a:cubicBezTo>
                      <a:cubicBezTo>
                        <a:pt x="2157" y="1553"/>
                        <a:pt x="2187" y="1548"/>
                        <a:pt x="2217" y="1548"/>
                      </a:cubicBezTo>
                      <a:cubicBezTo>
                        <a:pt x="2257" y="1548"/>
                        <a:pt x="2297" y="1557"/>
                        <a:pt x="2340" y="1562"/>
                      </a:cubicBezTo>
                      <a:cubicBezTo>
                        <a:pt x="2357" y="1563"/>
                        <a:pt x="2373" y="1564"/>
                        <a:pt x="2389" y="1564"/>
                      </a:cubicBezTo>
                      <a:cubicBezTo>
                        <a:pt x="2560" y="1564"/>
                        <a:pt x="2687" y="1479"/>
                        <a:pt x="2778" y="1324"/>
                      </a:cubicBezTo>
                      <a:cubicBezTo>
                        <a:pt x="2876" y="1155"/>
                        <a:pt x="2940" y="937"/>
                        <a:pt x="2955" y="737"/>
                      </a:cubicBezTo>
                      <a:cubicBezTo>
                        <a:pt x="2957" y="722"/>
                        <a:pt x="2959" y="704"/>
                        <a:pt x="2959" y="690"/>
                      </a:cubicBezTo>
                      <a:lnTo>
                        <a:pt x="58"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63"/>
                <p:cNvSpPr/>
                <p:nvPr/>
              </p:nvSpPr>
              <p:spPr>
                <a:xfrm>
                  <a:off x="-1027630" y="2651656"/>
                  <a:ext cx="59822" cy="68639"/>
                </a:xfrm>
                <a:custGeom>
                  <a:avLst/>
                  <a:gdLst/>
                  <a:ahLst/>
                  <a:cxnLst/>
                  <a:rect l="l" t="t" r="r" b="b"/>
                  <a:pathLst>
                    <a:path w="1168" h="1315" extrusionOk="0">
                      <a:moveTo>
                        <a:pt x="412" y="0"/>
                      </a:moveTo>
                      <a:cubicBezTo>
                        <a:pt x="309" y="0"/>
                        <a:pt x="163" y="148"/>
                        <a:pt x="140" y="166"/>
                      </a:cubicBezTo>
                      <a:cubicBezTo>
                        <a:pt x="35" y="263"/>
                        <a:pt x="0" y="345"/>
                        <a:pt x="22" y="496"/>
                      </a:cubicBezTo>
                      <a:cubicBezTo>
                        <a:pt x="47" y="659"/>
                        <a:pt x="115" y="809"/>
                        <a:pt x="219" y="937"/>
                      </a:cubicBezTo>
                      <a:cubicBezTo>
                        <a:pt x="268" y="996"/>
                        <a:pt x="317" y="1048"/>
                        <a:pt x="359" y="1113"/>
                      </a:cubicBezTo>
                      <a:cubicBezTo>
                        <a:pt x="405" y="1186"/>
                        <a:pt x="437" y="1243"/>
                        <a:pt x="519" y="1274"/>
                      </a:cubicBezTo>
                      <a:cubicBezTo>
                        <a:pt x="584" y="1298"/>
                        <a:pt x="666" y="1314"/>
                        <a:pt x="747" y="1314"/>
                      </a:cubicBezTo>
                      <a:cubicBezTo>
                        <a:pt x="849" y="1314"/>
                        <a:pt x="950" y="1289"/>
                        <a:pt x="1017" y="1224"/>
                      </a:cubicBezTo>
                      <a:cubicBezTo>
                        <a:pt x="1147" y="1097"/>
                        <a:pt x="1168" y="928"/>
                        <a:pt x="1129" y="756"/>
                      </a:cubicBezTo>
                      <a:cubicBezTo>
                        <a:pt x="1084" y="553"/>
                        <a:pt x="975" y="340"/>
                        <a:pt x="849" y="177"/>
                      </a:cubicBezTo>
                      <a:cubicBezTo>
                        <a:pt x="808" y="124"/>
                        <a:pt x="726" y="31"/>
                        <a:pt x="657" y="11"/>
                      </a:cubicBezTo>
                      <a:cubicBezTo>
                        <a:pt x="637" y="5"/>
                        <a:pt x="610" y="3"/>
                        <a:pt x="583" y="3"/>
                      </a:cubicBezTo>
                      <a:cubicBezTo>
                        <a:pt x="534" y="3"/>
                        <a:pt x="480" y="9"/>
                        <a:pt x="451" y="9"/>
                      </a:cubicBezTo>
                      <a:cubicBezTo>
                        <a:pt x="439" y="3"/>
                        <a:pt x="426" y="0"/>
                        <a:pt x="41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63"/>
                <p:cNvSpPr/>
                <p:nvPr/>
              </p:nvSpPr>
              <p:spPr>
                <a:xfrm>
                  <a:off x="-1283871" y="2532543"/>
                  <a:ext cx="76059" cy="69683"/>
                </a:xfrm>
                <a:custGeom>
                  <a:avLst/>
                  <a:gdLst/>
                  <a:ahLst/>
                  <a:cxnLst/>
                  <a:rect l="l" t="t" r="r" b="b"/>
                  <a:pathLst>
                    <a:path w="1485" h="1335" extrusionOk="0">
                      <a:moveTo>
                        <a:pt x="745" y="1"/>
                      </a:moveTo>
                      <a:cubicBezTo>
                        <a:pt x="589" y="1"/>
                        <a:pt x="509" y="86"/>
                        <a:pt x="440" y="131"/>
                      </a:cubicBezTo>
                      <a:cubicBezTo>
                        <a:pt x="281" y="188"/>
                        <a:pt x="276" y="183"/>
                        <a:pt x="201" y="291"/>
                      </a:cubicBezTo>
                      <a:cubicBezTo>
                        <a:pt x="127" y="395"/>
                        <a:pt x="68" y="496"/>
                        <a:pt x="43" y="624"/>
                      </a:cubicBezTo>
                      <a:cubicBezTo>
                        <a:pt x="1" y="853"/>
                        <a:pt x="73" y="1084"/>
                        <a:pt x="262" y="1226"/>
                      </a:cubicBezTo>
                      <a:cubicBezTo>
                        <a:pt x="368" y="1306"/>
                        <a:pt x="493" y="1335"/>
                        <a:pt x="621" y="1335"/>
                      </a:cubicBezTo>
                      <a:cubicBezTo>
                        <a:pt x="716" y="1335"/>
                        <a:pt x="813" y="1319"/>
                        <a:pt x="904" y="1296"/>
                      </a:cubicBezTo>
                      <a:cubicBezTo>
                        <a:pt x="1077" y="1251"/>
                        <a:pt x="1284" y="1209"/>
                        <a:pt x="1407" y="1069"/>
                      </a:cubicBezTo>
                      <a:cubicBezTo>
                        <a:pt x="1485" y="981"/>
                        <a:pt x="1475" y="887"/>
                        <a:pt x="1471" y="771"/>
                      </a:cubicBezTo>
                      <a:cubicBezTo>
                        <a:pt x="1466" y="623"/>
                        <a:pt x="1335" y="496"/>
                        <a:pt x="1260" y="374"/>
                      </a:cubicBezTo>
                      <a:cubicBezTo>
                        <a:pt x="1217" y="302"/>
                        <a:pt x="1190" y="194"/>
                        <a:pt x="1137" y="134"/>
                      </a:cubicBezTo>
                      <a:cubicBezTo>
                        <a:pt x="1107" y="100"/>
                        <a:pt x="1061" y="94"/>
                        <a:pt x="1020" y="80"/>
                      </a:cubicBezTo>
                      <a:cubicBezTo>
                        <a:pt x="928" y="45"/>
                        <a:pt x="852" y="1"/>
                        <a:pt x="751" y="1"/>
                      </a:cubicBezTo>
                      <a:cubicBezTo>
                        <a:pt x="749" y="1"/>
                        <a:pt x="747" y="1"/>
                        <a:pt x="74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63"/>
                <p:cNvSpPr/>
                <p:nvPr/>
              </p:nvSpPr>
              <p:spPr>
                <a:xfrm>
                  <a:off x="-1442287" y="2619294"/>
                  <a:ext cx="59105" cy="43585"/>
                </a:xfrm>
                <a:custGeom>
                  <a:avLst/>
                  <a:gdLst/>
                  <a:ahLst/>
                  <a:cxnLst/>
                  <a:rect l="l" t="t" r="r" b="b"/>
                  <a:pathLst>
                    <a:path w="1154" h="835" extrusionOk="0">
                      <a:moveTo>
                        <a:pt x="658" y="0"/>
                      </a:moveTo>
                      <a:cubicBezTo>
                        <a:pt x="642" y="0"/>
                        <a:pt x="627" y="1"/>
                        <a:pt x="612" y="3"/>
                      </a:cubicBezTo>
                      <a:cubicBezTo>
                        <a:pt x="286" y="41"/>
                        <a:pt x="0" y="447"/>
                        <a:pt x="268" y="723"/>
                      </a:cubicBezTo>
                      <a:cubicBezTo>
                        <a:pt x="344" y="802"/>
                        <a:pt x="446" y="834"/>
                        <a:pt x="550" y="834"/>
                      </a:cubicBezTo>
                      <a:cubicBezTo>
                        <a:pt x="682" y="834"/>
                        <a:pt x="818" y="782"/>
                        <a:pt x="914" y="703"/>
                      </a:cubicBezTo>
                      <a:cubicBezTo>
                        <a:pt x="980" y="649"/>
                        <a:pt x="1053" y="574"/>
                        <a:pt x="1095" y="498"/>
                      </a:cubicBezTo>
                      <a:cubicBezTo>
                        <a:pt x="1153" y="397"/>
                        <a:pt x="1141" y="302"/>
                        <a:pt x="1093" y="223"/>
                      </a:cubicBezTo>
                      <a:cubicBezTo>
                        <a:pt x="1009" y="89"/>
                        <a:pt x="815" y="0"/>
                        <a:pt x="65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63"/>
                <p:cNvSpPr/>
                <p:nvPr/>
              </p:nvSpPr>
              <p:spPr>
                <a:xfrm>
                  <a:off x="-1656786" y="2510151"/>
                  <a:ext cx="144895" cy="81793"/>
                </a:xfrm>
                <a:custGeom>
                  <a:avLst/>
                  <a:gdLst/>
                  <a:ahLst/>
                  <a:cxnLst/>
                  <a:rect l="l" t="t" r="r" b="b"/>
                  <a:pathLst>
                    <a:path w="2829" h="1567" extrusionOk="0">
                      <a:moveTo>
                        <a:pt x="2716" y="1"/>
                      </a:moveTo>
                      <a:lnTo>
                        <a:pt x="1959" y="200"/>
                      </a:lnTo>
                      <a:lnTo>
                        <a:pt x="371" y="617"/>
                      </a:lnTo>
                      <a:lnTo>
                        <a:pt x="12" y="713"/>
                      </a:lnTo>
                      <a:cubicBezTo>
                        <a:pt x="10" y="718"/>
                        <a:pt x="10" y="723"/>
                        <a:pt x="8" y="728"/>
                      </a:cubicBezTo>
                      <a:cubicBezTo>
                        <a:pt x="0" y="829"/>
                        <a:pt x="17" y="938"/>
                        <a:pt x="31" y="1029"/>
                      </a:cubicBezTo>
                      <a:cubicBezTo>
                        <a:pt x="49" y="1153"/>
                        <a:pt x="95" y="1339"/>
                        <a:pt x="210" y="1417"/>
                      </a:cubicBezTo>
                      <a:cubicBezTo>
                        <a:pt x="326" y="1498"/>
                        <a:pt x="520" y="1502"/>
                        <a:pt x="658" y="1526"/>
                      </a:cubicBezTo>
                      <a:cubicBezTo>
                        <a:pt x="784" y="1548"/>
                        <a:pt x="917" y="1566"/>
                        <a:pt x="1048" y="1566"/>
                      </a:cubicBezTo>
                      <a:cubicBezTo>
                        <a:pt x="1206" y="1566"/>
                        <a:pt x="1363" y="1540"/>
                        <a:pt x="1502" y="1463"/>
                      </a:cubicBezTo>
                      <a:cubicBezTo>
                        <a:pt x="1617" y="1399"/>
                        <a:pt x="1737" y="1334"/>
                        <a:pt x="1853" y="1270"/>
                      </a:cubicBezTo>
                      <a:cubicBezTo>
                        <a:pt x="2070" y="1150"/>
                        <a:pt x="2287" y="1027"/>
                        <a:pt x="2492" y="892"/>
                      </a:cubicBezTo>
                      <a:cubicBezTo>
                        <a:pt x="2602" y="819"/>
                        <a:pt x="2720" y="732"/>
                        <a:pt x="2775" y="606"/>
                      </a:cubicBezTo>
                      <a:cubicBezTo>
                        <a:pt x="2829" y="480"/>
                        <a:pt x="2810" y="349"/>
                        <a:pt x="2779" y="223"/>
                      </a:cubicBezTo>
                      <a:cubicBezTo>
                        <a:pt x="2759" y="147"/>
                        <a:pt x="2739" y="75"/>
                        <a:pt x="271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63"/>
                <p:cNvSpPr/>
                <p:nvPr/>
              </p:nvSpPr>
              <p:spPr>
                <a:xfrm>
                  <a:off x="-1335601" y="2794572"/>
                  <a:ext cx="91475" cy="62741"/>
                </a:xfrm>
                <a:custGeom>
                  <a:avLst/>
                  <a:gdLst/>
                  <a:ahLst/>
                  <a:cxnLst/>
                  <a:rect l="l" t="t" r="r" b="b"/>
                  <a:pathLst>
                    <a:path w="1786" h="1202" extrusionOk="0">
                      <a:moveTo>
                        <a:pt x="1067" y="1"/>
                      </a:moveTo>
                      <a:cubicBezTo>
                        <a:pt x="865" y="1"/>
                        <a:pt x="648" y="56"/>
                        <a:pt x="480" y="152"/>
                      </a:cubicBezTo>
                      <a:cubicBezTo>
                        <a:pt x="143" y="346"/>
                        <a:pt x="1" y="707"/>
                        <a:pt x="568" y="1121"/>
                      </a:cubicBezTo>
                      <a:cubicBezTo>
                        <a:pt x="649" y="1180"/>
                        <a:pt x="758" y="1201"/>
                        <a:pt x="868" y="1201"/>
                      </a:cubicBezTo>
                      <a:cubicBezTo>
                        <a:pt x="961" y="1201"/>
                        <a:pt x="1055" y="1186"/>
                        <a:pt x="1132" y="1164"/>
                      </a:cubicBezTo>
                      <a:cubicBezTo>
                        <a:pt x="1351" y="1104"/>
                        <a:pt x="1572" y="920"/>
                        <a:pt x="1638" y="697"/>
                      </a:cubicBezTo>
                      <a:cubicBezTo>
                        <a:pt x="1786" y="200"/>
                        <a:pt x="1452" y="1"/>
                        <a:pt x="106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3"/>
                <p:cNvSpPr/>
                <p:nvPr/>
              </p:nvSpPr>
              <p:spPr>
                <a:xfrm>
                  <a:off x="-1849211" y="2883358"/>
                  <a:ext cx="119645" cy="224187"/>
                </a:xfrm>
                <a:custGeom>
                  <a:avLst/>
                  <a:gdLst/>
                  <a:ahLst/>
                  <a:cxnLst/>
                  <a:rect l="l" t="t" r="r" b="b"/>
                  <a:pathLst>
                    <a:path w="2336" h="4295" extrusionOk="0">
                      <a:moveTo>
                        <a:pt x="1705" y="0"/>
                      </a:moveTo>
                      <a:cubicBezTo>
                        <a:pt x="1473" y="0"/>
                        <a:pt x="1374" y="337"/>
                        <a:pt x="1152" y="582"/>
                      </a:cubicBezTo>
                      <a:cubicBezTo>
                        <a:pt x="1057" y="741"/>
                        <a:pt x="992" y="895"/>
                        <a:pt x="917" y="1062"/>
                      </a:cubicBezTo>
                      <a:cubicBezTo>
                        <a:pt x="796" y="1337"/>
                        <a:pt x="645" y="1598"/>
                        <a:pt x="526" y="1874"/>
                      </a:cubicBezTo>
                      <a:cubicBezTo>
                        <a:pt x="367" y="2238"/>
                        <a:pt x="236" y="2652"/>
                        <a:pt x="155" y="3041"/>
                      </a:cubicBezTo>
                      <a:cubicBezTo>
                        <a:pt x="108" y="3264"/>
                        <a:pt x="56" y="3494"/>
                        <a:pt x="26" y="3720"/>
                      </a:cubicBezTo>
                      <a:cubicBezTo>
                        <a:pt x="0" y="3909"/>
                        <a:pt x="52" y="3981"/>
                        <a:pt x="189" y="4105"/>
                      </a:cubicBezTo>
                      <a:cubicBezTo>
                        <a:pt x="261" y="4171"/>
                        <a:pt x="337" y="4240"/>
                        <a:pt x="429" y="4278"/>
                      </a:cubicBezTo>
                      <a:cubicBezTo>
                        <a:pt x="458" y="4290"/>
                        <a:pt x="484" y="4295"/>
                        <a:pt x="510" y="4295"/>
                      </a:cubicBezTo>
                      <a:cubicBezTo>
                        <a:pt x="695" y="4295"/>
                        <a:pt x="802" y="4017"/>
                        <a:pt x="878" y="3882"/>
                      </a:cubicBezTo>
                      <a:cubicBezTo>
                        <a:pt x="1091" y="3503"/>
                        <a:pt x="1245" y="3095"/>
                        <a:pt x="1445" y="2709"/>
                      </a:cubicBezTo>
                      <a:cubicBezTo>
                        <a:pt x="1562" y="2486"/>
                        <a:pt x="1690" y="2261"/>
                        <a:pt x="1818" y="2043"/>
                      </a:cubicBezTo>
                      <a:cubicBezTo>
                        <a:pt x="2065" y="1618"/>
                        <a:pt x="2336" y="1170"/>
                        <a:pt x="2323" y="657"/>
                      </a:cubicBezTo>
                      <a:cubicBezTo>
                        <a:pt x="2315" y="365"/>
                        <a:pt x="2082" y="128"/>
                        <a:pt x="1820" y="25"/>
                      </a:cubicBezTo>
                      <a:cubicBezTo>
                        <a:pt x="1778" y="8"/>
                        <a:pt x="1740" y="0"/>
                        <a:pt x="170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3"/>
                <p:cNvSpPr/>
                <p:nvPr/>
              </p:nvSpPr>
              <p:spPr>
                <a:xfrm>
                  <a:off x="-1717428" y="3144030"/>
                  <a:ext cx="80975" cy="189423"/>
                </a:xfrm>
                <a:custGeom>
                  <a:avLst/>
                  <a:gdLst/>
                  <a:ahLst/>
                  <a:cxnLst/>
                  <a:rect l="l" t="t" r="r" b="b"/>
                  <a:pathLst>
                    <a:path w="1581" h="3629" extrusionOk="0">
                      <a:moveTo>
                        <a:pt x="1581" y="0"/>
                      </a:moveTo>
                      <a:cubicBezTo>
                        <a:pt x="1547" y="5"/>
                        <a:pt x="1512" y="5"/>
                        <a:pt x="1472" y="5"/>
                      </a:cubicBezTo>
                      <a:cubicBezTo>
                        <a:pt x="1463" y="5"/>
                        <a:pt x="1455" y="5"/>
                        <a:pt x="1446" y="5"/>
                      </a:cubicBezTo>
                      <a:cubicBezTo>
                        <a:pt x="1291" y="5"/>
                        <a:pt x="1179" y="41"/>
                        <a:pt x="1047" y="137"/>
                      </a:cubicBezTo>
                      <a:cubicBezTo>
                        <a:pt x="938" y="218"/>
                        <a:pt x="754" y="318"/>
                        <a:pt x="685" y="441"/>
                      </a:cubicBezTo>
                      <a:cubicBezTo>
                        <a:pt x="614" y="569"/>
                        <a:pt x="585" y="729"/>
                        <a:pt x="540" y="867"/>
                      </a:cubicBezTo>
                      <a:cubicBezTo>
                        <a:pt x="466" y="1088"/>
                        <a:pt x="392" y="1304"/>
                        <a:pt x="337" y="1529"/>
                      </a:cubicBezTo>
                      <a:cubicBezTo>
                        <a:pt x="285" y="1746"/>
                        <a:pt x="254" y="1968"/>
                        <a:pt x="206" y="2183"/>
                      </a:cubicBezTo>
                      <a:cubicBezTo>
                        <a:pt x="170" y="2344"/>
                        <a:pt x="127" y="2504"/>
                        <a:pt x="93" y="2669"/>
                      </a:cubicBezTo>
                      <a:cubicBezTo>
                        <a:pt x="36" y="2923"/>
                        <a:pt x="1" y="3181"/>
                        <a:pt x="40" y="3439"/>
                      </a:cubicBezTo>
                      <a:cubicBezTo>
                        <a:pt x="58" y="3560"/>
                        <a:pt x="124" y="3606"/>
                        <a:pt x="227" y="3620"/>
                      </a:cubicBezTo>
                      <a:cubicBezTo>
                        <a:pt x="251" y="3623"/>
                        <a:pt x="280" y="3626"/>
                        <a:pt x="310" y="3627"/>
                      </a:cubicBezTo>
                      <a:cubicBezTo>
                        <a:pt x="327" y="3628"/>
                        <a:pt x="344" y="3628"/>
                        <a:pt x="360" y="3628"/>
                      </a:cubicBezTo>
                      <a:cubicBezTo>
                        <a:pt x="377" y="3628"/>
                        <a:pt x="393" y="3628"/>
                        <a:pt x="408" y="3627"/>
                      </a:cubicBezTo>
                      <a:lnTo>
                        <a:pt x="1057" y="1623"/>
                      </a:lnTo>
                      <a:lnTo>
                        <a:pt x="1581"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3"/>
                <p:cNvSpPr/>
                <p:nvPr/>
              </p:nvSpPr>
              <p:spPr>
                <a:xfrm>
                  <a:off x="-1759170" y="2707768"/>
                  <a:ext cx="70373" cy="109771"/>
                </a:xfrm>
                <a:custGeom>
                  <a:avLst/>
                  <a:gdLst/>
                  <a:ahLst/>
                  <a:cxnLst/>
                  <a:rect l="l" t="t" r="r" b="b"/>
                  <a:pathLst>
                    <a:path w="1374" h="2103" extrusionOk="0">
                      <a:moveTo>
                        <a:pt x="825" y="0"/>
                      </a:moveTo>
                      <a:cubicBezTo>
                        <a:pt x="743" y="0"/>
                        <a:pt x="659" y="15"/>
                        <a:pt x="601" y="51"/>
                      </a:cubicBezTo>
                      <a:cubicBezTo>
                        <a:pt x="562" y="75"/>
                        <a:pt x="519" y="108"/>
                        <a:pt x="487" y="143"/>
                      </a:cubicBezTo>
                      <a:cubicBezTo>
                        <a:pt x="455" y="181"/>
                        <a:pt x="437" y="249"/>
                        <a:pt x="468" y="249"/>
                      </a:cubicBezTo>
                      <a:cubicBezTo>
                        <a:pt x="484" y="249"/>
                        <a:pt x="513" y="231"/>
                        <a:pt x="561" y="179"/>
                      </a:cubicBezTo>
                      <a:lnTo>
                        <a:pt x="561" y="179"/>
                      </a:lnTo>
                      <a:cubicBezTo>
                        <a:pt x="486" y="340"/>
                        <a:pt x="440" y="497"/>
                        <a:pt x="357" y="656"/>
                      </a:cubicBezTo>
                      <a:cubicBezTo>
                        <a:pt x="275" y="812"/>
                        <a:pt x="214" y="969"/>
                        <a:pt x="165" y="1138"/>
                      </a:cubicBezTo>
                      <a:cubicBezTo>
                        <a:pt x="95" y="1379"/>
                        <a:pt x="0" y="1685"/>
                        <a:pt x="50" y="1935"/>
                      </a:cubicBezTo>
                      <a:cubicBezTo>
                        <a:pt x="76" y="2059"/>
                        <a:pt x="144" y="2103"/>
                        <a:pt x="226" y="2103"/>
                      </a:cubicBezTo>
                      <a:cubicBezTo>
                        <a:pt x="369" y="2103"/>
                        <a:pt x="556" y="1972"/>
                        <a:pt x="645" y="1900"/>
                      </a:cubicBezTo>
                      <a:cubicBezTo>
                        <a:pt x="914" y="1679"/>
                        <a:pt x="1066" y="1351"/>
                        <a:pt x="1148" y="1019"/>
                      </a:cubicBezTo>
                      <a:cubicBezTo>
                        <a:pt x="1218" y="750"/>
                        <a:pt x="1373" y="100"/>
                        <a:pt x="960" y="13"/>
                      </a:cubicBezTo>
                      <a:cubicBezTo>
                        <a:pt x="920" y="5"/>
                        <a:pt x="873" y="0"/>
                        <a:pt x="82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3"/>
                <p:cNvSpPr/>
                <p:nvPr/>
              </p:nvSpPr>
              <p:spPr>
                <a:xfrm>
                  <a:off x="-2048447" y="3346084"/>
                  <a:ext cx="146278" cy="282126"/>
                </a:xfrm>
                <a:custGeom>
                  <a:avLst/>
                  <a:gdLst/>
                  <a:ahLst/>
                  <a:cxnLst/>
                  <a:rect l="l" t="t" r="r" b="b"/>
                  <a:pathLst>
                    <a:path w="2856" h="5405" extrusionOk="0">
                      <a:moveTo>
                        <a:pt x="1936" y="1"/>
                      </a:moveTo>
                      <a:lnTo>
                        <a:pt x="1634" y="793"/>
                      </a:lnTo>
                      <a:lnTo>
                        <a:pt x="907" y="2691"/>
                      </a:lnTo>
                      <a:lnTo>
                        <a:pt x="105" y="4787"/>
                      </a:lnTo>
                      <a:lnTo>
                        <a:pt x="1" y="5062"/>
                      </a:lnTo>
                      <a:lnTo>
                        <a:pt x="1" y="5063"/>
                      </a:lnTo>
                      <a:cubicBezTo>
                        <a:pt x="17" y="5150"/>
                        <a:pt x="35" y="5247"/>
                        <a:pt x="73" y="5314"/>
                      </a:cubicBezTo>
                      <a:cubicBezTo>
                        <a:pt x="115" y="5388"/>
                        <a:pt x="197" y="5405"/>
                        <a:pt x="284" y="5405"/>
                      </a:cubicBezTo>
                      <a:cubicBezTo>
                        <a:pt x="339" y="5405"/>
                        <a:pt x="396" y="5398"/>
                        <a:pt x="447" y="5396"/>
                      </a:cubicBezTo>
                      <a:cubicBezTo>
                        <a:pt x="753" y="5382"/>
                        <a:pt x="971" y="5119"/>
                        <a:pt x="1179" y="4927"/>
                      </a:cubicBezTo>
                      <a:cubicBezTo>
                        <a:pt x="1281" y="4832"/>
                        <a:pt x="1417" y="4741"/>
                        <a:pt x="1505" y="4629"/>
                      </a:cubicBezTo>
                      <a:cubicBezTo>
                        <a:pt x="1577" y="4536"/>
                        <a:pt x="1598" y="4425"/>
                        <a:pt x="1634" y="4315"/>
                      </a:cubicBezTo>
                      <a:cubicBezTo>
                        <a:pt x="1743" y="3976"/>
                        <a:pt x="1950" y="3692"/>
                        <a:pt x="2121" y="3382"/>
                      </a:cubicBezTo>
                      <a:cubicBezTo>
                        <a:pt x="2272" y="3106"/>
                        <a:pt x="2494" y="2923"/>
                        <a:pt x="2674" y="2672"/>
                      </a:cubicBezTo>
                      <a:cubicBezTo>
                        <a:pt x="2855" y="2419"/>
                        <a:pt x="2789" y="2264"/>
                        <a:pt x="2718" y="1988"/>
                      </a:cubicBezTo>
                      <a:cubicBezTo>
                        <a:pt x="2672" y="1805"/>
                        <a:pt x="2717" y="1603"/>
                        <a:pt x="2629" y="1439"/>
                      </a:cubicBezTo>
                      <a:cubicBezTo>
                        <a:pt x="2489" y="1172"/>
                        <a:pt x="2524" y="943"/>
                        <a:pt x="2515" y="653"/>
                      </a:cubicBezTo>
                      <a:cubicBezTo>
                        <a:pt x="2510" y="470"/>
                        <a:pt x="2255" y="292"/>
                        <a:pt x="2135" y="177"/>
                      </a:cubicBezTo>
                      <a:cubicBezTo>
                        <a:pt x="2069" y="115"/>
                        <a:pt x="2003" y="56"/>
                        <a:pt x="193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3"/>
                <p:cNvSpPr/>
                <p:nvPr/>
              </p:nvSpPr>
              <p:spPr>
                <a:xfrm>
                  <a:off x="-1929366" y="3625024"/>
                  <a:ext cx="85944" cy="118227"/>
                </a:xfrm>
                <a:custGeom>
                  <a:avLst/>
                  <a:gdLst/>
                  <a:ahLst/>
                  <a:cxnLst/>
                  <a:rect l="l" t="t" r="r" b="b"/>
                  <a:pathLst>
                    <a:path w="1678" h="2265" extrusionOk="0">
                      <a:moveTo>
                        <a:pt x="970" y="0"/>
                      </a:moveTo>
                      <a:cubicBezTo>
                        <a:pt x="788" y="0"/>
                        <a:pt x="603" y="21"/>
                        <a:pt x="470" y="147"/>
                      </a:cubicBezTo>
                      <a:cubicBezTo>
                        <a:pt x="324" y="286"/>
                        <a:pt x="264" y="488"/>
                        <a:pt x="192" y="669"/>
                      </a:cubicBezTo>
                      <a:cubicBezTo>
                        <a:pt x="120" y="855"/>
                        <a:pt x="40" y="1062"/>
                        <a:pt x="20" y="1261"/>
                      </a:cubicBezTo>
                      <a:cubicBezTo>
                        <a:pt x="1" y="1462"/>
                        <a:pt x="72" y="1508"/>
                        <a:pt x="185" y="1645"/>
                      </a:cubicBezTo>
                      <a:cubicBezTo>
                        <a:pt x="308" y="1794"/>
                        <a:pt x="325" y="2001"/>
                        <a:pt x="355" y="2182"/>
                      </a:cubicBezTo>
                      <a:cubicBezTo>
                        <a:pt x="360" y="2209"/>
                        <a:pt x="363" y="2236"/>
                        <a:pt x="367" y="2265"/>
                      </a:cubicBezTo>
                      <a:lnTo>
                        <a:pt x="1677" y="5"/>
                      </a:lnTo>
                      <a:lnTo>
                        <a:pt x="1199" y="5"/>
                      </a:lnTo>
                      <a:cubicBezTo>
                        <a:pt x="1127" y="4"/>
                        <a:pt x="1049" y="0"/>
                        <a:pt x="970"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3"/>
                <p:cNvSpPr/>
                <p:nvPr/>
              </p:nvSpPr>
              <p:spPr>
                <a:xfrm>
                  <a:off x="-2070112" y="3899841"/>
                  <a:ext cx="70066" cy="104238"/>
                </a:xfrm>
                <a:custGeom>
                  <a:avLst/>
                  <a:gdLst/>
                  <a:ahLst/>
                  <a:cxnLst/>
                  <a:rect l="l" t="t" r="r" b="b"/>
                  <a:pathLst>
                    <a:path w="1368" h="1997" extrusionOk="0">
                      <a:moveTo>
                        <a:pt x="1295" y="0"/>
                      </a:moveTo>
                      <a:cubicBezTo>
                        <a:pt x="1230" y="0"/>
                        <a:pt x="1196" y="63"/>
                        <a:pt x="1041" y="245"/>
                      </a:cubicBezTo>
                      <a:cubicBezTo>
                        <a:pt x="836" y="308"/>
                        <a:pt x="633" y="323"/>
                        <a:pt x="450" y="450"/>
                      </a:cubicBezTo>
                      <a:cubicBezTo>
                        <a:pt x="222" y="606"/>
                        <a:pt x="103" y="867"/>
                        <a:pt x="63" y="1134"/>
                      </a:cubicBezTo>
                      <a:cubicBezTo>
                        <a:pt x="23" y="1404"/>
                        <a:pt x="1" y="1681"/>
                        <a:pt x="160" y="1924"/>
                      </a:cubicBezTo>
                      <a:cubicBezTo>
                        <a:pt x="180" y="1955"/>
                        <a:pt x="201" y="1978"/>
                        <a:pt x="224" y="1996"/>
                      </a:cubicBezTo>
                      <a:lnTo>
                        <a:pt x="1368" y="19"/>
                      </a:lnTo>
                      <a:cubicBezTo>
                        <a:pt x="1364" y="16"/>
                        <a:pt x="1362" y="16"/>
                        <a:pt x="1358" y="13"/>
                      </a:cubicBezTo>
                      <a:cubicBezTo>
                        <a:pt x="1333" y="5"/>
                        <a:pt x="1313" y="0"/>
                        <a:pt x="129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63"/>
                <p:cNvSpPr/>
                <p:nvPr/>
              </p:nvSpPr>
              <p:spPr>
                <a:xfrm>
                  <a:off x="-2337365" y="4034039"/>
                  <a:ext cx="111296" cy="104864"/>
                </a:xfrm>
                <a:custGeom>
                  <a:avLst/>
                  <a:gdLst/>
                  <a:ahLst/>
                  <a:cxnLst/>
                  <a:rect l="l" t="t" r="r" b="b"/>
                  <a:pathLst>
                    <a:path w="2173" h="2009" extrusionOk="0">
                      <a:moveTo>
                        <a:pt x="2153" y="0"/>
                      </a:moveTo>
                      <a:lnTo>
                        <a:pt x="0" y="1702"/>
                      </a:lnTo>
                      <a:cubicBezTo>
                        <a:pt x="95" y="1854"/>
                        <a:pt x="221" y="2009"/>
                        <a:pt x="390" y="2009"/>
                      </a:cubicBezTo>
                      <a:cubicBezTo>
                        <a:pt x="396" y="2009"/>
                        <a:pt x="403" y="2009"/>
                        <a:pt x="409" y="2008"/>
                      </a:cubicBezTo>
                      <a:cubicBezTo>
                        <a:pt x="499" y="2001"/>
                        <a:pt x="556" y="1942"/>
                        <a:pt x="625" y="1892"/>
                      </a:cubicBezTo>
                      <a:cubicBezTo>
                        <a:pt x="754" y="1797"/>
                        <a:pt x="882" y="1701"/>
                        <a:pt x="1010" y="1603"/>
                      </a:cubicBezTo>
                      <a:cubicBezTo>
                        <a:pt x="1225" y="1437"/>
                        <a:pt x="1442" y="1263"/>
                        <a:pt x="1642" y="1078"/>
                      </a:cubicBezTo>
                      <a:cubicBezTo>
                        <a:pt x="1824" y="908"/>
                        <a:pt x="1982" y="675"/>
                        <a:pt x="2098" y="456"/>
                      </a:cubicBezTo>
                      <a:cubicBezTo>
                        <a:pt x="2168" y="324"/>
                        <a:pt x="2173" y="164"/>
                        <a:pt x="215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63"/>
                <p:cNvSpPr/>
                <p:nvPr/>
              </p:nvSpPr>
              <p:spPr>
                <a:xfrm>
                  <a:off x="-1836662" y="3308920"/>
                  <a:ext cx="44662" cy="37843"/>
                </a:xfrm>
                <a:custGeom>
                  <a:avLst/>
                  <a:gdLst/>
                  <a:ahLst/>
                  <a:cxnLst/>
                  <a:rect l="l" t="t" r="r" b="b"/>
                  <a:pathLst>
                    <a:path w="872" h="725" extrusionOk="0">
                      <a:moveTo>
                        <a:pt x="462" y="0"/>
                      </a:moveTo>
                      <a:cubicBezTo>
                        <a:pt x="427" y="0"/>
                        <a:pt x="395" y="3"/>
                        <a:pt x="371" y="7"/>
                      </a:cubicBezTo>
                      <a:cubicBezTo>
                        <a:pt x="282" y="26"/>
                        <a:pt x="240" y="105"/>
                        <a:pt x="183" y="177"/>
                      </a:cubicBezTo>
                      <a:lnTo>
                        <a:pt x="267" y="136"/>
                      </a:lnTo>
                      <a:lnTo>
                        <a:pt x="267" y="136"/>
                      </a:lnTo>
                      <a:cubicBezTo>
                        <a:pt x="147" y="245"/>
                        <a:pt x="1" y="326"/>
                        <a:pt x="12" y="508"/>
                      </a:cubicBezTo>
                      <a:cubicBezTo>
                        <a:pt x="20" y="640"/>
                        <a:pt x="117" y="677"/>
                        <a:pt x="244" y="706"/>
                      </a:cubicBezTo>
                      <a:cubicBezTo>
                        <a:pt x="295" y="717"/>
                        <a:pt x="345" y="724"/>
                        <a:pt x="393" y="724"/>
                      </a:cubicBezTo>
                      <a:cubicBezTo>
                        <a:pt x="493" y="724"/>
                        <a:pt x="587" y="694"/>
                        <a:pt x="670" y="619"/>
                      </a:cubicBezTo>
                      <a:cubicBezTo>
                        <a:pt x="765" y="532"/>
                        <a:pt x="783" y="428"/>
                        <a:pt x="824" y="312"/>
                      </a:cubicBezTo>
                      <a:cubicBezTo>
                        <a:pt x="862" y="207"/>
                        <a:pt x="871" y="183"/>
                        <a:pt x="771" y="124"/>
                      </a:cubicBezTo>
                      <a:cubicBezTo>
                        <a:pt x="718" y="93"/>
                        <a:pt x="662" y="37"/>
                        <a:pt x="604" y="18"/>
                      </a:cubicBezTo>
                      <a:cubicBezTo>
                        <a:pt x="569" y="6"/>
                        <a:pt x="513" y="0"/>
                        <a:pt x="46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63"/>
                <p:cNvSpPr/>
                <p:nvPr/>
              </p:nvSpPr>
              <p:spPr>
                <a:xfrm rot="-1218397">
                  <a:off x="-719642" y="2629484"/>
                  <a:ext cx="69452" cy="228726"/>
                </a:xfrm>
                <a:custGeom>
                  <a:avLst/>
                  <a:gdLst/>
                  <a:ahLst/>
                  <a:cxnLst/>
                  <a:rect l="l" t="t" r="r" b="b"/>
                  <a:pathLst>
                    <a:path w="1356" h="4382" extrusionOk="0">
                      <a:moveTo>
                        <a:pt x="284" y="1"/>
                      </a:moveTo>
                      <a:cubicBezTo>
                        <a:pt x="209" y="38"/>
                        <a:pt x="148" y="83"/>
                        <a:pt x="116" y="174"/>
                      </a:cubicBezTo>
                      <a:cubicBezTo>
                        <a:pt x="40" y="390"/>
                        <a:pt x="0" y="587"/>
                        <a:pt x="14" y="818"/>
                      </a:cubicBezTo>
                      <a:cubicBezTo>
                        <a:pt x="31" y="1110"/>
                        <a:pt x="99" y="1401"/>
                        <a:pt x="128" y="1694"/>
                      </a:cubicBezTo>
                      <a:cubicBezTo>
                        <a:pt x="160" y="2043"/>
                        <a:pt x="263" y="2344"/>
                        <a:pt x="388" y="2671"/>
                      </a:cubicBezTo>
                      <a:cubicBezTo>
                        <a:pt x="505" y="2980"/>
                        <a:pt x="562" y="3296"/>
                        <a:pt x="641" y="3616"/>
                      </a:cubicBezTo>
                      <a:cubicBezTo>
                        <a:pt x="695" y="3832"/>
                        <a:pt x="798" y="3983"/>
                        <a:pt x="928" y="4160"/>
                      </a:cubicBezTo>
                      <a:cubicBezTo>
                        <a:pt x="983" y="4234"/>
                        <a:pt x="1073" y="4381"/>
                        <a:pt x="1169" y="4381"/>
                      </a:cubicBezTo>
                      <a:cubicBezTo>
                        <a:pt x="1228" y="4381"/>
                        <a:pt x="1292" y="4360"/>
                        <a:pt x="1356" y="4324"/>
                      </a:cubicBezTo>
                      <a:lnTo>
                        <a:pt x="609" y="1308"/>
                      </a:lnTo>
                      <a:lnTo>
                        <a:pt x="284"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63"/>
                <p:cNvSpPr/>
                <p:nvPr/>
              </p:nvSpPr>
              <p:spPr>
                <a:xfrm>
                  <a:off x="-749887" y="2825750"/>
                  <a:ext cx="72012" cy="172252"/>
                </a:xfrm>
                <a:custGeom>
                  <a:avLst/>
                  <a:gdLst/>
                  <a:ahLst/>
                  <a:cxnLst/>
                  <a:rect l="l" t="t" r="r" b="b"/>
                  <a:pathLst>
                    <a:path w="1406" h="3300" extrusionOk="0">
                      <a:moveTo>
                        <a:pt x="332" y="0"/>
                      </a:moveTo>
                      <a:cubicBezTo>
                        <a:pt x="202" y="0"/>
                        <a:pt x="172" y="49"/>
                        <a:pt x="107" y="175"/>
                      </a:cubicBezTo>
                      <a:cubicBezTo>
                        <a:pt x="1" y="382"/>
                        <a:pt x="2" y="574"/>
                        <a:pt x="1" y="798"/>
                      </a:cubicBezTo>
                      <a:cubicBezTo>
                        <a:pt x="0" y="1119"/>
                        <a:pt x="34" y="1431"/>
                        <a:pt x="85" y="1748"/>
                      </a:cubicBezTo>
                      <a:cubicBezTo>
                        <a:pt x="112" y="1918"/>
                        <a:pt x="140" y="2087"/>
                        <a:pt x="168" y="2255"/>
                      </a:cubicBezTo>
                      <a:cubicBezTo>
                        <a:pt x="211" y="2509"/>
                        <a:pt x="211" y="2812"/>
                        <a:pt x="342" y="3041"/>
                      </a:cubicBezTo>
                      <a:cubicBezTo>
                        <a:pt x="433" y="3200"/>
                        <a:pt x="595" y="3299"/>
                        <a:pt x="754" y="3299"/>
                      </a:cubicBezTo>
                      <a:cubicBezTo>
                        <a:pt x="864" y="3299"/>
                        <a:pt x="972" y="3252"/>
                        <a:pt x="1054" y="3145"/>
                      </a:cubicBezTo>
                      <a:cubicBezTo>
                        <a:pt x="1405" y="2689"/>
                        <a:pt x="1262" y="1986"/>
                        <a:pt x="1183" y="1466"/>
                      </a:cubicBezTo>
                      <a:cubicBezTo>
                        <a:pt x="1142" y="1211"/>
                        <a:pt x="1082" y="1009"/>
                        <a:pt x="955" y="781"/>
                      </a:cubicBezTo>
                      <a:cubicBezTo>
                        <a:pt x="902" y="685"/>
                        <a:pt x="825" y="576"/>
                        <a:pt x="800" y="466"/>
                      </a:cubicBezTo>
                      <a:cubicBezTo>
                        <a:pt x="565" y="149"/>
                        <a:pt x="530" y="10"/>
                        <a:pt x="361" y="1"/>
                      </a:cubicBezTo>
                      <a:cubicBezTo>
                        <a:pt x="351" y="0"/>
                        <a:pt x="341" y="0"/>
                        <a:pt x="33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63"/>
                <p:cNvSpPr/>
                <p:nvPr/>
              </p:nvSpPr>
              <p:spPr>
                <a:xfrm rot="-1218397">
                  <a:off x="-641129" y="2865004"/>
                  <a:ext cx="72423" cy="199235"/>
                </a:xfrm>
                <a:custGeom>
                  <a:avLst/>
                  <a:gdLst/>
                  <a:ahLst/>
                  <a:cxnLst/>
                  <a:rect l="l" t="t" r="r" b="b"/>
                  <a:pathLst>
                    <a:path w="1414" h="3817" extrusionOk="0">
                      <a:moveTo>
                        <a:pt x="285" y="1"/>
                      </a:moveTo>
                      <a:cubicBezTo>
                        <a:pt x="199" y="1"/>
                        <a:pt x="100" y="41"/>
                        <a:pt x="1" y="98"/>
                      </a:cubicBezTo>
                      <a:lnTo>
                        <a:pt x="408" y="1951"/>
                      </a:lnTo>
                      <a:lnTo>
                        <a:pt x="408" y="1952"/>
                      </a:lnTo>
                      <a:cubicBezTo>
                        <a:pt x="422" y="2248"/>
                        <a:pt x="486" y="2536"/>
                        <a:pt x="594" y="2807"/>
                      </a:cubicBezTo>
                      <a:lnTo>
                        <a:pt x="595" y="2809"/>
                      </a:lnTo>
                      <a:lnTo>
                        <a:pt x="595" y="2811"/>
                      </a:lnTo>
                      <a:lnTo>
                        <a:pt x="607" y="2864"/>
                      </a:lnTo>
                      <a:lnTo>
                        <a:pt x="614" y="2858"/>
                      </a:lnTo>
                      <a:cubicBezTo>
                        <a:pt x="767" y="3222"/>
                        <a:pt x="1006" y="3552"/>
                        <a:pt x="1315" y="3817"/>
                      </a:cubicBezTo>
                      <a:cubicBezTo>
                        <a:pt x="1414" y="3570"/>
                        <a:pt x="1351" y="3212"/>
                        <a:pt x="1352" y="2978"/>
                      </a:cubicBezTo>
                      <a:cubicBezTo>
                        <a:pt x="1352" y="2803"/>
                        <a:pt x="1370" y="2621"/>
                        <a:pt x="1348" y="2448"/>
                      </a:cubicBezTo>
                      <a:cubicBezTo>
                        <a:pt x="1336" y="2386"/>
                        <a:pt x="1322" y="2322"/>
                        <a:pt x="1306" y="2258"/>
                      </a:cubicBezTo>
                      <a:cubicBezTo>
                        <a:pt x="1285" y="2175"/>
                        <a:pt x="1263" y="2092"/>
                        <a:pt x="1237" y="2010"/>
                      </a:cubicBezTo>
                      <a:cubicBezTo>
                        <a:pt x="1199" y="1840"/>
                        <a:pt x="1168" y="1668"/>
                        <a:pt x="1143" y="1496"/>
                      </a:cubicBezTo>
                      <a:cubicBezTo>
                        <a:pt x="1083" y="1199"/>
                        <a:pt x="969" y="942"/>
                        <a:pt x="806" y="690"/>
                      </a:cubicBezTo>
                      <a:cubicBezTo>
                        <a:pt x="777" y="648"/>
                        <a:pt x="750" y="609"/>
                        <a:pt x="723" y="567"/>
                      </a:cubicBezTo>
                      <a:cubicBezTo>
                        <a:pt x="674" y="493"/>
                        <a:pt x="631" y="417"/>
                        <a:pt x="591" y="339"/>
                      </a:cubicBezTo>
                      <a:cubicBezTo>
                        <a:pt x="545" y="241"/>
                        <a:pt x="493" y="148"/>
                        <a:pt x="434" y="58"/>
                      </a:cubicBezTo>
                      <a:cubicBezTo>
                        <a:pt x="392" y="18"/>
                        <a:pt x="341" y="1"/>
                        <a:pt x="28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63"/>
                <p:cNvSpPr/>
                <p:nvPr/>
              </p:nvSpPr>
              <p:spPr>
                <a:xfrm rot="-1218397">
                  <a:off x="-559972" y="3097535"/>
                  <a:ext cx="84664" cy="127778"/>
                </a:xfrm>
                <a:custGeom>
                  <a:avLst/>
                  <a:gdLst/>
                  <a:ahLst/>
                  <a:cxnLst/>
                  <a:rect l="l" t="t" r="r" b="b"/>
                  <a:pathLst>
                    <a:path w="1653" h="2448" extrusionOk="0">
                      <a:moveTo>
                        <a:pt x="1320" y="1"/>
                      </a:moveTo>
                      <a:cubicBezTo>
                        <a:pt x="1047" y="1"/>
                        <a:pt x="900" y="181"/>
                        <a:pt x="726" y="468"/>
                      </a:cubicBezTo>
                      <a:cubicBezTo>
                        <a:pt x="754" y="563"/>
                        <a:pt x="556" y="742"/>
                        <a:pt x="518" y="803"/>
                      </a:cubicBezTo>
                      <a:cubicBezTo>
                        <a:pt x="246" y="1242"/>
                        <a:pt x="84" y="1817"/>
                        <a:pt x="14" y="2321"/>
                      </a:cubicBezTo>
                      <a:cubicBezTo>
                        <a:pt x="1" y="2417"/>
                        <a:pt x="28" y="2448"/>
                        <a:pt x="82" y="2448"/>
                      </a:cubicBezTo>
                      <a:cubicBezTo>
                        <a:pt x="114" y="2448"/>
                        <a:pt x="154" y="2437"/>
                        <a:pt x="200" y="2423"/>
                      </a:cubicBezTo>
                      <a:cubicBezTo>
                        <a:pt x="575" y="2304"/>
                        <a:pt x="861" y="1829"/>
                        <a:pt x="1060" y="1523"/>
                      </a:cubicBezTo>
                      <a:cubicBezTo>
                        <a:pt x="1149" y="1385"/>
                        <a:pt x="1230" y="1243"/>
                        <a:pt x="1315" y="1103"/>
                      </a:cubicBezTo>
                      <a:cubicBezTo>
                        <a:pt x="1390" y="985"/>
                        <a:pt x="1492" y="887"/>
                        <a:pt x="1562" y="767"/>
                      </a:cubicBezTo>
                      <a:cubicBezTo>
                        <a:pt x="1650" y="616"/>
                        <a:pt x="1649" y="478"/>
                        <a:pt x="1651" y="306"/>
                      </a:cubicBezTo>
                      <a:cubicBezTo>
                        <a:pt x="1653" y="99"/>
                        <a:pt x="1576" y="12"/>
                        <a:pt x="1354" y="2"/>
                      </a:cubicBezTo>
                      <a:cubicBezTo>
                        <a:pt x="1343" y="1"/>
                        <a:pt x="1331" y="1"/>
                        <a:pt x="132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63"/>
                <p:cNvSpPr/>
                <p:nvPr/>
              </p:nvSpPr>
              <p:spPr>
                <a:xfrm>
                  <a:off x="-2141919" y="3733489"/>
                  <a:ext cx="57159" cy="126004"/>
                </a:xfrm>
                <a:custGeom>
                  <a:avLst/>
                  <a:gdLst/>
                  <a:ahLst/>
                  <a:cxnLst/>
                  <a:rect l="l" t="t" r="r" b="b"/>
                  <a:pathLst>
                    <a:path w="1116" h="2414" extrusionOk="0">
                      <a:moveTo>
                        <a:pt x="922" y="0"/>
                      </a:moveTo>
                      <a:lnTo>
                        <a:pt x="0" y="2414"/>
                      </a:lnTo>
                      <a:cubicBezTo>
                        <a:pt x="88" y="2414"/>
                        <a:pt x="180" y="2347"/>
                        <a:pt x="284" y="2294"/>
                      </a:cubicBezTo>
                      <a:cubicBezTo>
                        <a:pt x="517" y="2175"/>
                        <a:pt x="719" y="2066"/>
                        <a:pt x="852" y="1829"/>
                      </a:cubicBezTo>
                      <a:cubicBezTo>
                        <a:pt x="983" y="1590"/>
                        <a:pt x="1060" y="1313"/>
                        <a:pt x="1095" y="1044"/>
                      </a:cubicBezTo>
                      <a:cubicBezTo>
                        <a:pt x="1113" y="894"/>
                        <a:pt x="1098" y="736"/>
                        <a:pt x="1101" y="585"/>
                      </a:cubicBezTo>
                      <a:cubicBezTo>
                        <a:pt x="1103" y="462"/>
                        <a:pt x="1116" y="336"/>
                        <a:pt x="1076" y="216"/>
                      </a:cubicBezTo>
                      <a:cubicBezTo>
                        <a:pt x="1041" y="117"/>
                        <a:pt x="990" y="48"/>
                        <a:pt x="92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8" name="Google Shape;6368;p63"/>
                <p:cNvGrpSpPr/>
                <p:nvPr/>
              </p:nvGrpSpPr>
              <p:grpSpPr>
                <a:xfrm>
                  <a:off x="-1450426" y="1840483"/>
                  <a:ext cx="355959" cy="282479"/>
                  <a:chOff x="-864951" y="1840458"/>
                  <a:chExt cx="355959" cy="282479"/>
                </a:xfrm>
              </p:grpSpPr>
              <p:sp>
                <p:nvSpPr>
                  <p:cNvPr id="6369" name="Google Shape;6369;p63"/>
                  <p:cNvSpPr/>
                  <p:nvPr/>
                </p:nvSpPr>
                <p:spPr>
                  <a:xfrm>
                    <a:off x="-605914" y="1921027"/>
                    <a:ext cx="46511" cy="46511"/>
                  </a:xfrm>
                  <a:custGeom>
                    <a:avLst/>
                    <a:gdLst/>
                    <a:ahLst/>
                    <a:cxnLst/>
                    <a:rect l="l" t="t" r="r" b="b"/>
                    <a:pathLst>
                      <a:path w="620" h="620" extrusionOk="0">
                        <a:moveTo>
                          <a:pt x="311" y="1"/>
                        </a:moveTo>
                        <a:cubicBezTo>
                          <a:pt x="139" y="1"/>
                          <a:pt x="1" y="138"/>
                          <a:pt x="1" y="309"/>
                        </a:cubicBezTo>
                        <a:cubicBezTo>
                          <a:pt x="1" y="480"/>
                          <a:pt x="139" y="619"/>
                          <a:pt x="311" y="619"/>
                        </a:cubicBezTo>
                        <a:cubicBezTo>
                          <a:pt x="482" y="619"/>
                          <a:pt x="619" y="480"/>
                          <a:pt x="619" y="309"/>
                        </a:cubicBezTo>
                        <a:cubicBezTo>
                          <a:pt x="619" y="138"/>
                          <a:pt x="482" y="1"/>
                          <a:pt x="311"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63"/>
                  <p:cNvSpPr/>
                  <p:nvPr/>
                </p:nvSpPr>
                <p:spPr>
                  <a:xfrm>
                    <a:off x="-821441" y="1921027"/>
                    <a:ext cx="46586" cy="46511"/>
                  </a:xfrm>
                  <a:custGeom>
                    <a:avLst/>
                    <a:gdLst/>
                    <a:ahLst/>
                    <a:cxnLst/>
                    <a:rect l="l" t="t" r="r" b="b"/>
                    <a:pathLst>
                      <a:path w="621" h="620" extrusionOk="0">
                        <a:moveTo>
                          <a:pt x="307" y="1"/>
                        </a:moveTo>
                        <a:cubicBezTo>
                          <a:pt x="137" y="1"/>
                          <a:pt x="1" y="140"/>
                          <a:pt x="1" y="309"/>
                        </a:cubicBezTo>
                        <a:cubicBezTo>
                          <a:pt x="1" y="480"/>
                          <a:pt x="139" y="619"/>
                          <a:pt x="310" y="619"/>
                        </a:cubicBezTo>
                        <a:cubicBezTo>
                          <a:pt x="481" y="619"/>
                          <a:pt x="620" y="480"/>
                          <a:pt x="620" y="309"/>
                        </a:cubicBezTo>
                        <a:cubicBezTo>
                          <a:pt x="620" y="138"/>
                          <a:pt x="481" y="1"/>
                          <a:pt x="310" y="1"/>
                        </a:cubicBezTo>
                        <a:cubicBezTo>
                          <a:pt x="309" y="1"/>
                          <a:pt x="308" y="1"/>
                          <a:pt x="30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63"/>
                  <p:cNvSpPr/>
                  <p:nvPr/>
                </p:nvSpPr>
                <p:spPr>
                  <a:xfrm>
                    <a:off x="-635397" y="1840458"/>
                    <a:ext cx="126404" cy="42460"/>
                  </a:xfrm>
                  <a:custGeom>
                    <a:avLst/>
                    <a:gdLst/>
                    <a:ahLst/>
                    <a:cxnLst/>
                    <a:rect l="l" t="t" r="r" b="b"/>
                    <a:pathLst>
                      <a:path w="1685" h="566" extrusionOk="0">
                        <a:moveTo>
                          <a:pt x="523" y="0"/>
                        </a:moveTo>
                        <a:cubicBezTo>
                          <a:pt x="300" y="0"/>
                          <a:pt x="28" y="39"/>
                          <a:pt x="12" y="225"/>
                        </a:cubicBezTo>
                        <a:cubicBezTo>
                          <a:pt x="12" y="225"/>
                          <a:pt x="0" y="439"/>
                          <a:pt x="679" y="523"/>
                        </a:cubicBezTo>
                        <a:cubicBezTo>
                          <a:pt x="900" y="551"/>
                          <a:pt x="1069" y="566"/>
                          <a:pt x="1197" y="566"/>
                        </a:cubicBezTo>
                        <a:cubicBezTo>
                          <a:pt x="1462" y="566"/>
                          <a:pt x="1560" y="504"/>
                          <a:pt x="1611" y="371"/>
                        </a:cubicBezTo>
                        <a:cubicBezTo>
                          <a:pt x="1685" y="174"/>
                          <a:pt x="1181" y="45"/>
                          <a:pt x="815" y="20"/>
                        </a:cubicBezTo>
                        <a:cubicBezTo>
                          <a:pt x="815" y="20"/>
                          <a:pt x="682"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63"/>
                  <p:cNvSpPr/>
                  <p:nvPr/>
                </p:nvSpPr>
                <p:spPr>
                  <a:xfrm>
                    <a:off x="-864951" y="1841059"/>
                    <a:ext cx="124454" cy="40735"/>
                  </a:xfrm>
                  <a:custGeom>
                    <a:avLst/>
                    <a:gdLst/>
                    <a:ahLst/>
                    <a:cxnLst/>
                    <a:rect l="l" t="t" r="r" b="b"/>
                    <a:pathLst>
                      <a:path w="1659" h="543" extrusionOk="0">
                        <a:moveTo>
                          <a:pt x="1056" y="1"/>
                        </a:moveTo>
                        <a:cubicBezTo>
                          <a:pt x="964" y="1"/>
                          <a:pt x="870" y="6"/>
                          <a:pt x="785" y="16"/>
                        </a:cubicBezTo>
                        <a:cubicBezTo>
                          <a:pt x="785" y="16"/>
                          <a:pt x="0" y="46"/>
                          <a:pt x="30" y="363"/>
                        </a:cubicBezTo>
                        <a:cubicBezTo>
                          <a:pt x="30" y="363"/>
                          <a:pt x="52" y="543"/>
                          <a:pt x="583" y="543"/>
                        </a:cubicBezTo>
                        <a:cubicBezTo>
                          <a:pt x="631" y="543"/>
                          <a:pt x="683" y="541"/>
                          <a:pt x="739" y="538"/>
                        </a:cubicBezTo>
                        <a:cubicBezTo>
                          <a:pt x="1422" y="499"/>
                          <a:pt x="1591" y="427"/>
                          <a:pt x="1629" y="219"/>
                        </a:cubicBezTo>
                        <a:cubicBezTo>
                          <a:pt x="1659" y="59"/>
                          <a:pt x="1361"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63"/>
                  <p:cNvSpPr/>
                  <p:nvPr/>
                </p:nvSpPr>
                <p:spPr>
                  <a:xfrm>
                    <a:off x="-719191" y="1975415"/>
                    <a:ext cx="29482" cy="59939"/>
                  </a:xfrm>
                  <a:custGeom>
                    <a:avLst/>
                    <a:gdLst/>
                    <a:ahLst/>
                    <a:cxnLst/>
                    <a:rect l="l" t="t" r="r" b="b"/>
                    <a:pathLst>
                      <a:path w="393" h="799" extrusionOk="0">
                        <a:moveTo>
                          <a:pt x="248" y="1"/>
                        </a:moveTo>
                        <a:cubicBezTo>
                          <a:pt x="224" y="1"/>
                          <a:pt x="203" y="15"/>
                          <a:pt x="195" y="38"/>
                        </a:cubicBezTo>
                        <a:lnTo>
                          <a:pt x="9" y="555"/>
                        </a:lnTo>
                        <a:cubicBezTo>
                          <a:pt x="0" y="581"/>
                          <a:pt x="10" y="608"/>
                          <a:pt x="33" y="622"/>
                        </a:cubicBezTo>
                        <a:lnTo>
                          <a:pt x="300" y="789"/>
                        </a:lnTo>
                        <a:cubicBezTo>
                          <a:pt x="309" y="796"/>
                          <a:pt x="319" y="799"/>
                          <a:pt x="330" y="799"/>
                        </a:cubicBezTo>
                        <a:cubicBezTo>
                          <a:pt x="349" y="799"/>
                          <a:pt x="367" y="789"/>
                          <a:pt x="376" y="771"/>
                        </a:cubicBezTo>
                        <a:cubicBezTo>
                          <a:pt x="393" y="745"/>
                          <a:pt x="383" y="711"/>
                          <a:pt x="358" y="693"/>
                        </a:cubicBezTo>
                        <a:lnTo>
                          <a:pt x="130" y="551"/>
                        </a:lnTo>
                        <a:lnTo>
                          <a:pt x="301" y="76"/>
                        </a:lnTo>
                        <a:cubicBezTo>
                          <a:pt x="311" y="47"/>
                          <a:pt x="297" y="14"/>
                          <a:pt x="267" y="4"/>
                        </a:cubicBezTo>
                        <a:cubicBezTo>
                          <a:pt x="261" y="2"/>
                          <a:pt x="254"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63"/>
                  <p:cNvSpPr/>
                  <p:nvPr/>
                </p:nvSpPr>
                <p:spPr>
                  <a:xfrm rot="10800000">
                    <a:off x="-737437" y="2102663"/>
                    <a:ext cx="90527" cy="20275"/>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75" name="Google Shape;6375;p63"/>
              <p:cNvSpPr/>
              <p:nvPr/>
            </p:nvSpPr>
            <p:spPr>
              <a:xfrm>
                <a:off x="2220005" y="2094751"/>
                <a:ext cx="1152944" cy="1567191"/>
              </a:xfrm>
              <a:custGeom>
                <a:avLst/>
                <a:gdLst/>
                <a:ahLst/>
                <a:cxnLst/>
                <a:rect l="l" t="t" r="r" b="b"/>
                <a:pathLst>
                  <a:path w="15369" h="20891" extrusionOk="0">
                    <a:moveTo>
                      <a:pt x="8944" y="0"/>
                    </a:moveTo>
                    <a:lnTo>
                      <a:pt x="5427" y="140"/>
                    </a:lnTo>
                    <a:lnTo>
                      <a:pt x="2417" y="889"/>
                    </a:lnTo>
                    <a:cubicBezTo>
                      <a:pt x="1776" y="1048"/>
                      <a:pt x="1294" y="1578"/>
                      <a:pt x="1197" y="2232"/>
                    </a:cubicBezTo>
                    <a:cubicBezTo>
                      <a:pt x="758" y="5208"/>
                      <a:pt x="1" y="13574"/>
                      <a:pt x="265" y="17693"/>
                    </a:cubicBezTo>
                    <a:cubicBezTo>
                      <a:pt x="330" y="18718"/>
                      <a:pt x="667" y="19574"/>
                      <a:pt x="1665" y="19814"/>
                    </a:cubicBezTo>
                    <a:cubicBezTo>
                      <a:pt x="3497" y="20252"/>
                      <a:pt x="6699" y="20891"/>
                      <a:pt x="9792" y="20891"/>
                    </a:cubicBezTo>
                    <a:cubicBezTo>
                      <a:pt x="10616" y="20891"/>
                      <a:pt x="11433" y="20846"/>
                      <a:pt x="12213" y="20739"/>
                    </a:cubicBezTo>
                    <a:cubicBezTo>
                      <a:pt x="13566" y="20555"/>
                      <a:pt x="14555" y="19364"/>
                      <a:pt x="14523" y="17998"/>
                    </a:cubicBezTo>
                    <a:lnTo>
                      <a:pt x="14257" y="6985"/>
                    </a:lnTo>
                    <a:lnTo>
                      <a:pt x="14538" y="4747"/>
                    </a:lnTo>
                    <a:cubicBezTo>
                      <a:pt x="14693" y="4249"/>
                      <a:pt x="15368" y="3392"/>
                      <a:pt x="14941" y="3093"/>
                    </a:cubicBezTo>
                    <a:lnTo>
                      <a:pt x="14191" y="1542"/>
                    </a:lnTo>
                    <a:cubicBezTo>
                      <a:pt x="13876" y="1191"/>
                      <a:pt x="13465" y="941"/>
                      <a:pt x="13009" y="821"/>
                    </a:cubicBezTo>
                    <a:lnTo>
                      <a:pt x="89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63"/>
              <p:cNvSpPr/>
              <p:nvPr/>
            </p:nvSpPr>
            <p:spPr>
              <a:xfrm>
                <a:off x="2261340" y="2418828"/>
                <a:ext cx="30007" cy="255438"/>
              </a:xfrm>
              <a:custGeom>
                <a:avLst/>
                <a:gdLst/>
                <a:ahLst/>
                <a:cxnLst/>
                <a:rect l="l" t="t" r="r" b="b"/>
                <a:pathLst>
                  <a:path w="400" h="3405" extrusionOk="0">
                    <a:moveTo>
                      <a:pt x="344" y="1"/>
                    </a:moveTo>
                    <a:cubicBezTo>
                      <a:pt x="311" y="1"/>
                      <a:pt x="287" y="22"/>
                      <a:pt x="285" y="53"/>
                    </a:cubicBezTo>
                    <a:lnTo>
                      <a:pt x="4" y="3343"/>
                    </a:lnTo>
                    <a:cubicBezTo>
                      <a:pt x="1" y="3374"/>
                      <a:pt x="25" y="3402"/>
                      <a:pt x="56" y="3405"/>
                    </a:cubicBezTo>
                    <a:lnTo>
                      <a:pt x="61" y="3405"/>
                    </a:lnTo>
                    <a:cubicBezTo>
                      <a:pt x="89" y="3405"/>
                      <a:pt x="114" y="3383"/>
                      <a:pt x="117" y="3353"/>
                    </a:cubicBezTo>
                    <a:lnTo>
                      <a:pt x="398" y="62"/>
                    </a:lnTo>
                    <a:cubicBezTo>
                      <a:pt x="400" y="31"/>
                      <a:pt x="377" y="4"/>
                      <a:pt x="346" y="1"/>
                    </a:cubicBezTo>
                    <a:cubicBezTo>
                      <a:pt x="345" y="1"/>
                      <a:pt x="344"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63"/>
              <p:cNvSpPr/>
              <p:nvPr/>
            </p:nvSpPr>
            <p:spPr>
              <a:xfrm>
                <a:off x="3112268" y="2687841"/>
                <a:ext cx="193323" cy="136159"/>
              </a:xfrm>
              <a:custGeom>
                <a:avLst/>
                <a:gdLst/>
                <a:ahLst/>
                <a:cxnLst/>
                <a:rect l="l" t="t" r="r" b="b"/>
                <a:pathLst>
                  <a:path w="2577" h="1815" extrusionOk="0">
                    <a:moveTo>
                      <a:pt x="65" y="0"/>
                    </a:moveTo>
                    <a:cubicBezTo>
                      <a:pt x="47" y="0"/>
                      <a:pt x="29" y="9"/>
                      <a:pt x="18" y="25"/>
                    </a:cubicBezTo>
                    <a:cubicBezTo>
                      <a:pt x="0" y="51"/>
                      <a:pt x="6" y="86"/>
                      <a:pt x="32" y="103"/>
                    </a:cubicBezTo>
                    <a:lnTo>
                      <a:pt x="2480" y="1804"/>
                    </a:lnTo>
                    <a:cubicBezTo>
                      <a:pt x="2490" y="1811"/>
                      <a:pt x="2500" y="1814"/>
                      <a:pt x="2513" y="1814"/>
                    </a:cubicBezTo>
                    <a:cubicBezTo>
                      <a:pt x="2530" y="1814"/>
                      <a:pt x="2547" y="1807"/>
                      <a:pt x="2559" y="1790"/>
                    </a:cubicBezTo>
                    <a:cubicBezTo>
                      <a:pt x="2577" y="1764"/>
                      <a:pt x="2571" y="1729"/>
                      <a:pt x="2545" y="1710"/>
                    </a:cubicBezTo>
                    <a:lnTo>
                      <a:pt x="97" y="10"/>
                    </a:lnTo>
                    <a:cubicBezTo>
                      <a:pt x="87" y="3"/>
                      <a:pt x="75"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8" name="Google Shape;6378;p63"/>
              <p:cNvGrpSpPr/>
              <p:nvPr/>
            </p:nvGrpSpPr>
            <p:grpSpPr>
              <a:xfrm>
                <a:off x="2509649" y="2094751"/>
                <a:ext cx="504875" cy="180720"/>
                <a:chOff x="2509649" y="2094751"/>
                <a:chExt cx="504875" cy="180720"/>
              </a:xfrm>
            </p:grpSpPr>
            <p:sp>
              <p:nvSpPr>
                <p:cNvPr id="6379" name="Google Shape;6379;p63"/>
                <p:cNvSpPr/>
                <p:nvPr/>
              </p:nvSpPr>
              <p:spPr>
                <a:xfrm>
                  <a:off x="2509649" y="2094751"/>
                  <a:ext cx="504875" cy="180720"/>
                </a:xfrm>
                <a:custGeom>
                  <a:avLst/>
                  <a:gdLst/>
                  <a:ahLst/>
                  <a:cxnLst/>
                  <a:rect l="l" t="t" r="r" b="b"/>
                  <a:pathLst>
                    <a:path w="6730" h="2409" extrusionOk="0">
                      <a:moveTo>
                        <a:pt x="5083" y="0"/>
                      </a:moveTo>
                      <a:lnTo>
                        <a:pt x="1566" y="141"/>
                      </a:lnTo>
                      <a:lnTo>
                        <a:pt x="544" y="341"/>
                      </a:lnTo>
                      <a:cubicBezTo>
                        <a:pt x="544" y="341"/>
                        <a:pt x="0" y="2379"/>
                        <a:pt x="3231" y="2408"/>
                      </a:cubicBezTo>
                      <a:cubicBezTo>
                        <a:pt x="3251" y="2408"/>
                        <a:pt x="3272" y="2409"/>
                        <a:pt x="3292" y="2409"/>
                      </a:cubicBezTo>
                      <a:cubicBezTo>
                        <a:pt x="6465" y="2409"/>
                        <a:pt x="6730" y="315"/>
                        <a:pt x="6730" y="315"/>
                      </a:cubicBezTo>
                      <a:lnTo>
                        <a:pt x="6479" y="269"/>
                      </a:lnTo>
                      <a:lnTo>
                        <a:pt x="5590" y="98"/>
                      </a:lnTo>
                      <a:lnTo>
                        <a:pt x="5083" y="0"/>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63"/>
                <p:cNvSpPr/>
                <p:nvPr/>
              </p:nvSpPr>
              <p:spPr>
                <a:xfrm>
                  <a:off x="2564262" y="2106079"/>
                  <a:ext cx="68567" cy="61740"/>
                </a:xfrm>
                <a:custGeom>
                  <a:avLst/>
                  <a:gdLst/>
                  <a:ahLst/>
                  <a:cxnLst/>
                  <a:rect l="l" t="t" r="r" b="b"/>
                  <a:pathLst>
                    <a:path w="914" h="823" extrusionOk="0">
                      <a:moveTo>
                        <a:pt x="328" y="1"/>
                      </a:moveTo>
                      <a:cubicBezTo>
                        <a:pt x="269" y="1"/>
                        <a:pt x="202" y="13"/>
                        <a:pt x="133" y="52"/>
                      </a:cubicBezTo>
                      <a:cubicBezTo>
                        <a:pt x="91" y="87"/>
                        <a:pt x="47" y="108"/>
                        <a:pt x="28" y="158"/>
                      </a:cubicBezTo>
                      <a:cubicBezTo>
                        <a:pt x="1" y="229"/>
                        <a:pt x="4" y="305"/>
                        <a:pt x="19" y="379"/>
                      </a:cubicBezTo>
                      <a:cubicBezTo>
                        <a:pt x="61" y="583"/>
                        <a:pt x="188" y="781"/>
                        <a:pt x="407" y="817"/>
                      </a:cubicBezTo>
                      <a:cubicBezTo>
                        <a:pt x="431" y="821"/>
                        <a:pt x="455" y="823"/>
                        <a:pt x="480" y="823"/>
                      </a:cubicBezTo>
                      <a:cubicBezTo>
                        <a:pt x="625" y="823"/>
                        <a:pt x="771" y="755"/>
                        <a:pt x="843" y="626"/>
                      </a:cubicBezTo>
                      <a:cubicBezTo>
                        <a:pt x="907" y="514"/>
                        <a:pt x="913" y="424"/>
                        <a:pt x="848" y="314"/>
                      </a:cubicBezTo>
                      <a:cubicBezTo>
                        <a:pt x="799" y="228"/>
                        <a:pt x="750" y="153"/>
                        <a:pt x="664" y="104"/>
                      </a:cubicBezTo>
                      <a:cubicBezTo>
                        <a:pt x="594" y="67"/>
                        <a:pt x="531" y="35"/>
                        <a:pt x="454" y="18"/>
                      </a:cubicBezTo>
                      <a:cubicBezTo>
                        <a:pt x="421" y="10"/>
                        <a:pt x="378" y="1"/>
                        <a:pt x="328"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63"/>
                <p:cNvSpPr/>
                <p:nvPr/>
              </p:nvSpPr>
              <p:spPr>
                <a:xfrm>
                  <a:off x="2659610" y="2184172"/>
                  <a:ext cx="118529" cy="57539"/>
                </a:xfrm>
                <a:custGeom>
                  <a:avLst/>
                  <a:gdLst/>
                  <a:ahLst/>
                  <a:cxnLst/>
                  <a:rect l="l" t="t" r="r" b="b"/>
                  <a:pathLst>
                    <a:path w="1580" h="767" extrusionOk="0">
                      <a:moveTo>
                        <a:pt x="309" y="1"/>
                      </a:moveTo>
                      <a:cubicBezTo>
                        <a:pt x="304" y="1"/>
                        <a:pt x="300" y="1"/>
                        <a:pt x="295" y="1"/>
                      </a:cubicBezTo>
                      <a:cubicBezTo>
                        <a:pt x="233" y="3"/>
                        <a:pt x="130" y="14"/>
                        <a:pt x="81" y="57"/>
                      </a:cubicBezTo>
                      <a:cubicBezTo>
                        <a:pt x="20" y="110"/>
                        <a:pt x="1" y="205"/>
                        <a:pt x="8" y="281"/>
                      </a:cubicBezTo>
                      <a:cubicBezTo>
                        <a:pt x="28" y="472"/>
                        <a:pt x="214" y="588"/>
                        <a:pt x="370" y="673"/>
                      </a:cubicBezTo>
                      <a:cubicBezTo>
                        <a:pt x="495" y="742"/>
                        <a:pt x="622" y="767"/>
                        <a:pt x="750" y="767"/>
                      </a:cubicBezTo>
                      <a:cubicBezTo>
                        <a:pt x="904" y="767"/>
                        <a:pt x="1060" y="732"/>
                        <a:pt x="1217" y="698"/>
                      </a:cubicBezTo>
                      <a:cubicBezTo>
                        <a:pt x="1312" y="678"/>
                        <a:pt x="1444" y="669"/>
                        <a:pt x="1517" y="599"/>
                      </a:cubicBezTo>
                      <a:cubicBezTo>
                        <a:pt x="1580" y="537"/>
                        <a:pt x="1560" y="452"/>
                        <a:pt x="1528" y="378"/>
                      </a:cubicBezTo>
                      <a:cubicBezTo>
                        <a:pt x="1447" y="196"/>
                        <a:pt x="1186" y="124"/>
                        <a:pt x="1007" y="84"/>
                      </a:cubicBezTo>
                      <a:cubicBezTo>
                        <a:pt x="900" y="60"/>
                        <a:pt x="791" y="45"/>
                        <a:pt x="681" y="32"/>
                      </a:cubicBezTo>
                      <a:cubicBezTo>
                        <a:pt x="670" y="27"/>
                        <a:pt x="659" y="25"/>
                        <a:pt x="648" y="25"/>
                      </a:cubicBezTo>
                      <a:cubicBezTo>
                        <a:pt x="621" y="25"/>
                        <a:pt x="593" y="35"/>
                        <a:pt x="572" y="35"/>
                      </a:cubicBezTo>
                      <a:cubicBezTo>
                        <a:pt x="541" y="34"/>
                        <a:pt x="504" y="25"/>
                        <a:pt x="474" y="19"/>
                      </a:cubicBezTo>
                      <a:cubicBezTo>
                        <a:pt x="417" y="7"/>
                        <a:pt x="367" y="1"/>
                        <a:pt x="30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63"/>
                <p:cNvSpPr/>
                <p:nvPr/>
              </p:nvSpPr>
              <p:spPr>
                <a:xfrm>
                  <a:off x="2843179" y="2160467"/>
                  <a:ext cx="105701" cy="51913"/>
                </a:xfrm>
                <a:custGeom>
                  <a:avLst/>
                  <a:gdLst/>
                  <a:ahLst/>
                  <a:cxnLst/>
                  <a:rect l="l" t="t" r="r" b="b"/>
                  <a:pathLst>
                    <a:path w="1409" h="692" extrusionOk="0">
                      <a:moveTo>
                        <a:pt x="1090" y="0"/>
                      </a:moveTo>
                      <a:cubicBezTo>
                        <a:pt x="1081" y="0"/>
                        <a:pt x="1071" y="1"/>
                        <a:pt x="1061" y="3"/>
                      </a:cubicBezTo>
                      <a:cubicBezTo>
                        <a:pt x="1030" y="9"/>
                        <a:pt x="1009" y="15"/>
                        <a:pt x="974" y="15"/>
                      </a:cubicBezTo>
                      <a:cubicBezTo>
                        <a:pt x="972" y="15"/>
                        <a:pt x="971" y="15"/>
                        <a:pt x="969" y="15"/>
                      </a:cubicBezTo>
                      <a:cubicBezTo>
                        <a:pt x="917" y="15"/>
                        <a:pt x="870" y="30"/>
                        <a:pt x="819" y="32"/>
                      </a:cubicBezTo>
                      <a:cubicBezTo>
                        <a:pt x="798" y="34"/>
                        <a:pt x="779" y="32"/>
                        <a:pt x="760" y="35"/>
                      </a:cubicBezTo>
                      <a:cubicBezTo>
                        <a:pt x="751" y="37"/>
                        <a:pt x="743" y="48"/>
                        <a:pt x="739" y="48"/>
                      </a:cubicBezTo>
                      <a:cubicBezTo>
                        <a:pt x="736" y="48"/>
                        <a:pt x="735" y="45"/>
                        <a:pt x="735" y="37"/>
                      </a:cubicBezTo>
                      <a:lnTo>
                        <a:pt x="735" y="37"/>
                      </a:lnTo>
                      <a:cubicBezTo>
                        <a:pt x="735" y="38"/>
                        <a:pt x="736" y="39"/>
                        <a:pt x="736" y="39"/>
                      </a:cubicBezTo>
                      <a:cubicBezTo>
                        <a:pt x="737" y="39"/>
                        <a:pt x="738" y="37"/>
                        <a:pt x="739" y="30"/>
                      </a:cubicBezTo>
                      <a:lnTo>
                        <a:pt x="739" y="30"/>
                      </a:lnTo>
                      <a:cubicBezTo>
                        <a:pt x="511" y="98"/>
                        <a:pt x="236" y="175"/>
                        <a:pt x="81" y="367"/>
                      </a:cubicBezTo>
                      <a:cubicBezTo>
                        <a:pt x="50" y="405"/>
                        <a:pt x="0" y="472"/>
                        <a:pt x="29" y="518"/>
                      </a:cubicBezTo>
                      <a:cubicBezTo>
                        <a:pt x="51" y="535"/>
                        <a:pt x="74" y="548"/>
                        <a:pt x="102" y="558"/>
                      </a:cubicBezTo>
                      <a:cubicBezTo>
                        <a:pt x="165" y="590"/>
                        <a:pt x="229" y="617"/>
                        <a:pt x="299" y="638"/>
                      </a:cubicBezTo>
                      <a:cubicBezTo>
                        <a:pt x="404" y="671"/>
                        <a:pt x="522" y="691"/>
                        <a:pt x="637" y="691"/>
                      </a:cubicBezTo>
                      <a:cubicBezTo>
                        <a:pt x="681" y="691"/>
                        <a:pt x="725" y="688"/>
                        <a:pt x="768" y="682"/>
                      </a:cubicBezTo>
                      <a:cubicBezTo>
                        <a:pt x="909" y="658"/>
                        <a:pt x="1036" y="586"/>
                        <a:pt x="1151" y="509"/>
                      </a:cubicBezTo>
                      <a:cubicBezTo>
                        <a:pt x="1217" y="465"/>
                        <a:pt x="1298" y="431"/>
                        <a:pt x="1355" y="381"/>
                      </a:cubicBezTo>
                      <a:cubicBezTo>
                        <a:pt x="1408" y="335"/>
                        <a:pt x="1395" y="272"/>
                        <a:pt x="1379" y="210"/>
                      </a:cubicBezTo>
                      <a:cubicBezTo>
                        <a:pt x="1351" y="101"/>
                        <a:pt x="1296" y="45"/>
                        <a:pt x="1190" y="19"/>
                      </a:cubicBezTo>
                      <a:cubicBezTo>
                        <a:pt x="1156" y="11"/>
                        <a:pt x="1123" y="0"/>
                        <a:pt x="109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63"/>
                <p:cNvSpPr/>
                <p:nvPr/>
              </p:nvSpPr>
              <p:spPr>
                <a:xfrm>
                  <a:off x="2917671" y="2101803"/>
                  <a:ext cx="78844" cy="45536"/>
                </a:xfrm>
                <a:custGeom>
                  <a:avLst/>
                  <a:gdLst/>
                  <a:ahLst/>
                  <a:cxnLst/>
                  <a:rect l="l" t="t" r="r" b="b"/>
                  <a:pathLst>
                    <a:path w="1051" h="607" extrusionOk="0">
                      <a:moveTo>
                        <a:pt x="151" y="1"/>
                      </a:moveTo>
                      <a:cubicBezTo>
                        <a:pt x="118" y="34"/>
                        <a:pt x="89" y="70"/>
                        <a:pt x="68" y="114"/>
                      </a:cubicBezTo>
                      <a:cubicBezTo>
                        <a:pt x="1" y="257"/>
                        <a:pt x="31" y="465"/>
                        <a:pt x="182" y="544"/>
                      </a:cubicBezTo>
                      <a:cubicBezTo>
                        <a:pt x="264" y="587"/>
                        <a:pt x="369" y="607"/>
                        <a:pt x="473" y="607"/>
                      </a:cubicBezTo>
                      <a:cubicBezTo>
                        <a:pt x="554" y="607"/>
                        <a:pt x="635" y="595"/>
                        <a:pt x="703" y="573"/>
                      </a:cubicBezTo>
                      <a:cubicBezTo>
                        <a:pt x="823" y="533"/>
                        <a:pt x="945" y="460"/>
                        <a:pt x="1005" y="342"/>
                      </a:cubicBezTo>
                      <a:cubicBezTo>
                        <a:pt x="1028" y="298"/>
                        <a:pt x="1050" y="228"/>
                        <a:pt x="1040" y="172"/>
                      </a:cubicBezTo>
                      <a:lnTo>
                        <a:pt x="151" y="1"/>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77" name="Picture 176">
            <a:extLst>
              <a:ext uri="{FF2B5EF4-FFF2-40B4-BE49-F238E27FC236}">
                <a16:creationId xmlns:a16="http://schemas.microsoft.com/office/drawing/2014/main" id="{B7E4ED2C-2AC5-4582-97A9-8D3E80307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28" y="184847"/>
            <a:ext cx="1095790" cy="1009366"/>
          </a:xfrm>
          <a:prstGeom prst="rect">
            <a:avLst/>
          </a:prstGeom>
        </p:spPr>
      </p:pic>
      <p:pic>
        <p:nvPicPr>
          <p:cNvPr id="2" name="Picture 1">
            <a:extLst>
              <a:ext uri="{FF2B5EF4-FFF2-40B4-BE49-F238E27FC236}">
                <a16:creationId xmlns:a16="http://schemas.microsoft.com/office/drawing/2014/main" id="{E0A80F9F-C727-4EE9-89F0-5E9A3627E63B}"/>
              </a:ext>
            </a:extLst>
          </p:cNvPr>
          <p:cNvPicPr>
            <a:picLocks noChangeAspect="1"/>
          </p:cNvPicPr>
          <p:nvPr/>
        </p:nvPicPr>
        <p:blipFill>
          <a:blip r:embed="rId4"/>
          <a:stretch>
            <a:fillRect/>
          </a:stretch>
        </p:blipFill>
        <p:spPr>
          <a:xfrm>
            <a:off x="4635285" y="3534748"/>
            <a:ext cx="3565820" cy="7221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069D-10B1-4A3A-81BC-935318A3C8E9}"/>
              </a:ext>
            </a:extLst>
          </p:cNvPr>
          <p:cNvSpPr>
            <a:spLocks noGrp="1"/>
          </p:cNvSpPr>
          <p:nvPr>
            <p:ph type="title"/>
          </p:nvPr>
        </p:nvSpPr>
        <p:spPr>
          <a:xfrm>
            <a:off x="1430436" y="745980"/>
            <a:ext cx="6173330" cy="558563"/>
          </a:xfrm>
        </p:spPr>
        <p:txBody>
          <a:bodyPr>
            <a:noAutofit/>
          </a:bodyPr>
          <a:lstStyle/>
          <a:p>
            <a:pPr algn="ctr"/>
            <a:r>
              <a:rPr lang="en-IN" sz="2800" b="1" dirty="0"/>
              <a:t>Aim</a:t>
            </a:r>
          </a:p>
        </p:txBody>
      </p:sp>
      <p:sp>
        <p:nvSpPr>
          <p:cNvPr id="3" name="Content Placeholder 2">
            <a:extLst>
              <a:ext uri="{FF2B5EF4-FFF2-40B4-BE49-F238E27FC236}">
                <a16:creationId xmlns:a16="http://schemas.microsoft.com/office/drawing/2014/main" id="{17D8116B-F66C-436E-8AB6-5B9A6C5401FA}"/>
              </a:ext>
            </a:extLst>
          </p:cNvPr>
          <p:cNvSpPr>
            <a:spLocks noGrp="1"/>
          </p:cNvSpPr>
          <p:nvPr>
            <p:ph type="subTitle" idx="1"/>
          </p:nvPr>
        </p:nvSpPr>
        <p:spPr>
          <a:xfrm>
            <a:off x="943518" y="877824"/>
            <a:ext cx="6770045" cy="3787919"/>
          </a:xfrm>
        </p:spPr>
        <p:txBody>
          <a:bodyPr/>
          <a:lstStyle/>
          <a:p>
            <a:pPr algn="just"/>
            <a:r>
              <a:rPr lang="en-US" sz="1600" dirty="0"/>
              <a:t>      </a:t>
            </a:r>
            <a:r>
              <a:rPr lang="en-US" sz="1600" dirty="0">
                <a:latin typeface="Times New Roman" panose="02020603050405020304" pitchFamily="18" charset="0"/>
                <a:cs typeface="Times New Roman" panose="02020603050405020304" pitchFamily="18" charset="0"/>
              </a:rPr>
              <a:t>The objective of this research project is to enhance the use of machine learning model for the accurate detection of influenza using clinical data and biomarkers. The model will be trained on large datasets of influenza cases to identify key indicators and patterns of the disease. The aim is to create a robust and reliable tool for early detection and diagnosis of influenza, which can improve patient outcomes and inform public health interventions. </a:t>
            </a:r>
          </a:p>
          <a:p>
            <a:pPr algn="just"/>
            <a:r>
              <a:rPr lang="en-US" sz="1600" dirty="0">
                <a:latin typeface="Times New Roman" panose="02020603050405020304" pitchFamily="18" charset="0"/>
                <a:cs typeface="Times New Roman" panose="02020603050405020304" pitchFamily="18" charset="0"/>
              </a:rPr>
              <a:t>      Additionally, the research will investigate the potential of the machine learning model to predict the severity of influenza and identify patients at higher risk of developing complications. Ultimately, the project aims to contribute to the development of effective strategies for influenza management and control.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64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566C30-5063-4D5C-AEFF-FF0E69CC680D}"/>
              </a:ext>
            </a:extLst>
          </p:cNvPr>
          <p:cNvSpPr>
            <a:spLocks noGrp="1"/>
          </p:cNvSpPr>
          <p:nvPr>
            <p:ph type="subTitle" idx="1"/>
          </p:nvPr>
        </p:nvSpPr>
        <p:spPr>
          <a:xfrm>
            <a:off x="1267968" y="731520"/>
            <a:ext cx="6333743" cy="502140"/>
          </a:xfrm>
        </p:spPr>
        <p:txBody>
          <a:bodyPr/>
          <a:lstStyle/>
          <a:p>
            <a:pPr algn="ctr"/>
            <a:r>
              <a:rPr lang="en-IN" sz="2000" b="1" dirty="0">
                <a:latin typeface="+mn-lt"/>
              </a:rPr>
              <a:t>Abstract</a:t>
            </a:r>
          </a:p>
        </p:txBody>
      </p:sp>
      <p:sp>
        <p:nvSpPr>
          <p:cNvPr id="4" name="Title 1">
            <a:extLst>
              <a:ext uri="{FF2B5EF4-FFF2-40B4-BE49-F238E27FC236}">
                <a16:creationId xmlns:a16="http://schemas.microsoft.com/office/drawing/2014/main" id="{D1E6A682-0A4D-4A78-AFFA-AF8B8E2CF4FB}"/>
              </a:ext>
            </a:extLst>
          </p:cNvPr>
          <p:cNvSpPr txBox="1">
            <a:spLocks/>
          </p:cNvSpPr>
          <p:nvPr/>
        </p:nvSpPr>
        <p:spPr>
          <a:xfrm>
            <a:off x="1174404" y="1379964"/>
            <a:ext cx="7067388" cy="3411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Calistoga"/>
              <a:buNone/>
              <a:defRPr sz="7300" b="0" i="0" u="none" strike="noStrike" cap="none">
                <a:solidFill>
                  <a:schemeClr val="dk1"/>
                </a:solidFill>
                <a:latin typeface="Calistoga"/>
                <a:ea typeface="Calistoga"/>
                <a:cs typeface="Calistoga"/>
                <a:sym typeface="Calistoga"/>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just"/>
            <a:r>
              <a:rPr lang="en-US" sz="1600" dirty="0">
                <a:latin typeface="Times New Roman" panose="02020603050405020304" pitchFamily="18" charset="0"/>
                <a:cs typeface="Times New Roman" panose="02020603050405020304" pitchFamily="18" charset="0"/>
              </a:rPr>
              <a:t>Influenza is a contagious respiratory illness that causes significant morbidity and mortality worldwide. Early detection and diagnosis of influenza are crucial for effective management and control of the disease. In this research project, we use various  machine learning model for the detection of influenza using clinical data and biomarkers. The model was trained on large datasets of influenza cases to identify key indicators and patterns of the disease. Our results demonstrated that the machine learning model achieved high accuracy in detecting influenza, outperforming traditional diagnostic methods. Additionally, the model showed potential for predicting the severity of influenza and identifying patients at higher risk of developing complications. These findings suggest that the machine learning model has the potential to improve patient outcomes and inform public health interventions for influenza. Our research contributes to the development of effective strategies for influenza management and control and highlights the potential of machine learning in healthcare.</a:t>
            </a:r>
            <a:endParaRPr lang="en-IN" sz="1600" dirty="0">
              <a:latin typeface="Times New Roman" panose="02020603050405020304" pitchFamily="18" charset="0"/>
              <a:cs typeface="Times New Roman" panose="02020603050405020304" pitchFamily="18" charset="0"/>
            </a:endParaRPr>
          </a:p>
          <a:p>
            <a:endParaRPr lang="en-IN" sz="1600" dirty="0">
              <a:latin typeface="Nunito"/>
            </a:endParaRPr>
          </a:p>
          <a:p>
            <a:pPr algn="ctr"/>
            <a:endParaRPr lang="en-IN" sz="1600" b="1" dirty="0">
              <a:latin typeface="Nunito"/>
            </a:endParaRPr>
          </a:p>
        </p:txBody>
      </p:sp>
    </p:spTree>
    <p:extLst>
      <p:ext uri="{BB962C8B-B14F-4D97-AF65-F5344CB8AC3E}">
        <p14:creationId xmlns:p14="http://schemas.microsoft.com/office/powerpoint/2010/main" val="85996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99"/>
        <p:cNvGrpSpPr/>
        <p:nvPr/>
      </p:nvGrpSpPr>
      <p:grpSpPr>
        <a:xfrm>
          <a:off x="0" y="0"/>
          <a:ext cx="0" cy="0"/>
          <a:chOff x="0" y="0"/>
          <a:chExt cx="0" cy="0"/>
        </a:xfrm>
      </p:grpSpPr>
      <p:sp>
        <p:nvSpPr>
          <p:cNvPr id="4900" name="Google Shape;4900;p38"/>
          <p:cNvSpPr txBox="1">
            <a:spLocks noGrp="1"/>
          </p:cNvSpPr>
          <p:nvPr>
            <p:ph type="title"/>
          </p:nvPr>
        </p:nvSpPr>
        <p:spPr>
          <a:xfrm>
            <a:off x="2495075" y="-111989"/>
            <a:ext cx="36108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4901" name="Google Shape;4901;p38"/>
          <p:cNvSpPr txBox="1">
            <a:spLocks noGrp="1"/>
          </p:cNvSpPr>
          <p:nvPr>
            <p:ph type="subTitle" idx="1"/>
          </p:nvPr>
        </p:nvSpPr>
        <p:spPr>
          <a:xfrm>
            <a:off x="1987900" y="749073"/>
            <a:ext cx="7058155" cy="4277585"/>
          </a:xfrm>
          <a:prstGeom prst="rect">
            <a:avLst/>
          </a:prstGeom>
          <a:solidFill>
            <a:schemeClr val="accent1"/>
          </a:solidFill>
        </p:spPr>
        <p:txBody>
          <a:bodyPr spcFirstLastPara="1" wrap="square" lIns="91425" tIns="91425" rIns="91425" bIns="91425" anchor="t" anchorCtr="0">
            <a:noAutofit/>
          </a:bodyPr>
          <a:lstStyle/>
          <a:p>
            <a:pPr marL="0" lvl="0" indent="0" algn="just"/>
            <a:r>
              <a:rPr lang="en-US" sz="1500" dirty="0"/>
              <a:t>Machine learning is a rapidly evolving field that has shown promising results in healthcare, including disease detection and diagnosis. In recent years, machine learning has been applied to various aspects of influenza, such as predicting influenza outbreaks and identifying key viral mutations. However, the potential of machine learning in the accurate detection and diagnosis of influenza has not been full explored.</a:t>
            </a:r>
          </a:p>
          <a:p>
            <a:pPr marL="0" lvl="0" indent="0" algn="just"/>
            <a:br>
              <a:rPr lang="en-US" sz="1500" dirty="0"/>
            </a:br>
            <a:r>
              <a:rPr lang="en-ZA" sz="1500" dirty="0"/>
              <a:t>The greatest number of deaths inflicted on the human population by the virus is in the year 2016, when 3985 lives were lost, comprising almost equal Male (1987) and Female (1998) deaths.</a:t>
            </a:r>
          </a:p>
          <a:p>
            <a:pPr marL="0" lvl="0" indent="0" algn="just"/>
            <a:r>
              <a:rPr lang="en-ZA" sz="1500" dirty="0"/>
              <a:t> </a:t>
            </a:r>
            <a:br>
              <a:rPr lang="en-IN" sz="1500" dirty="0"/>
            </a:br>
            <a:r>
              <a:rPr lang="en-ZA" sz="1500" dirty="0"/>
              <a:t>The virus spreads as yearly outbreaks and in the past has affected at least 2 million people every outbreak and caused &gt;200,000 deaths. Notable records of the virus exist such as “Spanish flu”, “Asian Influenza”, and” Hong-Kong Influenza”.</a:t>
            </a:r>
            <a:br>
              <a:rPr lang="en-IN" sz="1500" dirty="0"/>
            </a:br>
            <a:r>
              <a:rPr lang="en-US" sz="1500" dirty="0"/>
              <a:t>This research project has significant implications for public health, as accurate and efficient diagnostic tools for influenza can aid in the timely identification and control of outbreaks. Furthermore, the potential of machine learning in healthcare can transform the way we diagnose and manage diseases, leading to improved patient outcomes and reduced healthcare costs.</a:t>
            </a:r>
            <a:endParaRPr sz="1500" dirty="0"/>
          </a:p>
        </p:txBody>
      </p:sp>
      <p:grpSp>
        <p:nvGrpSpPr>
          <p:cNvPr id="79" name="Google Shape;4902;p38">
            <a:extLst>
              <a:ext uri="{FF2B5EF4-FFF2-40B4-BE49-F238E27FC236}">
                <a16:creationId xmlns:a16="http://schemas.microsoft.com/office/drawing/2014/main" id="{6534E85E-A8FA-41BD-87A5-781182D6CC7D}"/>
              </a:ext>
            </a:extLst>
          </p:cNvPr>
          <p:cNvGrpSpPr/>
          <p:nvPr/>
        </p:nvGrpSpPr>
        <p:grpSpPr>
          <a:xfrm>
            <a:off x="96944" y="407691"/>
            <a:ext cx="2069746" cy="4809244"/>
            <a:chOff x="632674" y="434731"/>
            <a:chExt cx="2069746" cy="4809244"/>
          </a:xfrm>
        </p:grpSpPr>
        <p:grpSp>
          <p:nvGrpSpPr>
            <p:cNvPr id="80" name="Google Shape;4903;p38">
              <a:extLst>
                <a:ext uri="{FF2B5EF4-FFF2-40B4-BE49-F238E27FC236}">
                  <a16:creationId xmlns:a16="http://schemas.microsoft.com/office/drawing/2014/main" id="{45F5CE04-CF77-427D-A9E4-B541DF2CFED5}"/>
                </a:ext>
              </a:extLst>
            </p:cNvPr>
            <p:cNvGrpSpPr/>
            <p:nvPr/>
          </p:nvGrpSpPr>
          <p:grpSpPr>
            <a:xfrm>
              <a:off x="632674" y="434731"/>
              <a:ext cx="2008773" cy="4809244"/>
              <a:chOff x="-5368300" y="-1114187"/>
              <a:chExt cx="3499605" cy="8378472"/>
            </a:xfrm>
          </p:grpSpPr>
          <p:sp>
            <p:nvSpPr>
              <p:cNvPr id="83" name="Google Shape;4904;p38">
                <a:extLst>
                  <a:ext uri="{FF2B5EF4-FFF2-40B4-BE49-F238E27FC236}">
                    <a16:creationId xmlns:a16="http://schemas.microsoft.com/office/drawing/2014/main" id="{F2B07E6A-E29D-4A02-AED2-5AF7588168A7}"/>
                  </a:ext>
                </a:extLst>
              </p:cNvPr>
              <p:cNvSpPr/>
              <p:nvPr/>
            </p:nvSpPr>
            <p:spPr>
              <a:xfrm>
                <a:off x="-4736068" y="3835709"/>
                <a:ext cx="2214824" cy="3428576"/>
              </a:xfrm>
              <a:custGeom>
                <a:avLst/>
                <a:gdLst/>
                <a:ahLst/>
                <a:cxnLst/>
                <a:rect l="l" t="t" r="r" b="b"/>
                <a:pathLst>
                  <a:path w="15246" h="23601" extrusionOk="0">
                    <a:moveTo>
                      <a:pt x="889" y="1"/>
                    </a:moveTo>
                    <a:cubicBezTo>
                      <a:pt x="436" y="437"/>
                      <a:pt x="0" y="23601"/>
                      <a:pt x="0" y="23601"/>
                    </a:cubicBezTo>
                    <a:lnTo>
                      <a:pt x="6724" y="23601"/>
                    </a:lnTo>
                    <a:lnTo>
                      <a:pt x="7553" y="8750"/>
                    </a:lnTo>
                    <a:lnTo>
                      <a:pt x="8338" y="23601"/>
                    </a:lnTo>
                    <a:lnTo>
                      <a:pt x="15245" y="23601"/>
                    </a:lnTo>
                    <a:lnTo>
                      <a:pt x="14166" y="874"/>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905;p38">
                <a:extLst>
                  <a:ext uri="{FF2B5EF4-FFF2-40B4-BE49-F238E27FC236}">
                    <a16:creationId xmlns:a16="http://schemas.microsoft.com/office/drawing/2014/main" id="{414A899F-0CCC-4241-BD2E-6901E8BA3B3B}"/>
                  </a:ext>
                </a:extLst>
              </p:cNvPr>
              <p:cNvSpPr/>
              <p:nvPr/>
            </p:nvSpPr>
            <p:spPr>
              <a:xfrm>
                <a:off x="-3766096" y="4994635"/>
                <a:ext cx="173310" cy="2166013"/>
              </a:xfrm>
              <a:custGeom>
                <a:avLst/>
                <a:gdLst/>
                <a:ahLst/>
                <a:cxnLst/>
                <a:rect l="l" t="t" r="r" b="b"/>
                <a:pathLst>
                  <a:path w="1193" h="14910" extrusionOk="0">
                    <a:moveTo>
                      <a:pt x="1" y="0"/>
                    </a:moveTo>
                    <a:lnTo>
                      <a:pt x="363" y="14910"/>
                    </a:lnTo>
                    <a:lnTo>
                      <a:pt x="1192" y="58"/>
                    </a:lnTo>
                    <a:lnTo>
                      <a:pt x="1"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906;p38">
                <a:extLst>
                  <a:ext uri="{FF2B5EF4-FFF2-40B4-BE49-F238E27FC236}">
                    <a16:creationId xmlns:a16="http://schemas.microsoft.com/office/drawing/2014/main" id="{45E8DAC8-5576-4732-9ADF-B83938E9497D}"/>
                  </a:ext>
                </a:extLst>
              </p:cNvPr>
              <p:cNvSpPr/>
              <p:nvPr/>
            </p:nvSpPr>
            <p:spPr>
              <a:xfrm>
                <a:off x="-3858634" y="4986500"/>
                <a:ext cx="590823" cy="17433"/>
              </a:xfrm>
              <a:custGeom>
                <a:avLst/>
                <a:gdLst/>
                <a:ahLst/>
                <a:cxnLst/>
                <a:rect l="l" t="t" r="r" b="b"/>
                <a:pathLst>
                  <a:path w="4067" h="120" extrusionOk="0">
                    <a:moveTo>
                      <a:pt x="61" y="0"/>
                    </a:moveTo>
                    <a:cubicBezTo>
                      <a:pt x="27" y="0"/>
                      <a:pt x="1" y="27"/>
                      <a:pt x="1" y="59"/>
                    </a:cubicBezTo>
                    <a:cubicBezTo>
                      <a:pt x="1" y="94"/>
                      <a:pt x="29" y="120"/>
                      <a:pt x="61" y="120"/>
                    </a:cubicBezTo>
                    <a:lnTo>
                      <a:pt x="4007" y="120"/>
                    </a:lnTo>
                    <a:cubicBezTo>
                      <a:pt x="4039" y="120"/>
                      <a:pt x="4066" y="94"/>
                      <a:pt x="4066" y="59"/>
                    </a:cubicBezTo>
                    <a:cubicBezTo>
                      <a:pt x="4066" y="26"/>
                      <a:pt x="4039" y="0"/>
                      <a:pt x="4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07;p38">
                <a:extLst>
                  <a:ext uri="{FF2B5EF4-FFF2-40B4-BE49-F238E27FC236}">
                    <a16:creationId xmlns:a16="http://schemas.microsoft.com/office/drawing/2014/main" id="{3625F015-DB3E-4721-81A2-AE1AA4CB5B40}"/>
                  </a:ext>
                </a:extLst>
              </p:cNvPr>
              <p:cNvSpPr/>
              <p:nvPr/>
            </p:nvSpPr>
            <p:spPr>
              <a:xfrm>
                <a:off x="-4752347" y="1147549"/>
                <a:ext cx="2276711" cy="3354778"/>
              </a:xfrm>
              <a:custGeom>
                <a:avLst/>
                <a:gdLst/>
                <a:ahLst/>
                <a:cxnLst/>
                <a:rect l="l" t="t" r="r" b="b"/>
                <a:pathLst>
                  <a:path w="15672" h="23093" extrusionOk="0">
                    <a:moveTo>
                      <a:pt x="4228" y="1"/>
                    </a:moveTo>
                    <a:lnTo>
                      <a:pt x="0" y="1881"/>
                    </a:lnTo>
                    <a:lnTo>
                      <a:pt x="608" y="22481"/>
                    </a:lnTo>
                    <a:cubicBezTo>
                      <a:pt x="608" y="22481"/>
                      <a:pt x="3585" y="23092"/>
                      <a:pt x="7887" y="23092"/>
                    </a:cubicBezTo>
                    <a:cubicBezTo>
                      <a:pt x="10038" y="23092"/>
                      <a:pt x="12521" y="22939"/>
                      <a:pt x="15128" y="22481"/>
                    </a:cubicBezTo>
                    <a:lnTo>
                      <a:pt x="15671" y="1881"/>
                    </a:lnTo>
                    <a:lnTo>
                      <a:pt x="111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908;p38">
                <a:extLst>
                  <a:ext uri="{FF2B5EF4-FFF2-40B4-BE49-F238E27FC236}">
                    <a16:creationId xmlns:a16="http://schemas.microsoft.com/office/drawing/2014/main" id="{2956A3CA-85DF-492F-B540-77330CB074F2}"/>
                  </a:ext>
                </a:extLst>
              </p:cNvPr>
              <p:cNvSpPr/>
              <p:nvPr/>
            </p:nvSpPr>
            <p:spPr>
              <a:xfrm>
                <a:off x="-4138138" y="847272"/>
                <a:ext cx="1011532" cy="382938"/>
              </a:xfrm>
              <a:custGeom>
                <a:avLst/>
                <a:gdLst/>
                <a:ahLst/>
                <a:cxnLst/>
                <a:rect l="l" t="t" r="r" b="b"/>
                <a:pathLst>
                  <a:path w="6963" h="2636" extrusionOk="0">
                    <a:moveTo>
                      <a:pt x="3395" y="1"/>
                    </a:moveTo>
                    <a:lnTo>
                      <a:pt x="2612" y="478"/>
                    </a:lnTo>
                    <a:lnTo>
                      <a:pt x="1732" y="1013"/>
                    </a:lnTo>
                    <a:lnTo>
                      <a:pt x="1689" y="1039"/>
                    </a:lnTo>
                    <a:lnTo>
                      <a:pt x="1" y="2068"/>
                    </a:lnTo>
                    <a:cubicBezTo>
                      <a:pt x="1" y="2068"/>
                      <a:pt x="291" y="2224"/>
                      <a:pt x="866" y="2374"/>
                    </a:cubicBezTo>
                    <a:cubicBezTo>
                      <a:pt x="1174" y="2453"/>
                      <a:pt x="1566" y="2531"/>
                      <a:pt x="2041" y="2582"/>
                    </a:cubicBezTo>
                    <a:cubicBezTo>
                      <a:pt x="2359" y="2615"/>
                      <a:pt x="2714" y="2635"/>
                      <a:pt x="3106" y="2635"/>
                    </a:cubicBezTo>
                    <a:cubicBezTo>
                      <a:pt x="4138" y="2635"/>
                      <a:pt x="5424" y="2493"/>
                      <a:pt x="6962" y="2068"/>
                    </a:cubicBezTo>
                    <a:lnTo>
                      <a:pt x="6147" y="1596"/>
                    </a:lnTo>
                    <a:lnTo>
                      <a:pt x="5218" y="1059"/>
                    </a:lnTo>
                    <a:lnTo>
                      <a:pt x="5120" y="1001"/>
                    </a:lnTo>
                    <a:lnTo>
                      <a:pt x="3395"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909;p38">
                <a:extLst>
                  <a:ext uri="{FF2B5EF4-FFF2-40B4-BE49-F238E27FC236}">
                    <a16:creationId xmlns:a16="http://schemas.microsoft.com/office/drawing/2014/main" id="{70DBBB13-9FF9-4864-9647-CEBA1B57E1FF}"/>
                  </a:ext>
                </a:extLst>
              </p:cNvPr>
              <p:cNvSpPr/>
              <p:nvPr/>
            </p:nvSpPr>
            <p:spPr>
              <a:xfrm>
                <a:off x="-4280359" y="-1114187"/>
                <a:ext cx="1280432" cy="1199951"/>
              </a:xfrm>
              <a:custGeom>
                <a:avLst/>
                <a:gdLst/>
                <a:ahLst/>
                <a:cxnLst/>
                <a:rect l="l" t="t" r="r" b="b"/>
                <a:pathLst>
                  <a:path w="8814" h="8260" extrusionOk="0">
                    <a:moveTo>
                      <a:pt x="1970" y="0"/>
                    </a:moveTo>
                    <a:cubicBezTo>
                      <a:pt x="960" y="0"/>
                      <a:pt x="134" y="802"/>
                      <a:pt x="98" y="1811"/>
                    </a:cubicBezTo>
                    <a:cubicBezTo>
                      <a:pt x="0" y="4577"/>
                      <a:pt x="264" y="8260"/>
                      <a:pt x="338" y="8260"/>
                    </a:cubicBezTo>
                    <a:cubicBezTo>
                      <a:pt x="343" y="8260"/>
                      <a:pt x="347" y="8245"/>
                      <a:pt x="350" y="8215"/>
                    </a:cubicBezTo>
                    <a:lnTo>
                      <a:pt x="8223" y="8215"/>
                    </a:lnTo>
                    <a:cubicBezTo>
                      <a:pt x="8347" y="8215"/>
                      <a:pt x="8452" y="8121"/>
                      <a:pt x="8466" y="7998"/>
                    </a:cubicBezTo>
                    <a:cubicBezTo>
                      <a:pt x="8547" y="7200"/>
                      <a:pt x="8814" y="3970"/>
                      <a:pt x="8706" y="1927"/>
                    </a:cubicBezTo>
                    <a:cubicBezTo>
                      <a:pt x="8649" y="868"/>
                      <a:pt x="7739" y="0"/>
                      <a:pt x="6678"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910;p38">
                <a:extLst>
                  <a:ext uri="{FF2B5EF4-FFF2-40B4-BE49-F238E27FC236}">
                    <a16:creationId xmlns:a16="http://schemas.microsoft.com/office/drawing/2014/main" id="{4DBDDC28-3ED0-40AD-BBBC-3AB2429F5767}"/>
                  </a:ext>
                </a:extLst>
              </p:cNvPr>
              <p:cNvSpPr/>
              <p:nvPr/>
            </p:nvSpPr>
            <p:spPr>
              <a:xfrm>
                <a:off x="-4455557" y="-134911"/>
                <a:ext cx="332529" cy="358387"/>
              </a:xfrm>
              <a:custGeom>
                <a:avLst/>
                <a:gdLst/>
                <a:ahLst/>
                <a:cxnLst/>
                <a:rect l="l" t="t" r="r" b="b"/>
                <a:pathLst>
                  <a:path w="2289" h="2467" extrusionOk="0">
                    <a:moveTo>
                      <a:pt x="1101" y="1"/>
                    </a:moveTo>
                    <a:cubicBezTo>
                      <a:pt x="899" y="1"/>
                      <a:pt x="678" y="78"/>
                      <a:pt x="482" y="323"/>
                    </a:cubicBezTo>
                    <a:cubicBezTo>
                      <a:pt x="1" y="933"/>
                      <a:pt x="322" y="1836"/>
                      <a:pt x="918" y="2248"/>
                    </a:cubicBezTo>
                    <a:cubicBezTo>
                      <a:pt x="1113" y="2384"/>
                      <a:pt x="1339" y="2467"/>
                      <a:pt x="1577" y="2467"/>
                    </a:cubicBezTo>
                    <a:cubicBezTo>
                      <a:pt x="1624" y="2467"/>
                      <a:pt x="1671" y="2463"/>
                      <a:pt x="1718" y="2457"/>
                    </a:cubicBezTo>
                    <a:cubicBezTo>
                      <a:pt x="1858" y="2440"/>
                      <a:pt x="2000" y="2390"/>
                      <a:pt x="2143" y="2305"/>
                    </a:cubicBezTo>
                    <a:cubicBezTo>
                      <a:pt x="2192" y="2277"/>
                      <a:pt x="2239" y="2245"/>
                      <a:pt x="2288" y="2208"/>
                    </a:cubicBezTo>
                    <a:lnTo>
                      <a:pt x="2077" y="1473"/>
                    </a:lnTo>
                    <a:lnTo>
                      <a:pt x="2052" y="1385"/>
                    </a:lnTo>
                    <a:lnTo>
                      <a:pt x="1762" y="373"/>
                    </a:lnTo>
                    <a:lnTo>
                      <a:pt x="1762" y="370"/>
                    </a:lnTo>
                    <a:lnTo>
                      <a:pt x="1755" y="343"/>
                    </a:lnTo>
                    <a:lnTo>
                      <a:pt x="1719" y="219"/>
                    </a:lnTo>
                    <a:cubicBezTo>
                      <a:pt x="1719" y="219"/>
                      <a:pt x="1590" y="117"/>
                      <a:pt x="1399" y="54"/>
                    </a:cubicBezTo>
                    <a:cubicBezTo>
                      <a:pt x="1399" y="53"/>
                      <a:pt x="1398" y="53"/>
                      <a:pt x="1398" y="53"/>
                    </a:cubicBezTo>
                    <a:cubicBezTo>
                      <a:pt x="1398" y="53"/>
                      <a:pt x="1398" y="53"/>
                      <a:pt x="1397" y="53"/>
                    </a:cubicBezTo>
                    <a:lnTo>
                      <a:pt x="1395" y="53"/>
                    </a:lnTo>
                    <a:cubicBezTo>
                      <a:pt x="1387" y="48"/>
                      <a:pt x="1378" y="45"/>
                      <a:pt x="1367" y="43"/>
                    </a:cubicBezTo>
                    <a:cubicBezTo>
                      <a:pt x="1286" y="18"/>
                      <a:pt x="1196" y="1"/>
                      <a:pt x="1101"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911;p38">
                <a:extLst>
                  <a:ext uri="{FF2B5EF4-FFF2-40B4-BE49-F238E27FC236}">
                    <a16:creationId xmlns:a16="http://schemas.microsoft.com/office/drawing/2014/main" id="{92E012B6-3C8F-45EA-B65F-8464480E0F5E}"/>
                  </a:ext>
                </a:extLst>
              </p:cNvPr>
              <p:cNvSpPr/>
              <p:nvPr/>
            </p:nvSpPr>
            <p:spPr>
              <a:xfrm>
                <a:off x="-4320163" y="-14916"/>
                <a:ext cx="140333" cy="122610"/>
              </a:xfrm>
              <a:custGeom>
                <a:avLst/>
                <a:gdLst/>
                <a:ahLst/>
                <a:cxnLst/>
                <a:rect l="l" t="t" r="r" b="b"/>
                <a:pathLst>
                  <a:path w="966" h="844" extrusionOk="0">
                    <a:moveTo>
                      <a:pt x="124" y="1"/>
                    </a:moveTo>
                    <a:cubicBezTo>
                      <a:pt x="79" y="1"/>
                      <a:pt x="52" y="9"/>
                      <a:pt x="48" y="10"/>
                    </a:cubicBezTo>
                    <a:cubicBezTo>
                      <a:pt x="17" y="20"/>
                      <a:pt x="0" y="52"/>
                      <a:pt x="9" y="83"/>
                    </a:cubicBezTo>
                    <a:cubicBezTo>
                      <a:pt x="16" y="108"/>
                      <a:pt x="39" y="126"/>
                      <a:pt x="65" y="126"/>
                    </a:cubicBezTo>
                    <a:cubicBezTo>
                      <a:pt x="71" y="126"/>
                      <a:pt x="76" y="125"/>
                      <a:pt x="82" y="123"/>
                    </a:cubicBezTo>
                    <a:cubicBezTo>
                      <a:pt x="82" y="123"/>
                      <a:pt x="96" y="120"/>
                      <a:pt x="120" y="120"/>
                    </a:cubicBezTo>
                    <a:cubicBezTo>
                      <a:pt x="222" y="120"/>
                      <a:pt x="520" y="180"/>
                      <a:pt x="844" y="810"/>
                    </a:cubicBezTo>
                    <a:cubicBezTo>
                      <a:pt x="855" y="831"/>
                      <a:pt x="876" y="843"/>
                      <a:pt x="897" y="843"/>
                    </a:cubicBezTo>
                    <a:cubicBezTo>
                      <a:pt x="907" y="843"/>
                      <a:pt x="916" y="842"/>
                      <a:pt x="924" y="835"/>
                    </a:cubicBezTo>
                    <a:cubicBezTo>
                      <a:pt x="954" y="822"/>
                      <a:pt x="966" y="785"/>
                      <a:pt x="950" y="756"/>
                    </a:cubicBezTo>
                    <a:cubicBezTo>
                      <a:pt x="607" y="85"/>
                      <a:pt x="271"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912;p38">
                <a:extLst>
                  <a:ext uri="{FF2B5EF4-FFF2-40B4-BE49-F238E27FC236}">
                    <a16:creationId xmlns:a16="http://schemas.microsoft.com/office/drawing/2014/main" id="{2ADD1446-85A0-4FBB-A2F0-6527FBACA261}"/>
                  </a:ext>
                </a:extLst>
              </p:cNvPr>
              <p:cNvSpPr/>
              <p:nvPr/>
            </p:nvSpPr>
            <p:spPr>
              <a:xfrm>
                <a:off x="-3180505" y="-134620"/>
                <a:ext cx="302603" cy="358387"/>
              </a:xfrm>
              <a:custGeom>
                <a:avLst/>
                <a:gdLst/>
                <a:ahLst/>
                <a:cxnLst/>
                <a:rect l="l" t="t" r="r" b="b"/>
                <a:pathLst>
                  <a:path w="2083" h="2467" extrusionOk="0">
                    <a:moveTo>
                      <a:pt x="1187" y="1"/>
                    </a:moveTo>
                    <a:cubicBezTo>
                      <a:pt x="1122" y="1"/>
                      <a:pt x="1060" y="8"/>
                      <a:pt x="1000" y="21"/>
                    </a:cubicBezTo>
                    <a:cubicBezTo>
                      <a:pt x="999" y="21"/>
                      <a:pt x="998" y="21"/>
                      <a:pt x="996" y="22"/>
                    </a:cubicBezTo>
                    <a:lnTo>
                      <a:pt x="995" y="22"/>
                    </a:lnTo>
                    <a:cubicBezTo>
                      <a:pt x="855" y="54"/>
                      <a:pt x="736" y="112"/>
                      <a:pt x="659" y="157"/>
                    </a:cubicBezTo>
                    <a:cubicBezTo>
                      <a:pt x="600" y="193"/>
                      <a:pt x="566" y="219"/>
                      <a:pt x="566" y="219"/>
                    </a:cubicBezTo>
                    <a:lnTo>
                      <a:pt x="210" y="1475"/>
                    </a:lnTo>
                    <a:lnTo>
                      <a:pt x="0" y="2206"/>
                    </a:lnTo>
                    <a:cubicBezTo>
                      <a:pt x="73" y="2263"/>
                      <a:pt x="147" y="2308"/>
                      <a:pt x="221" y="2346"/>
                    </a:cubicBezTo>
                    <a:cubicBezTo>
                      <a:pt x="385" y="2429"/>
                      <a:pt x="550" y="2466"/>
                      <a:pt x="709" y="2466"/>
                    </a:cubicBezTo>
                    <a:cubicBezTo>
                      <a:pt x="1316" y="2466"/>
                      <a:pt x="1850" y="1931"/>
                      <a:pt x="1998" y="1335"/>
                    </a:cubicBezTo>
                    <a:cubicBezTo>
                      <a:pt x="2083" y="987"/>
                      <a:pt x="2039" y="620"/>
                      <a:pt x="1804" y="322"/>
                    </a:cubicBezTo>
                    <a:cubicBezTo>
                      <a:pt x="1672" y="156"/>
                      <a:pt x="1527" y="66"/>
                      <a:pt x="1384" y="26"/>
                    </a:cubicBezTo>
                    <a:cubicBezTo>
                      <a:pt x="1317" y="8"/>
                      <a:pt x="1251" y="1"/>
                      <a:pt x="1187"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913;p38">
                <a:extLst>
                  <a:ext uri="{FF2B5EF4-FFF2-40B4-BE49-F238E27FC236}">
                    <a16:creationId xmlns:a16="http://schemas.microsoft.com/office/drawing/2014/main" id="{581B295D-5BB0-4D11-8EE3-A3603091B4E7}"/>
                  </a:ext>
                </a:extLst>
              </p:cNvPr>
              <p:cNvSpPr/>
              <p:nvPr/>
            </p:nvSpPr>
            <p:spPr>
              <a:xfrm>
                <a:off x="-3123849" y="-14771"/>
                <a:ext cx="140333" cy="122465"/>
              </a:xfrm>
              <a:custGeom>
                <a:avLst/>
                <a:gdLst/>
                <a:ahLst/>
                <a:cxnLst/>
                <a:rect l="l" t="t" r="r" b="b"/>
                <a:pathLst>
                  <a:path w="966" h="843" extrusionOk="0">
                    <a:moveTo>
                      <a:pt x="841" y="1"/>
                    </a:moveTo>
                    <a:cubicBezTo>
                      <a:pt x="695" y="1"/>
                      <a:pt x="359" y="86"/>
                      <a:pt x="14" y="756"/>
                    </a:cubicBezTo>
                    <a:cubicBezTo>
                      <a:pt x="1" y="785"/>
                      <a:pt x="12" y="822"/>
                      <a:pt x="40" y="835"/>
                    </a:cubicBezTo>
                    <a:cubicBezTo>
                      <a:pt x="50" y="839"/>
                      <a:pt x="59" y="842"/>
                      <a:pt x="68" y="842"/>
                    </a:cubicBezTo>
                    <a:cubicBezTo>
                      <a:pt x="90" y="842"/>
                      <a:pt x="111" y="831"/>
                      <a:pt x="120" y="811"/>
                    </a:cubicBezTo>
                    <a:cubicBezTo>
                      <a:pt x="443" y="182"/>
                      <a:pt x="739" y="120"/>
                      <a:pt x="843" y="120"/>
                    </a:cubicBezTo>
                    <a:cubicBezTo>
                      <a:pt x="867" y="120"/>
                      <a:pt x="881" y="123"/>
                      <a:pt x="883" y="123"/>
                    </a:cubicBezTo>
                    <a:cubicBezTo>
                      <a:pt x="889" y="125"/>
                      <a:pt x="895" y="126"/>
                      <a:pt x="901" y="126"/>
                    </a:cubicBezTo>
                    <a:cubicBezTo>
                      <a:pt x="926" y="126"/>
                      <a:pt x="949" y="110"/>
                      <a:pt x="956" y="85"/>
                    </a:cubicBezTo>
                    <a:cubicBezTo>
                      <a:pt x="966" y="54"/>
                      <a:pt x="949" y="21"/>
                      <a:pt x="918" y="10"/>
                    </a:cubicBezTo>
                    <a:cubicBezTo>
                      <a:pt x="914" y="9"/>
                      <a:pt x="886" y="1"/>
                      <a:pt x="8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914;p38">
                <a:extLst>
                  <a:ext uri="{FF2B5EF4-FFF2-40B4-BE49-F238E27FC236}">
                    <a16:creationId xmlns:a16="http://schemas.microsoft.com/office/drawing/2014/main" id="{EEEE6F59-D31F-44BF-98C9-EAE088B2416A}"/>
                  </a:ext>
                </a:extLst>
              </p:cNvPr>
              <p:cNvSpPr/>
              <p:nvPr/>
            </p:nvSpPr>
            <p:spPr>
              <a:xfrm>
                <a:off x="-3900473" y="511113"/>
                <a:ext cx="517606" cy="570921"/>
              </a:xfrm>
              <a:custGeom>
                <a:avLst/>
                <a:gdLst/>
                <a:ahLst/>
                <a:cxnLst/>
                <a:rect l="l" t="t" r="r" b="b"/>
                <a:pathLst>
                  <a:path w="3563" h="3930" extrusionOk="0">
                    <a:moveTo>
                      <a:pt x="3060" y="0"/>
                    </a:moveTo>
                    <a:lnTo>
                      <a:pt x="346" y="52"/>
                    </a:lnTo>
                    <a:lnTo>
                      <a:pt x="250" y="1136"/>
                    </a:lnTo>
                    <a:lnTo>
                      <a:pt x="232" y="1321"/>
                    </a:lnTo>
                    <a:lnTo>
                      <a:pt x="232" y="1322"/>
                    </a:lnTo>
                    <a:lnTo>
                      <a:pt x="107" y="2734"/>
                    </a:lnTo>
                    <a:lnTo>
                      <a:pt x="56" y="3311"/>
                    </a:lnTo>
                    <a:lnTo>
                      <a:pt x="53" y="3352"/>
                    </a:lnTo>
                    <a:lnTo>
                      <a:pt x="1" y="3930"/>
                    </a:lnTo>
                    <a:lnTo>
                      <a:pt x="3563" y="3930"/>
                    </a:lnTo>
                    <a:lnTo>
                      <a:pt x="3551" y="3843"/>
                    </a:lnTo>
                    <a:lnTo>
                      <a:pt x="3506" y="3481"/>
                    </a:lnTo>
                    <a:lnTo>
                      <a:pt x="3506" y="3480"/>
                    </a:lnTo>
                    <a:lnTo>
                      <a:pt x="3483" y="3313"/>
                    </a:lnTo>
                    <a:lnTo>
                      <a:pt x="3442" y="2984"/>
                    </a:lnTo>
                    <a:lnTo>
                      <a:pt x="3292" y="1812"/>
                    </a:lnTo>
                    <a:lnTo>
                      <a:pt x="306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915;p38">
                <a:extLst>
                  <a:ext uri="{FF2B5EF4-FFF2-40B4-BE49-F238E27FC236}">
                    <a16:creationId xmlns:a16="http://schemas.microsoft.com/office/drawing/2014/main" id="{C74C17D3-0156-4661-A87A-A8701EB1A763}"/>
                  </a:ext>
                </a:extLst>
              </p:cNvPr>
              <p:cNvSpPr/>
              <p:nvPr/>
            </p:nvSpPr>
            <p:spPr>
              <a:xfrm>
                <a:off x="-3855874" y="510968"/>
                <a:ext cx="425939" cy="249288"/>
              </a:xfrm>
              <a:custGeom>
                <a:avLst/>
                <a:gdLst/>
                <a:ahLst/>
                <a:cxnLst/>
                <a:rect l="l" t="t" r="r" b="b"/>
                <a:pathLst>
                  <a:path w="2932" h="1716" extrusionOk="0">
                    <a:moveTo>
                      <a:pt x="2752" y="0"/>
                    </a:moveTo>
                    <a:lnTo>
                      <a:pt x="0" y="370"/>
                    </a:lnTo>
                    <a:cubicBezTo>
                      <a:pt x="120" y="429"/>
                      <a:pt x="2932" y="1716"/>
                      <a:pt x="2932" y="1716"/>
                    </a:cubicBezTo>
                    <a:lnTo>
                      <a:pt x="2752"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916;p38">
                <a:extLst>
                  <a:ext uri="{FF2B5EF4-FFF2-40B4-BE49-F238E27FC236}">
                    <a16:creationId xmlns:a16="http://schemas.microsoft.com/office/drawing/2014/main" id="{685F234E-932E-44E6-BD70-76A683AAF2B9}"/>
                  </a:ext>
                </a:extLst>
              </p:cNvPr>
              <p:cNvSpPr/>
              <p:nvPr/>
            </p:nvSpPr>
            <p:spPr>
              <a:xfrm>
                <a:off x="-4212662" y="-957149"/>
                <a:ext cx="1145474" cy="1585359"/>
              </a:xfrm>
              <a:custGeom>
                <a:avLst/>
                <a:gdLst/>
                <a:ahLst/>
                <a:cxnLst/>
                <a:rect l="l" t="t" r="r" b="b"/>
                <a:pathLst>
                  <a:path w="7885" h="10913" extrusionOk="0">
                    <a:moveTo>
                      <a:pt x="3890" y="1"/>
                    </a:moveTo>
                    <a:cubicBezTo>
                      <a:pt x="2199" y="1"/>
                      <a:pt x="1246" y="819"/>
                      <a:pt x="713" y="1683"/>
                    </a:cubicBezTo>
                    <a:cubicBezTo>
                      <a:pt x="686" y="1728"/>
                      <a:pt x="659" y="1771"/>
                      <a:pt x="634" y="1816"/>
                    </a:cubicBezTo>
                    <a:cubicBezTo>
                      <a:pt x="112" y="2733"/>
                      <a:pt x="42" y="3652"/>
                      <a:pt x="42" y="3652"/>
                    </a:cubicBezTo>
                    <a:cubicBezTo>
                      <a:pt x="42" y="3652"/>
                      <a:pt x="1" y="4174"/>
                      <a:pt x="22" y="4938"/>
                    </a:cubicBezTo>
                    <a:cubicBezTo>
                      <a:pt x="31" y="5264"/>
                      <a:pt x="52" y="5639"/>
                      <a:pt x="93" y="6033"/>
                    </a:cubicBezTo>
                    <a:lnTo>
                      <a:pt x="93" y="6035"/>
                    </a:lnTo>
                    <a:cubicBezTo>
                      <a:pt x="95" y="6054"/>
                      <a:pt x="96" y="6070"/>
                      <a:pt x="98" y="6086"/>
                    </a:cubicBezTo>
                    <a:lnTo>
                      <a:pt x="99" y="6096"/>
                    </a:lnTo>
                    <a:cubicBezTo>
                      <a:pt x="112" y="6199"/>
                      <a:pt x="125" y="6305"/>
                      <a:pt x="140" y="6409"/>
                    </a:cubicBezTo>
                    <a:cubicBezTo>
                      <a:pt x="172" y="6648"/>
                      <a:pt x="212" y="6891"/>
                      <a:pt x="262" y="7137"/>
                    </a:cubicBezTo>
                    <a:cubicBezTo>
                      <a:pt x="271" y="7180"/>
                      <a:pt x="281" y="7223"/>
                      <a:pt x="290" y="7268"/>
                    </a:cubicBezTo>
                    <a:cubicBezTo>
                      <a:pt x="342" y="7502"/>
                      <a:pt x="401" y="7737"/>
                      <a:pt x="472" y="7966"/>
                    </a:cubicBezTo>
                    <a:cubicBezTo>
                      <a:pt x="542" y="8193"/>
                      <a:pt x="621" y="8417"/>
                      <a:pt x="713" y="8632"/>
                    </a:cubicBezTo>
                    <a:cubicBezTo>
                      <a:pt x="998" y="9303"/>
                      <a:pt x="1395" y="9903"/>
                      <a:pt x="1950" y="10317"/>
                    </a:cubicBezTo>
                    <a:cubicBezTo>
                      <a:pt x="2105" y="10433"/>
                      <a:pt x="2272" y="10537"/>
                      <a:pt x="2455" y="10621"/>
                    </a:cubicBezTo>
                    <a:cubicBezTo>
                      <a:pt x="2717" y="10745"/>
                      <a:pt x="3007" y="10833"/>
                      <a:pt x="3328" y="10878"/>
                    </a:cubicBezTo>
                    <a:lnTo>
                      <a:pt x="3329" y="10878"/>
                    </a:lnTo>
                    <a:cubicBezTo>
                      <a:pt x="3463" y="10898"/>
                      <a:pt x="3605" y="10909"/>
                      <a:pt x="3752" y="10911"/>
                    </a:cubicBezTo>
                    <a:cubicBezTo>
                      <a:pt x="3782" y="10912"/>
                      <a:pt x="3813" y="10912"/>
                      <a:pt x="3843" y="10912"/>
                    </a:cubicBezTo>
                    <a:cubicBezTo>
                      <a:pt x="4387" y="10912"/>
                      <a:pt x="4858" y="10808"/>
                      <a:pt x="5264" y="10624"/>
                    </a:cubicBezTo>
                    <a:cubicBezTo>
                      <a:pt x="5268" y="10623"/>
                      <a:pt x="5271" y="10620"/>
                      <a:pt x="5276" y="10619"/>
                    </a:cubicBezTo>
                    <a:cubicBezTo>
                      <a:pt x="5349" y="10585"/>
                      <a:pt x="5420" y="10550"/>
                      <a:pt x="5489" y="10510"/>
                    </a:cubicBezTo>
                    <a:cubicBezTo>
                      <a:pt x="5706" y="10391"/>
                      <a:pt x="5902" y="10246"/>
                      <a:pt x="6080" y="10084"/>
                    </a:cubicBezTo>
                    <a:cubicBezTo>
                      <a:pt x="6558" y="9649"/>
                      <a:pt x="6906" y="9076"/>
                      <a:pt x="7161" y="8452"/>
                    </a:cubicBezTo>
                    <a:cubicBezTo>
                      <a:pt x="7182" y="8401"/>
                      <a:pt x="7203" y="8350"/>
                      <a:pt x="7222" y="8298"/>
                    </a:cubicBezTo>
                    <a:cubicBezTo>
                      <a:pt x="7260" y="8202"/>
                      <a:pt x="7295" y="8103"/>
                      <a:pt x="7326" y="8007"/>
                    </a:cubicBezTo>
                    <a:cubicBezTo>
                      <a:pt x="7420" y="7719"/>
                      <a:pt x="7498" y="7427"/>
                      <a:pt x="7561" y="7134"/>
                    </a:cubicBezTo>
                    <a:cubicBezTo>
                      <a:pt x="7617" y="6883"/>
                      <a:pt x="7662" y="6631"/>
                      <a:pt x="7696" y="6385"/>
                    </a:cubicBezTo>
                    <a:lnTo>
                      <a:pt x="7696" y="6383"/>
                    </a:lnTo>
                    <a:cubicBezTo>
                      <a:pt x="7725" y="6191"/>
                      <a:pt x="7748" y="6002"/>
                      <a:pt x="7765" y="5818"/>
                    </a:cubicBezTo>
                    <a:lnTo>
                      <a:pt x="7767" y="5802"/>
                    </a:lnTo>
                    <a:cubicBezTo>
                      <a:pt x="7884" y="4595"/>
                      <a:pt x="7809" y="3652"/>
                      <a:pt x="7809" y="3652"/>
                    </a:cubicBezTo>
                    <a:cubicBezTo>
                      <a:pt x="7809" y="3652"/>
                      <a:pt x="7809" y="3627"/>
                      <a:pt x="7807" y="3584"/>
                    </a:cubicBezTo>
                    <a:lnTo>
                      <a:pt x="7807" y="3583"/>
                    </a:lnTo>
                    <a:cubicBezTo>
                      <a:pt x="7793" y="3353"/>
                      <a:pt x="7722" y="2588"/>
                      <a:pt x="7306" y="1823"/>
                    </a:cubicBezTo>
                    <a:cubicBezTo>
                      <a:pt x="7271" y="1760"/>
                      <a:pt x="7237" y="1697"/>
                      <a:pt x="7197" y="1633"/>
                    </a:cubicBezTo>
                    <a:cubicBezTo>
                      <a:pt x="6673" y="788"/>
                      <a:pt x="5698" y="1"/>
                      <a:pt x="3890"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17;p38">
                <a:extLst>
                  <a:ext uri="{FF2B5EF4-FFF2-40B4-BE49-F238E27FC236}">
                    <a16:creationId xmlns:a16="http://schemas.microsoft.com/office/drawing/2014/main" id="{EED819B4-07DD-4722-A570-09C2AD256FF3}"/>
                  </a:ext>
                </a:extLst>
              </p:cNvPr>
              <p:cNvSpPr/>
              <p:nvPr/>
            </p:nvSpPr>
            <p:spPr>
              <a:xfrm>
                <a:off x="-4160800" y="-1009737"/>
                <a:ext cx="1073419" cy="369137"/>
              </a:xfrm>
              <a:custGeom>
                <a:avLst/>
                <a:gdLst/>
                <a:ahLst/>
                <a:cxnLst/>
                <a:rect l="l" t="t" r="r" b="b"/>
                <a:pathLst>
                  <a:path w="7389" h="2541" extrusionOk="0">
                    <a:moveTo>
                      <a:pt x="3695" y="0"/>
                    </a:moveTo>
                    <a:cubicBezTo>
                      <a:pt x="391" y="0"/>
                      <a:pt x="0" y="2095"/>
                      <a:pt x="0" y="2095"/>
                    </a:cubicBezTo>
                    <a:cubicBezTo>
                      <a:pt x="0" y="2095"/>
                      <a:pt x="1243" y="2540"/>
                      <a:pt x="3432" y="2540"/>
                    </a:cubicBezTo>
                    <a:cubicBezTo>
                      <a:pt x="4526" y="2540"/>
                      <a:pt x="5858" y="2429"/>
                      <a:pt x="7389" y="2095"/>
                    </a:cubicBezTo>
                    <a:cubicBezTo>
                      <a:pt x="7389" y="2095"/>
                      <a:pt x="6999" y="0"/>
                      <a:pt x="3695"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18;p38">
                <a:extLst>
                  <a:ext uri="{FF2B5EF4-FFF2-40B4-BE49-F238E27FC236}">
                    <a16:creationId xmlns:a16="http://schemas.microsoft.com/office/drawing/2014/main" id="{E95A78A6-5E4C-4AD3-A61C-DE5FA055BD08}"/>
                  </a:ext>
                </a:extLst>
              </p:cNvPr>
              <p:cNvSpPr/>
              <p:nvPr/>
            </p:nvSpPr>
            <p:spPr>
              <a:xfrm>
                <a:off x="-4252612" y="-144644"/>
                <a:ext cx="62903" cy="123336"/>
              </a:xfrm>
              <a:custGeom>
                <a:avLst/>
                <a:gdLst/>
                <a:ahLst/>
                <a:cxnLst/>
                <a:rect l="l" t="t" r="r" b="b"/>
                <a:pathLst>
                  <a:path w="433" h="849" extrusionOk="0">
                    <a:moveTo>
                      <a:pt x="288" y="1"/>
                    </a:moveTo>
                    <a:lnTo>
                      <a:pt x="0" y="120"/>
                    </a:lnTo>
                    <a:lnTo>
                      <a:pt x="432" y="848"/>
                    </a:lnTo>
                    <a:lnTo>
                      <a:pt x="288" y="1"/>
                    </a:lnTo>
                    <a:close/>
                    <a:moveTo>
                      <a:pt x="432" y="848"/>
                    </a:moveTo>
                    <a:lnTo>
                      <a:pt x="432" y="848"/>
                    </a:lnTo>
                    <a:lnTo>
                      <a:pt x="432" y="848"/>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19;p38">
                <a:extLst>
                  <a:ext uri="{FF2B5EF4-FFF2-40B4-BE49-F238E27FC236}">
                    <a16:creationId xmlns:a16="http://schemas.microsoft.com/office/drawing/2014/main" id="{6C4C24F2-7DB9-4524-B03E-3A75655E6B8C}"/>
                  </a:ext>
                </a:extLst>
              </p:cNvPr>
              <p:cNvSpPr/>
              <p:nvPr/>
            </p:nvSpPr>
            <p:spPr>
              <a:xfrm>
                <a:off x="-3099589" y="-148276"/>
                <a:ext cx="63775" cy="126968"/>
              </a:xfrm>
              <a:custGeom>
                <a:avLst/>
                <a:gdLst/>
                <a:ahLst/>
                <a:cxnLst/>
                <a:rect l="l" t="t" r="r" b="b"/>
                <a:pathLst>
                  <a:path w="439" h="874" extrusionOk="0">
                    <a:moveTo>
                      <a:pt x="143" y="1"/>
                    </a:moveTo>
                    <a:lnTo>
                      <a:pt x="1" y="873"/>
                    </a:lnTo>
                    <a:lnTo>
                      <a:pt x="438" y="115"/>
                    </a:lnTo>
                    <a:lnTo>
                      <a:pt x="143"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20;p38">
                <a:extLst>
                  <a:ext uri="{FF2B5EF4-FFF2-40B4-BE49-F238E27FC236}">
                    <a16:creationId xmlns:a16="http://schemas.microsoft.com/office/drawing/2014/main" id="{1ADB3F63-5312-4F57-8629-EB597F8BC018}"/>
                  </a:ext>
                </a:extLst>
              </p:cNvPr>
              <p:cNvSpPr/>
              <p:nvPr/>
            </p:nvSpPr>
            <p:spPr>
              <a:xfrm>
                <a:off x="-4250578" y="-835120"/>
                <a:ext cx="187111" cy="408506"/>
              </a:xfrm>
              <a:custGeom>
                <a:avLst/>
                <a:gdLst/>
                <a:ahLst/>
                <a:cxnLst/>
                <a:rect l="l" t="t" r="r" b="b"/>
                <a:pathLst>
                  <a:path w="1288" h="2812" extrusionOk="0">
                    <a:moveTo>
                      <a:pt x="875" y="0"/>
                    </a:moveTo>
                    <a:lnTo>
                      <a:pt x="1" y="1984"/>
                    </a:lnTo>
                    <a:lnTo>
                      <a:pt x="302" y="2811"/>
                    </a:lnTo>
                    <a:cubicBezTo>
                      <a:pt x="1288" y="1580"/>
                      <a:pt x="934" y="672"/>
                      <a:pt x="934" y="672"/>
                    </a:cubicBezTo>
                    <a:lnTo>
                      <a:pt x="875"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21;p38">
                <a:extLst>
                  <a:ext uri="{FF2B5EF4-FFF2-40B4-BE49-F238E27FC236}">
                    <a16:creationId xmlns:a16="http://schemas.microsoft.com/office/drawing/2014/main" id="{51BBDE2C-7577-4848-B982-8A28FA785681}"/>
                  </a:ext>
                </a:extLst>
              </p:cNvPr>
              <p:cNvSpPr/>
              <p:nvPr/>
            </p:nvSpPr>
            <p:spPr>
              <a:xfrm>
                <a:off x="-3213918" y="-835120"/>
                <a:ext cx="186966" cy="408506"/>
              </a:xfrm>
              <a:custGeom>
                <a:avLst/>
                <a:gdLst/>
                <a:ahLst/>
                <a:cxnLst/>
                <a:rect l="l" t="t" r="r" b="b"/>
                <a:pathLst>
                  <a:path w="1287" h="2812" extrusionOk="0">
                    <a:moveTo>
                      <a:pt x="412" y="0"/>
                    </a:moveTo>
                    <a:lnTo>
                      <a:pt x="354" y="672"/>
                    </a:lnTo>
                    <a:cubicBezTo>
                      <a:pt x="354" y="672"/>
                      <a:pt x="0" y="1580"/>
                      <a:pt x="986" y="2811"/>
                    </a:cubicBezTo>
                    <a:lnTo>
                      <a:pt x="1286" y="1984"/>
                    </a:lnTo>
                    <a:lnTo>
                      <a:pt x="412"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22;p38">
                <a:extLst>
                  <a:ext uri="{FF2B5EF4-FFF2-40B4-BE49-F238E27FC236}">
                    <a16:creationId xmlns:a16="http://schemas.microsoft.com/office/drawing/2014/main" id="{7B0EE622-4911-40C4-8CC9-33B962F56D46}"/>
                  </a:ext>
                </a:extLst>
              </p:cNvPr>
              <p:cNvSpPr/>
              <p:nvPr/>
            </p:nvSpPr>
            <p:spPr>
              <a:xfrm>
                <a:off x="-3953497" y="-159026"/>
                <a:ext cx="96316" cy="96025"/>
              </a:xfrm>
              <a:custGeom>
                <a:avLst/>
                <a:gdLst/>
                <a:ahLst/>
                <a:cxnLst/>
                <a:rect l="l" t="t" r="r" b="b"/>
                <a:pathLst>
                  <a:path w="663" h="661" extrusionOk="0">
                    <a:moveTo>
                      <a:pt x="332" y="0"/>
                    </a:moveTo>
                    <a:cubicBezTo>
                      <a:pt x="149" y="0"/>
                      <a:pt x="1" y="147"/>
                      <a:pt x="1" y="330"/>
                    </a:cubicBezTo>
                    <a:cubicBezTo>
                      <a:pt x="1" y="512"/>
                      <a:pt x="149" y="660"/>
                      <a:pt x="332" y="660"/>
                    </a:cubicBezTo>
                    <a:cubicBezTo>
                      <a:pt x="514" y="660"/>
                      <a:pt x="662" y="512"/>
                      <a:pt x="662" y="330"/>
                    </a:cubicBezTo>
                    <a:cubicBezTo>
                      <a:pt x="662" y="147"/>
                      <a:pt x="514" y="0"/>
                      <a:pt x="33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23;p38">
                <a:extLst>
                  <a:ext uri="{FF2B5EF4-FFF2-40B4-BE49-F238E27FC236}">
                    <a16:creationId xmlns:a16="http://schemas.microsoft.com/office/drawing/2014/main" id="{9744A80E-6C4F-4685-AF83-DC12583DA812}"/>
                  </a:ext>
                </a:extLst>
              </p:cNvPr>
              <p:cNvSpPr/>
              <p:nvPr/>
            </p:nvSpPr>
            <p:spPr>
              <a:xfrm>
                <a:off x="-3472938" y="-159026"/>
                <a:ext cx="96025" cy="96025"/>
              </a:xfrm>
              <a:custGeom>
                <a:avLst/>
                <a:gdLst/>
                <a:ahLst/>
                <a:cxnLst/>
                <a:rect l="l" t="t" r="r" b="b"/>
                <a:pathLst>
                  <a:path w="661" h="661" extrusionOk="0">
                    <a:moveTo>
                      <a:pt x="330" y="0"/>
                    </a:moveTo>
                    <a:cubicBezTo>
                      <a:pt x="147" y="0"/>
                      <a:pt x="0" y="147"/>
                      <a:pt x="0" y="330"/>
                    </a:cubicBezTo>
                    <a:cubicBezTo>
                      <a:pt x="0" y="512"/>
                      <a:pt x="147" y="660"/>
                      <a:pt x="330" y="660"/>
                    </a:cubicBezTo>
                    <a:cubicBezTo>
                      <a:pt x="512" y="660"/>
                      <a:pt x="660" y="512"/>
                      <a:pt x="660" y="330"/>
                    </a:cubicBezTo>
                    <a:cubicBezTo>
                      <a:pt x="660" y="147"/>
                      <a:pt x="512" y="0"/>
                      <a:pt x="330"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24;p38">
                <a:extLst>
                  <a:ext uri="{FF2B5EF4-FFF2-40B4-BE49-F238E27FC236}">
                    <a16:creationId xmlns:a16="http://schemas.microsoft.com/office/drawing/2014/main" id="{919C3AB3-A283-4EF4-A858-10C08F3E43E9}"/>
                  </a:ext>
                </a:extLst>
              </p:cNvPr>
              <p:cNvSpPr/>
              <p:nvPr/>
            </p:nvSpPr>
            <p:spPr>
              <a:xfrm>
                <a:off x="-4141624" y="-416738"/>
                <a:ext cx="388023" cy="131181"/>
              </a:xfrm>
              <a:custGeom>
                <a:avLst/>
                <a:gdLst/>
                <a:ahLst/>
                <a:cxnLst/>
                <a:rect l="l" t="t" r="r" b="b"/>
                <a:pathLst>
                  <a:path w="2671" h="903" extrusionOk="0">
                    <a:moveTo>
                      <a:pt x="1588" y="1"/>
                    </a:moveTo>
                    <a:cubicBezTo>
                      <a:pt x="1505" y="1"/>
                      <a:pt x="1417" y="5"/>
                      <a:pt x="1324" y="15"/>
                    </a:cubicBezTo>
                    <a:cubicBezTo>
                      <a:pt x="803" y="70"/>
                      <a:pt x="448" y="238"/>
                      <a:pt x="210" y="418"/>
                    </a:cubicBezTo>
                    <a:cubicBezTo>
                      <a:pt x="0" y="575"/>
                      <a:pt x="112" y="902"/>
                      <a:pt x="365" y="902"/>
                    </a:cubicBezTo>
                    <a:cubicBezTo>
                      <a:pt x="374" y="902"/>
                      <a:pt x="383" y="902"/>
                      <a:pt x="393" y="901"/>
                    </a:cubicBezTo>
                    <a:lnTo>
                      <a:pt x="2335" y="726"/>
                    </a:lnTo>
                    <a:cubicBezTo>
                      <a:pt x="2588" y="703"/>
                      <a:pt x="2671" y="377"/>
                      <a:pt x="2461" y="236"/>
                    </a:cubicBezTo>
                    <a:cubicBezTo>
                      <a:pt x="2270" y="107"/>
                      <a:pt x="1989" y="1"/>
                      <a:pt x="158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25;p38">
                <a:extLst>
                  <a:ext uri="{FF2B5EF4-FFF2-40B4-BE49-F238E27FC236}">
                    <a16:creationId xmlns:a16="http://schemas.microsoft.com/office/drawing/2014/main" id="{4012A662-0E5F-425F-A572-E5890FE5ECD8}"/>
                  </a:ext>
                </a:extLst>
              </p:cNvPr>
              <p:cNvSpPr/>
              <p:nvPr/>
            </p:nvSpPr>
            <p:spPr>
              <a:xfrm>
                <a:off x="-3588574" y="-416738"/>
                <a:ext cx="388168" cy="131181"/>
              </a:xfrm>
              <a:custGeom>
                <a:avLst/>
                <a:gdLst/>
                <a:ahLst/>
                <a:cxnLst/>
                <a:rect l="l" t="t" r="r" b="b"/>
                <a:pathLst>
                  <a:path w="2672" h="903" extrusionOk="0">
                    <a:moveTo>
                      <a:pt x="1083" y="1"/>
                    </a:moveTo>
                    <a:cubicBezTo>
                      <a:pt x="681" y="1"/>
                      <a:pt x="402" y="107"/>
                      <a:pt x="211" y="236"/>
                    </a:cubicBezTo>
                    <a:cubicBezTo>
                      <a:pt x="0" y="377"/>
                      <a:pt x="83" y="703"/>
                      <a:pt x="336" y="726"/>
                    </a:cubicBezTo>
                    <a:lnTo>
                      <a:pt x="2279" y="901"/>
                    </a:lnTo>
                    <a:cubicBezTo>
                      <a:pt x="2288" y="902"/>
                      <a:pt x="2297" y="902"/>
                      <a:pt x="2306" y="902"/>
                    </a:cubicBezTo>
                    <a:cubicBezTo>
                      <a:pt x="2559" y="902"/>
                      <a:pt x="2671" y="575"/>
                      <a:pt x="2461" y="418"/>
                    </a:cubicBezTo>
                    <a:cubicBezTo>
                      <a:pt x="2223" y="238"/>
                      <a:pt x="1869" y="70"/>
                      <a:pt x="1347" y="15"/>
                    </a:cubicBezTo>
                    <a:cubicBezTo>
                      <a:pt x="1254" y="5"/>
                      <a:pt x="1166" y="1"/>
                      <a:pt x="1083"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26;p38">
                <a:extLst>
                  <a:ext uri="{FF2B5EF4-FFF2-40B4-BE49-F238E27FC236}">
                    <a16:creationId xmlns:a16="http://schemas.microsoft.com/office/drawing/2014/main" id="{1E69E3FF-DA33-4930-8A70-8570FDF7B19A}"/>
                  </a:ext>
                </a:extLst>
              </p:cNvPr>
              <p:cNvSpPr/>
              <p:nvPr/>
            </p:nvSpPr>
            <p:spPr>
              <a:xfrm>
                <a:off x="-3720771" y="-17240"/>
                <a:ext cx="74525" cy="114620"/>
              </a:xfrm>
              <a:custGeom>
                <a:avLst/>
                <a:gdLst/>
                <a:ahLst/>
                <a:cxnLst/>
                <a:rect l="l" t="t" r="r" b="b"/>
                <a:pathLst>
                  <a:path w="513" h="789" extrusionOk="0">
                    <a:moveTo>
                      <a:pt x="169" y="1"/>
                    </a:moveTo>
                    <a:cubicBezTo>
                      <a:pt x="141" y="1"/>
                      <a:pt x="115" y="22"/>
                      <a:pt x="111" y="51"/>
                    </a:cubicBezTo>
                    <a:lnTo>
                      <a:pt x="4" y="713"/>
                    </a:lnTo>
                    <a:cubicBezTo>
                      <a:pt x="1" y="731"/>
                      <a:pt x="6" y="747"/>
                      <a:pt x="17" y="761"/>
                    </a:cubicBezTo>
                    <a:cubicBezTo>
                      <a:pt x="28" y="773"/>
                      <a:pt x="44" y="782"/>
                      <a:pt x="61" y="782"/>
                    </a:cubicBezTo>
                    <a:lnTo>
                      <a:pt x="454" y="789"/>
                    </a:lnTo>
                    <a:cubicBezTo>
                      <a:pt x="486" y="789"/>
                      <a:pt x="513" y="763"/>
                      <a:pt x="513" y="731"/>
                    </a:cubicBezTo>
                    <a:cubicBezTo>
                      <a:pt x="513" y="698"/>
                      <a:pt x="487" y="670"/>
                      <a:pt x="455" y="670"/>
                    </a:cubicBezTo>
                    <a:lnTo>
                      <a:pt x="130" y="663"/>
                    </a:lnTo>
                    <a:lnTo>
                      <a:pt x="227" y="69"/>
                    </a:lnTo>
                    <a:cubicBezTo>
                      <a:pt x="232" y="37"/>
                      <a:pt x="210" y="7"/>
                      <a:pt x="178" y="1"/>
                    </a:cubicBezTo>
                    <a:cubicBezTo>
                      <a:pt x="175" y="1"/>
                      <a:pt x="17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27;p38">
                <a:extLst>
                  <a:ext uri="{FF2B5EF4-FFF2-40B4-BE49-F238E27FC236}">
                    <a16:creationId xmlns:a16="http://schemas.microsoft.com/office/drawing/2014/main" id="{D0461D00-E3B9-4009-A300-74137AC186D8}"/>
                  </a:ext>
                </a:extLst>
              </p:cNvPr>
              <p:cNvSpPr/>
              <p:nvPr/>
            </p:nvSpPr>
            <p:spPr>
              <a:xfrm>
                <a:off x="-3702926" y="310236"/>
                <a:ext cx="124698" cy="35322"/>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928;p38">
                <a:extLst>
                  <a:ext uri="{FF2B5EF4-FFF2-40B4-BE49-F238E27FC236}">
                    <a16:creationId xmlns:a16="http://schemas.microsoft.com/office/drawing/2014/main" id="{5CBEAC94-4403-46F9-A0D3-BE5677494E08}"/>
                  </a:ext>
                </a:extLst>
              </p:cNvPr>
              <p:cNvSpPr/>
              <p:nvPr/>
            </p:nvSpPr>
            <p:spPr>
              <a:xfrm>
                <a:off x="-4174891" y="3472478"/>
                <a:ext cx="1098986" cy="403567"/>
              </a:xfrm>
              <a:custGeom>
                <a:avLst/>
                <a:gdLst/>
                <a:ahLst/>
                <a:cxnLst/>
                <a:rect l="l" t="t" r="r" b="b"/>
                <a:pathLst>
                  <a:path w="7565" h="2778" extrusionOk="0">
                    <a:moveTo>
                      <a:pt x="5290" y="0"/>
                    </a:moveTo>
                    <a:cubicBezTo>
                      <a:pt x="5243" y="0"/>
                      <a:pt x="5197" y="9"/>
                      <a:pt x="5149" y="22"/>
                    </a:cubicBezTo>
                    <a:lnTo>
                      <a:pt x="4011" y="382"/>
                    </a:lnTo>
                    <a:lnTo>
                      <a:pt x="3746" y="464"/>
                    </a:lnTo>
                    <a:cubicBezTo>
                      <a:pt x="3724" y="471"/>
                      <a:pt x="3702" y="474"/>
                      <a:pt x="3680" y="474"/>
                    </a:cubicBezTo>
                    <a:cubicBezTo>
                      <a:pt x="3660" y="474"/>
                      <a:pt x="3641" y="472"/>
                      <a:pt x="3621" y="468"/>
                    </a:cubicBezTo>
                    <a:cubicBezTo>
                      <a:pt x="3370" y="404"/>
                      <a:pt x="3113" y="376"/>
                      <a:pt x="2855" y="369"/>
                    </a:cubicBezTo>
                    <a:cubicBezTo>
                      <a:pt x="2821" y="368"/>
                      <a:pt x="2786" y="368"/>
                      <a:pt x="2751" y="368"/>
                    </a:cubicBezTo>
                    <a:cubicBezTo>
                      <a:pt x="2148" y="368"/>
                      <a:pt x="1560" y="493"/>
                      <a:pt x="1110" y="621"/>
                    </a:cubicBezTo>
                    <a:cubicBezTo>
                      <a:pt x="794" y="711"/>
                      <a:pt x="547" y="804"/>
                      <a:pt x="410" y="860"/>
                    </a:cubicBezTo>
                    <a:cubicBezTo>
                      <a:pt x="380" y="872"/>
                      <a:pt x="353" y="891"/>
                      <a:pt x="332" y="913"/>
                    </a:cubicBezTo>
                    <a:lnTo>
                      <a:pt x="331" y="913"/>
                    </a:lnTo>
                    <a:cubicBezTo>
                      <a:pt x="300" y="947"/>
                      <a:pt x="278" y="989"/>
                      <a:pt x="270" y="1036"/>
                    </a:cubicBezTo>
                    <a:lnTo>
                      <a:pt x="187" y="1511"/>
                    </a:lnTo>
                    <a:lnTo>
                      <a:pt x="69" y="2186"/>
                    </a:lnTo>
                    <a:lnTo>
                      <a:pt x="25" y="2445"/>
                    </a:lnTo>
                    <a:cubicBezTo>
                      <a:pt x="1" y="2586"/>
                      <a:pt x="108" y="2716"/>
                      <a:pt x="251" y="2718"/>
                    </a:cubicBezTo>
                    <a:lnTo>
                      <a:pt x="389" y="2719"/>
                    </a:lnTo>
                    <a:lnTo>
                      <a:pt x="2864" y="2742"/>
                    </a:lnTo>
                    <a:lnTo>
                      <a:pt x="4473" y="2756"/>
                    </a:lnTo>
                    <a:lnTo>
                      <a:pt x="4730" y="2759"/>
                    </a:lnTo>
                    <a:cubicBezTo>
                      <a:pt x="4736" y="2759"/>
                      <a:pt x="4741" y="2759"/>
                      <a:pt x="4747" y="2760"/>
                    </a:cubicBezTo>
                    <a:cubicBezTo>
                      <a:pt x="4847" y="2772"/>
                      <a:pt x="4946" y="2778"/>
                      <a:pt x="5045" y="2778"/>
                    </a:cubicBezTo>
                    <a:cubicBezTo>
                      <a:pt x="5680" y="2778"/>
                      <a:pt x="6296" y="2544"/>
                      <a:pt x="6775" y="2115"/>
                    </a:cubicBezTo>
                    <a:lnTo>
                      <a:pt x="7329" y="1618"/>
                    </a:lnTo>
                    <a:lnTo>
                      <a:pt x="7480" y="1482"/>
                    </a:lnTo>
                    <a:cubicBezTo>
                      <a:pt x="7522" y="1445"/>
                      <a:pt x="7547" y="1397"/>
                      <a:pt x="7554" y="1346"/>
                    </a:cubicBezTo>
                    <a:cubicBezTo>
                      <a:pt x="7564" y="1286"/>
                      <a:pt x="7553" y="1224"/>
                      <a:pt x="7519" y="1174"/>
                    </a:cubicBezTo>
                    <a:cubicBezTo>
                      <a:pt x="7399" y="1006"/>
                      <a:pt x="7249" y="858"/>
                      <a:pt x="7088" y="718"/>
                    </a:cubicBezTo>
                    <a:cubicBezTo>
                      <a:pt x="7045" y="680"/>
                      <a:pt x="6991" y="661"/>
                      <a:pt x="6937" y="661"/>
                    </a:cubicBezTo>
                    <a:cubicBezTo>
                      <a:pt x="6890" y="661"/>
                      <a:pt x="6843" y="675"/>
                      <a:pt x="6803" y="703"/>
                    </a:cubicBezTo>
                    <a:lnTo>
                      <a:pt x="6640" y="817"/>
                    </a:lnTo>
                    <a:lnTo>
                      <a:pt x="6450" y="948"/>
                    </a:lnTo>
                    <a:cubicBezTo>
                      <a:pt x="6340" y="1025"/>
                      <a:pt x="6224" y="1091"/>
                      <a:pt x="6104" y="1146"/>
                    </a:cubicBezTo>
                    <a:cubicBezTo>
                      <a:pt x="5806" y="1281"/>
                      <a:pt x="5483" y="1352"/>
                      <a:pt x="5155" y="1352"/>
                    </a:cubicBezTo>
                    <a:cubicBezTo>
                      <a:pt x="5107" y="1352"/>
                      <a:pt x="5059" y="1350"/>
                      <a:pt x="5011" y="1347"/>
                    </a:cubicBezTo>
                    <a:lnTo>
                      <a:pt x="4692" y="1327"/>
                    </a:lnTo>
                    <a:lnTo>
                      <a:pt x="5512" y="905"/>
                    </a:lnTo>
                    <a:cubicBezTo>
                      <a:pt x="5677" y="820"/>
                      <a:pt x="5771" y="652"/>
                      <a:pt x="5771" y="480"/>
                    </a:cubicBezTo>
                    <a:cubicBezTo>
                      <a:pt x="5771" y="410"/>
                      <a:pt x="5755" y="340"/>
                      <a:pt x="5724" y="274"/>
                    </a:cubicBezTo>
                    <a:cubicBezTo>
                      <a:pt x="5642" y="103"/>
                      <a:pt x="5471" y="0"/>
                      <a:pt x="5290"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929;p38">
                <a:extLst>
                  <a:ext uri="{FF2B5EF4-FFF2-40B4-BE49-F238E27FC236}">
                    <a16:creationId xmlns:a16="http://schemas.microsoft.com/office/drawing/2014/main" id="{4E5376A8-3345-49CB-8908-C1560DC720A6}"/>
                  </a:ext>
                </a:extLst>
              </p:cNvPr>
              <p:cNvSpPr/>
              <p:nvPr/>
            </p:nvSpPr>
            <p:spPr>
              <a:xfrm>
                <a:off x="-5368009" y="2219800"/>
                <a:ext cx="768201" cy="1554561"/>
              </a:xfrm>
              <a:custGeom>
                <a:avLst/>
                <a:gdLst/>
                <a:ahLst/>
                <a:cxnLst/>
                <a:rect l="l" t="t" r="r" b="b"/>
                <a:pathLst>
                  <a:path w="5288" h="10701" extrusionOk="0">
                    <a:moveTo>
                      <a:pt x="2802" y="1"/>
                    </a:moveTo>
                    <a:cubicBezTo>
                      <a:pt x="1850" y="1"/>
                      <a:pt x="1009" y="726"/>
                      <a:pt x="921" y="1726"/>
                    </a:cubicBezTo>
                    <a:cubicBezTo>
                      <a:pt x="783" y="2936"/>
                      <a:pt x="639" y="4185"/>
                      <a:pt x="505" y="5353"/>
                    </a:cubicBezTo>
                    <a:cubicBezTo>
                      <a:pt x="490" y="5480"/>
                      <a:pt x="477" y="5606"/>
                      <a:pt x="463" y="5731"/>
                    </a:cubicBezTo>
                    <a:cubicBezTo>
                      <a:pt x="355" y="6679"/>
                      <a:pt x="260" y="7564"/>
                      <a:pt x="182" y="8329"/>
                    </a:cubicBezTo>
                    <a:cubicBezTo>
                      <a:pt x="127" y="8871"/>
                      <a:pt x="82" y="9350"/>
                      <a:pt x="49" y="9746"/>
                    </a:cubicBezTo>
                    <a:cubicBezTo>
                      <a:pt x="49" y="9753"/>
                      <a:pt x="49" y="9759"/>
                      <a:pt x="48" y="9766"/>
                    </a:cubicBezTo>
                    <a:cubicBezTo>
                      <a:pt x="25" y="10042"/>
                      <a:pt x="9" y="10275"/>
                      <a:pt x="1" y="10460"/>
                    </a:cubicBezTo>
                    <a:lnTo>
                      <a:pt x="1" y="10494"/>
                    </a:lnTo>
                    <a:lnTo>
                      <a:pt x="2" y="10494"/>
                    </a:lnTo>
                    <a:cubicBezTo>
                      <a:pt x="858" y="10577"/>
                      <a:pt x="1695" y="10700"/>
                      <a:pt x="2545" y="10700"/>
                    </a:cubicBezTo>
                    <a:cubicBezTo>
                      <a:pt x="2704" y="10700"/>
                      <a:pt x="2863" y="10696"/>
                      <a:pt x="3023" y="10686"/>
                    </a:cubicBezTo>
                    <a:lnTo>
                      <a:pt x="3396" y="9186"/>
                    </a:lnTo>
                    <a:lnTo>
                      <a:pt x="3518" y="8700"/>
                    </a:lnTo>
                    <a:lnTo>
                      <a:pt x="3883" y="7233"/>
                    </a:lnTo>
                    <a:lnTo>
                      <a:pt x="3995" y="6789"/>
                    </a:lnTo>
                    <a:lnTo>
                      <a:pt x="4317" y="5503"/>
                    </a:lnTo>
                    <a:lnTo>
                      <a:pt x="4490" y="4803"/>
                    </a:lnTo>
                    <a:lnTo>
                      <a:pt x="5003" y="2749"/>
                    </a:lnTo>
                    <a:cubicBezTo>
                      <a:pt x="5288" y="1732"/>
                      <a:pt x="4304" y="332"/>
                      <a:pt x="3287" y="64"/>
                    </a:cubicBezTo>
                    <a:cubicBezTo>
                      <a:pt x="3124" y="21"/>
                      <a:pt x="2961" y="1"/>
                      <a:pt x="2802"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930;p38">
                <a:extLst>
                  <a:ext uri="{FF2B5EF4-FFF2-40B4-BE49-F238E27FC236}">
                    <a16:creationId xmlns:a16="http://schemas.microsoft.com/office/drawing/2014/main" id="{6A004B54-BD44-4754-8E96-8FB3127D9608}"/>
                  </a:ext>
                </a:extLst>
              </p:cNvPr>
              <p:cNvSpPr/>
              <p:nvPr/>
            </p:nvSpPr>
            <p:spPr>
              <a:xfrm>
                <a:off x="-5134558" y="2863789"/>
                <a:ext cx="418966" cy="409959"/>
              </a:xfrm>
              <a:custGeom>
                <a:avLst/>
                <a:gdLst/>
                <a:ahLst/>
                <a:cxnLst/>
                <a:rect l="l" t="t" r="r" b="b"/>
                <a:pathLst>
                  <a:path w="2884" h="2822" extrusionOk="0">
                    <a:moveTo>
                      <a:pt x="1984" y="1"/>
                    </a:moveTo>
                    <a:cubicBezTo>
                      <a:pt x="1875" y="1"/>
                      <a:pt x="1764" y="14"/>
                      <a:pt x="1661" y="33"/>
                    </a:cubicBezTo>
                    <a:cubicBezTo>
                      <a:pt x="1556" y="56"/>
                      <a:pt x="1450" y="81"/>
                      <a:pt x="1345" y="103"/>
                    </a:cubicBezTo>
                    <a:cubicBezTo>
                      <a:pt x="1253" y="118"/>
                      <a:pt x="1158" y="130"/>
                      <a:pt x="1067" y="138"/>
                    </a:cubicBezTo>
                    <a:cubicBezTo>
                      <a:pt x="954" y="153"/>
                      <a:pt x="842" y="169"/>
                      <a:pt x="730" y="179"/>
                    </a:cubicBezTo>
                    <a:cubicBezTo>
                      <a:pt x="665" y="185"/>
                      <a:pt x="595" y="197"/>
                      <a:pt x="527" y="197"/>
                    </a:cubicBezTo>
                    <a:cubicBezTo>
                      <a:pt x="514" y="197"/>
                      <a:pt x="501" y="196"/>
                      <a:pt x="489" y="195"/>
                    </a:cubicBezTo>
                    <a:cubicBezTo>
                      <a:pt x="430" y="190"/>
                      <a:pt x="378" y="148"/>
                      <a:pt x="318" y="139"/>
                    </a:cubicBezTo>
                    <a:cubicBezTo>
                      <a:pt x="313" y="138"/>
                      <a:pt x="308" y="138"/>
                      <a:pt x="304" y="138"/>
                    </a:cubicBezTo>
                    <a:cubicBezTo>
                      <a:pt x="262" y="138"/>
                      <a:pt x="221" y="168"/>
                      <a:pt x="176" y="168"/>
                    </a:cubicBezTo>
                    <a:cubicBezTo>
                      <a:pt x="168" y="168"/>
                      <a:pt x="161" y="167"/>
                      <a:pt x="153" y="165"/>
                    </a:cubicBezTo>
                    <a:cubicBezTo>
                      <a:pt x="151" y="150"/>
                      <a:pt x="151" y="135"/>
                      <a:pt x="153" y="122"/>
                    </a:cubicBezTo>
                    <a:lnTo>
                      <a:pt x="153" y="122"/>
                    </a:lnTo>
                    <a:lnTo>
                      <a:pt x="65" y="356"/>
                    </a:lnTo>
                    <a:cubicBezTo>
                      <a:pt x="38" y="384"/>
                      <a:pt x="18" y="418"/>
                      <a:pt x="6" y="455"/>
                    </a:cubicBezTo>
                    <a:cubicBezTo>
                      <a:pt x="1" y="523"/>
                      <a:pt x="2" y="590"/>
                      <a:pt x="10" y="657"/>
                    </a:cubicBezTo>
                    <a:cubicBezTo>
                      <a:pt x="24" y="761"/>
                      <a:pt x="48" y="871"/>
                      <a:pt x="95" y="967"/>
                    </a:cubicBezTo>
                    <a:cubicBezTo>
                      <a:pt x="108" y="993"/>
                      <a:pt x="121" y="1020"/>
                      <a:pt x="136" y="1044"/>
                    </a:cubicBezTo>
                    <a:cubicBezTo>
                      <a:pt x="215" y="1164"/>
                      <a:pt x="331" y="1231"/>
                      <a:pt x="463" y="1277"/>
                    </a:cubicBezTo>
                    <a:cubicBezTo>
                      <a:pt x="555" y="1309"/>
                      <a:pt x="634" y="1324"/>
                      <a:pt x="700" y="1401"/>
                    </a:cubicBezTo>
                    <a:cubicBezTo>
                      <a:pt x="747" y="1455"/>
                      <a:pt x="785" y="1516"/>
                      <a:pt x="831" y="1571"/>
                    </a:cubicBezTo>
                    <a:cubicBezTo>
                      <a:pt x="858" y="1603"/>
                      <a:pt x="886" y="1636"/>
                      <a:pt x="909" y="1669"/>
                    </a:cubicBezTo>
                    <a:cubicBezTo>
                      <a:pt x="943" y="1739"/>
                      <a:pt x="972" y="1811"/>
                      <a:pt x="995" y="1884"/>
                    </a:cubicBezTo>
                    <a:cubicBezTo>
                      <a:pt x="1022" y="1953"/>
                      <a:pt x="1057" y="2024"/>
                      <a:pt x="1091" y="2089"/>
                    </a:cubicBezTo>
                    <a:cubicBezTo>
                      <a:pt x="1125" y="2149"/>
                      <a:pt x="1172" y="2203"/>
                      <a:pt x="1213" y="2259"/>
                    </a:cubicBezTo>
                    <a:cubicBezTo>
                      <a:pt x="1264" y="2329"/>
                      <a:pt x="1301" y="2366"/>
                      <a:pt x="1386" y="2376"/>
                    </a:cubicBezTo>
                    <a:cubicBezTo>
                      <a:pt x="1416" y="2380"/>
                      <a:pt x="1436" y="2380"/>
                      <a:pt x="1457" y="2394"/>
                    </a:cubicBezTo>
                    <a:cubicBezTo>
                      <a:pt x="1525" y="2444"/>
                      <a:pt x="1559" y="2548"/>
                      <a:pt x="1604" y="2616"/>
                    </a:cubicBezTo>
                    <a:cubicBezTo>
                      <a:pt x="1616" y="2635"/>
                      <a:pt x="1633" y="2651"/>
                      <a:pt x="1643" y="2667"/>
                    </a:cubicBezTo>
                    <a:cubicBezTo>
                      <a:pt x="1673" y="2717"/>
                      <a:pt x="1690" y="2781"/>
                      <a:pt x="1747" y="2801"/>
                    </a:cubicBezTo>
                    <a:cubicBezTo>
                      <a:pt x="1776" y="2811"/>
                      <a:pt x="1809" y="2813"/>
                      <a:pt x="1844" y="2813"/>
                    </a:cubicBezTo>
                    <a:cubicBezTo>
                      <a:pt x="1863" y="2813"/>
                      <a:pt x="1883" y="2812"/>
                      <a:pt x="1902" y="2812"/>
                    </a:cubicBezTo>
                    <a:cubicBezTo>
                      <a:pt x="1913" y="2812"/>
                      <a:pt x="1924" y="2813"/>
                      <a:pt x="1935" y="2813"/>
                    </a:cubicBezTo>
                    <a:cubicBezTo>
                      <a:pt x="1990" y="2817"/>
                      <a:pt x="2041" y="2822"/>
                      <a:pt x="2093" y="2822"/>
                    </a:cubicBezTo>
                    <a:cubicBezTo>
                      <a:pt x="2138" y="2822"/>
                      <a:pt x="2183" y="2818"/>
                      <a:pt x="2230" y="2808"/>
                    </a:cubicBezTo>
                    <a:cubicBezTo>
                      <a:pt x="2248" y="2806"/>
                      <a:pt x="2261" y="2802"/>
                      <a:pt x="2276" y="2800"/>
                    </a:cubicBezTo>
                    <a:lnTo>
                      <a:pt x="2388" y="2356"/>
                    </a:lnTo>
                    <a:lnTo>
                      <a:pt x="2710" y="1067"/>
                    </a:lnTo>
                    <a:lnTo>
                      <a:pt x="2883" y="368"/>
                    </a:lnTo>
                    <a:cubicBezTo>
                      <a:pt x="2803" y="304"/>
                      <a:pt x="2717" y="248"/>
                      <a:pt x="2627" y="200"/>
                    </a:cubicBezTo>
                    <a:cubicBezTo>
                      <a:pt x="2472" y="108"/>
                      <a:pt x="2311" y="30"/>
                      <a:pt x="2130" y="10"/>
                    </a:cubicBezTo>
                    <a:cubicBezTo>
                      <a:pt x="2082" y="4"/>
                      <a:pt x="2033" y="1"/>
                      <a:pt x="198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931;p38">
                <a:extLst>
                  <a:ext uri="{FF2B5EF4-FFF2-40B4-BE49-F238E27FC236}">
                    <a16:creationId xmlns:a16="http://schemas.microsoft.com/office/drawing/2014/main" id="{A60274EF-6C2D-4023-9892-3A787EDFAFD8}"/>
                  </a:ext>
                </a:extLst>
              </p:cNvPr>
              <p:cNvSpPr/>
              <p:nvPr/>
            </p:nvSpPr>
            <p:spPr>
              <a:xfrm>
                <a:off x="-5368300" y="3522161"/>
                <a:ext cx="1274330" cy="444824"/>
              </a:xfrm>
              <a:custGeom>
                <a:avLst/>
                <a:gdLst/>
                <a:ahLst/>
                <a:cxnLst/>
                <a:rect l="l" t="t" r="r" b="b"/>
                <a:pathLst>
                  <a:path w="8772" h="3062" extrusionOk="0">
                    <a:moveTo>
                      <a:pt x="160" y="0"/>
                    </a:moveTo>
                    <a:cubicBezTo>
                      <a:pt x="115" y="255"/>
                      <a:pt x="77" y="517"/>
                      <a:pt x="50" y="782"/>
                    </a:cubicBezTo>
                    <a:cubicBezTo>
                      <a:pt x="50" y="789"/>
                      <a:pt x="50" y="796"/>
                      <a:pt x="49" y="802"/>
                    </a:cubicBezTo>
                    <a:cubicBezTo>
                      <a:pt x="27" y="1006"/>
                      <a:pt x="13" y="1211"/>
                      <a:pt x="3" y="1418"/>
                    </a:cubicBezTo>
                    <a:cubicBezTo>
                      <a:pt x="1" y="1443"/>
                      <a:pt x="1" y="1470"/>
                      <a:pt x="1" y="1496"/>
                    </a:cubicBezTo>
                    <a:lnTo>
                      <a:pt x="1" y="1508"/>
                    </a:lnTo>
                    <a:cubicBezTo>
                      <a:pt x="1" y="1516"/>
                      <a:pt x="1" y="1523"/>
                      <a:pt x="3" y="1532"/>
                    </a:cubicBezTo>
                    <a:cubicBezTo>
                      <a:pt x="5" y="1687"/>
                      <a:pt x="31" y="1835"/>
                      <a:pt x="76" y="1975"/>
                    </a:cubicBezTo>
                    <a:cubicBezTo>
                      <a:pt x="118" y="2105"/>
                      <a:pt x="177" y="2227"/>
                      <a:pt x="249" y="2340"/>
                    </a:cubicBezTo>
                    <a:cubicBezTo>
                      <a:pt x="424" y="2611"/>
                      <a:pt x="684" y="2827"/>
                      <a:pt x="989" y="2949"/>
                    </a:cubicBezTo>
                    <a:cubicBezTo>
                      <a:pt x="1172" y="3022"/>
                      <a:pt x="1369" y="3061"/>
                      <a:pt x="1576" y="3061"/>
                    </a:cubicBezTo>
                    <a:cubicBezTo>
                      <a:pt x="1632" y="3061"/>
                      <a:pt x="1688" y="3059"/>
                      <a:pt x="1745" y="3053"/>
                    </a:cubicBezTo>
                    <a:lnTo>
                      <a:pt x="1792" y="3047"/>
                    </a:lnTo>
                    <a:lnTo>
                      <a:pt x="3186" y="2901"/>
                    </a:lnTo>
                    <a:lnTo>
                      <a:pt x="4045" y="2811"/>
                    </a:lnTo>
                    <a:lnTo>
                      <a:pt x="4454" y="2767"/>
                    </a:lnTo>
                    <a:lnTo>
                      <a:pt x="5573" y="2647"/>
                    </a:lnTo>
                    <a:lnTo>
                      <a:pt x="7040" y="2492"/>
                    </a:lnTo>
                    <a:lnTo>
                      <a:pt x="7241" y="2478"/>
                    </a:lnTo>
                    <a:lnTo>
                      <a:pt x="7242" y="2478"/>
                    </a:lnTo>
                    <a:lnTo>
                      <a:pt x="8603" y="2376"/>
                    </a:lnTo>
                    <a:lnTo>
                      <a:pt x="8283" y="1844"/>
                    </a:lnTo>
                    <a:lnTo>
                      <a:pt x="8401" y="1165"/>
                    </a:lnTo>
                    <a:lnTo>
                      <a:pt x="8771" y="585"/>
                    </a:lnTo>
                    <a:lnTo>
                      <a:pt x="8546" y="569"/>
                    </a:lnTo>
                    <a:lnTo>
                      <a:pt x="8545" y="569"/>
                    </a:lnTo>
                    <a:lnTo>
                      <a:pt x="7418" y="492"/>
                    </a:lnTo>
                    <a:lnTo>
                      <a:pt x="7129" y="473"/>
                    </a:lnTo>
                    <a:lnTo>
                      <a:pt x="4920" y="321"/>
                    </a:lnTo>
                    <a:lnTo>
                      <a:pt x="4439" y="290"/>
                    </a:lnTo>
                    <a:lnTo>
                      <a:pt x="4137" y="270"/>
                    </a:lnTo>
                    <a:lnTo>
                      <a:pt x="3634" y="235"/>
                    </a:lnTo>
                    <a:lnTo>
                      <a:pt x="3632" y="235"/>
                    </a:lnTo>
                    <a:lnTo>
                      <a:pt x="3399" y="220"/>
                    </a:lnTo>
                    <a:lnTo>
                      <a:pt x="2893" y="187"/>
                    </a:lnTo>
                    <a:lnTo>
                      <a:pt x="2891" y="187"/>
                    </a:lnTo>
                    <a:lnTo>
                      <a:pt x="2591" y="166"/>
                    </a:lnTo>
                    <a:lnTo>
                      <a:pt x="1019" y="60"/>
                    </a:lnTo>
                    <a:lnTo>
                      <a:pt x="462" y="21"/>
                    </a:lnTo>
                    <a:lnTo>
                      <a:pt x="16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932;p38">
                <a:extLst>
                  <a:ext uri="{FF2B5EF4-FFF2-40B4-BE49-F238E27FC236}">
                    <a16:creationId xmlns:a16="http://schemas.microsoft.com/office/drawing/2014/main" id="{AC6333E3-D0CA-42D0-B9EB-16C8CEE692D0}"/>
                  </a:ext>
                </a:extLst>
              </p:cNvPr>
              <p:cNvSpPr/>
              <p:nvPr/>
            </p:nvSpPr>
            <p:spPr>
              <a:xfrm>
                <a:off x="-5366557" y="1420805"/>
                <a:ext cx="1020685" cy="1613542"/>
              </a:xfrm>
              <a:custGeom>
                <a:avLst/>
                <a:gdLst/>
                <a:ahLst/>
                <a:cxnLst/>
                <a:rect l="l" t="t" r="r" b="b"/>
                <a:pathLst>
                  <a:path w="7026" h="11107" extrusionOk="0">
                    <a:moveTo>
                      <a:pt x="4227" y="0"/>
                    </a:moveTo>
                    <a:cubicBezTo>
                      <a:pt x="4227" y="0"/>
                      <a:pt x="0" y="1659"/>
                      <a:pt x="0" y="10834"/>
                    </a:cubicBezTo>
                    <a:lnTo>
                      <a:pt x="492" y="10853"/>
                    </a:lnTo>
                    <a:lnTo>
                      <a:pt x="1693" y="10900"/>
                    </a:lnTo>
                    <a:lnTo>
                      <a:pt x="4305" y="11000"/>
                    </a:lnTo>
                    <a:lnTo>
                      <a:pt x="5019" y="11028"/>
                    </a:lnTo>
                    <a:lnTo>
                      <a:pt x="7026" y="11106"/>
                    </a:lnTo>
                    <a:lnTo>
                      <a:pt x="4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933;p38">
                <a:extLst>
                  <a:ext uri="{FF2B5EF4-FFF2-40B4-BE49-F238E27FC236}">
                    <a16:creationId xmlns:a16="http://schemas.microsoft.com/office/drawing/2014/main" id="{4C687A4F-6CB4-4FDB-9B69-C46390D51AA8}"/>
                  </a:ext>
                </a:extLst>
              </p:cNvPr>
              <p:cNvSpPr/>
              <p:nvPr/>
            </p:nvSpPr>
            <p:spPr>
              <a:xfrm>
                <a:off x="-3211012" y="3568648"/>
                <a:ext cx="135103" cy="99512"/>
              </a:xfrm>
              <a:custGeom>
                <a:avLst/>
                <a:gdLst/>
                <a:ahLst/>
                <a:cxnLst/>
                <a:rect l="l" t="t" r="r" b="b"/>
                <a:pathLst>
                  <a:path w="930" h="685" extrusionOk="0">
                    <a:moveTo>
                      <a:pt x="297" y="0"/>
                    </a:moveTo>
                    <a:cubicBezTo>
                      <a:pt x="250" y="0"/>
                      <a:pt x="203" y="14"/>
                      <a:pt x="163" y="42"/>
                    </a:cubicBezTo>
                    <a:lnTo>
                      <a:pt x="0" y="156"/>
                    </a:lnTo>
                    <a:cubicBezTo>
                      <a:pt x="16" y="168"/>
                      <a:pt x="31" y="181"/>
                      <a:pt x="49" y="189"/>
                    </a:cubicBezTo>
                    <a:cubicBezTo>
                      <a:pt x="86" y="207"/>
                      <a:pt x="130" y="217"/>
                      <a:pt x="168" y="224"/>
                    </a:cubicBezTo>
                    <a:cubicBezTo>
                      <a:pt x="270" y="249"/>
                      <a:pt x="360" y="250"/>
                      <a:pt x="442" y="321"/>
                    </a:cubicBezTo>
                    <a:cubicBezTo>
                      <a:pt x="523" y="388"/>
                      <a:pt x="594" y="467"/>
                      <a:pt x="680" y="529"/>
                    </a:cubicBezTo>
                    <a:cubicBezTo>
                      <a:pt x="743" y="574"/>
                      <a:pt x="811" y="611"/>
                      <a:pt x="876" y="657"/>
                    </a:cubicBezTo>
                    <a:cubicBezTo>
                      <a:pt x="891" y="668"/>
                      <a:pt x="905" y="678"/>
                      <a:pt x="919" y="684"/>
                    </a:cubicBezTo>
                    <a:cubicBezTo>
                      <a:pt x="929" y="624"/>
                      <a:pt x="918" y="562"/>
                      <a:pt x="879" y="513"/>
                    </a:cubicBezTo>
                    <a:cubicBezTo>
                      <a:pt x="758" y="346"/>
                      <a:pt x="609" y="197"/>
                      <a:pt x="448" y="57"/>
                    </a:cubicBezTo>
                    <a:cubicBezTo>
                      <a:pt x="405" y="19"/>
                      <a:pt x="351" y="0"/>
                      <a:pt x="297"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934;p38">
                <a:extLst>
                  <a:ext uri="{FF2B5EF4-FFF2-40B4-BE49-F238E27FC236}">
                    <a16:creationId xmlns:a16="http://schemas.microsoft.com/office/drawing/2014/main" id="{AEE10FE3-29F2-47E4-81C0-2C5D854D4565}"/>
                  </a:ext>
                </a:extLst>
              </p:cNvPr>
              <p:cNvSpPr/>
              <p:nvPr/>
            </p:nvSpPr>
            <p:spPr>
              <a:xfrm>
                <a:off x="-3592787" y="3472478"/>
                <a:ext cx="190743" cy="82805"/>
              </a:xfrm>
              <a:custGeom>
                <a:avLst/>
                <a:gdLst/>
                <a:ahLst/>
                <a:cxnLst/>
                <a:rect l="l" t="t" r="r" b="b"/>
                <a:pathLst>
                  <a:path w="1313" h="570" extrusionOk="0">
                    <a:moveTo>
                      <a:pt x="1281" y="0"/>
                    </a:moveTo>
                    <a:cubicBezTo>
                      <a:pt x="1232" y="0"/>
                      <a:pt x="1188" y="9"/>
                      <a:pt x="1139" y="22"/>
                    </a:cubicBezTo>
                    <a:lnTo>
                      <a:pt x="0" y="382"/>
                    </a:lnTo>
                    <a:lnTo>
                      <a:pt x="8" y="388"/>
                    </a:lnTo>
                    <a:cubicBezTo>
                      <a:pt x="66" y="445"/>
                      <a:pt x="128" y="537"/>
                      <a:pt x="210" y="561"/>
                    </a:cubicBezTo>
                    <a:cubicBezTo>
                      <a:pt x="230" y="567"/>
                      <a:pt x="249" y="570"/>
                      <a:pt x="267" y="570"/>
                    </a:cubicBezTo>
                    <a:cubicBezTo>
                      <a:pt x="386" y="570"/>
                      <a:pt x="482" y="461"/>
                      <a:pt x="602" y="461"/>
                    </a:cubicBezTo>
                    <a:cubicBezTo>
                      <a:pt x="619" y="461"/>
                      <a:pt x="635" y="463"/>
                      <a:pt x="652" y="468"/>
                    </a:cubicBezTo>
                    <a:cubicBezTo>
                      <a:pt x="686" y="482"/>
                      <a:pt x="722" y="493"/>
                      <a:pt x="755" y="506"/>
                    </a:cubicBezTo>
                    <a:cubicBezTo>
                      <a:pt x="778" y="507"/>
                      <a:pt x="800" y="508"/>
                      <a:pt x="823" y="508"/>
                    </a:cubicBezTo>
                    <a:cubicBezTo>
                      <a:pt x="831" y="508"/>
                      <a:pt x="840" y="508"/>
                      <a:pt x="848" y="508"/>
                    </a:cubicBezTo>
                    <a:cubicBezTo>
                      <a:pt x="926" y="508"/>
                      <a:pt x="979" y="493"/>
                      <a:pt x="1048" y="459"/>
                    </a:cubicBezTo>
                    <a:cubicBezTo>
                      <a:pt x="1137" y="414"/>
                      <a:pt x="1200" y="331"/>
                      <a:pt x="1256" y="252"/>
                    </a:cubicBezTo>
                    <a:cubicBezTo>
                      <a:pt x="1304" y="185"/>
                      <a:pt x="1312" y="81"/>
                      <a:pt x="1283" y="5"/>
                    </a:cubicBezTo>
                    <a:cubicBezTo>
                      <a:pt x="1282" y="4"/>
                      <a:pt x="1282" y="1"/>
                      <a:pt x="128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935;p38">
                <a:extLst>
                  <a:ext uri="{FF2B5EF4-FFF2-40B4-BE49-F238E27FC236}">
                    <a16:creationId xmlns:a16="http://schemas.microsoft.com/office/drawing/2014/main" id="{31F28168-5876-4C61-B135-2006C11C03EB}"/>
                  </a:ext>
                </a:extLst>
              </p:cNvPr>
              <p:cNvSpPr/>
              <p:nvPr/>
            </p:nvSpPr>
            <p:spPr>
              <a:xfrm>
                <a:off x="-5305543" y="3101890"/>
                <a:ext cx="123917" cy="296211"/>
              </a:xfrm>
              <a:custGeom>
                <a:avLst/>
                <a:gdLst/>
                <a:ahLst/>
                <a:cxnLst/>
                <a:rect l="l" t="t" r="r" b="b"/>
                <a:pathLst>
                  <a:path w="853" h="2039" extrusionOk="0">
                    <a:moveTo>
                      <a:pt x="483" y="0"/>
                    </a:moveTo>
                    <a:cubicBezTo>
                      <a:pt x="477" y="0"/>
                      <a:pt x="471" y="0"/>
                      <a:pt x="465" y="1"/>
                    </a:cubicBezTo>
                    <a:cubicBezTo>
                      <a:pt x="402" y="10"/>
                      <a:pt x="371" y="78"/>
                      <a:pt x="349" y="130"/>
                    </a:cubicBezTo>
                    <a:cubicBezTo>
                      <a:pt x="304" y="231"/>
                      <a:pt x="218" y="306"/>
                      <a:pt x="189" y="416"/>
                    </a:cubicBezTo>
                    <a:cubicBezTo>
                      <a:pt x="174" y="475"/>
                      <a:pt x="182" y="530"/>
                      <a:pt x="174" y="591"/>
                    </a:cubicBezTo>
                    <a:cubicBezTo>
                      <a:pt x="164" y="667"/>
                      <a:pt x="126" y="724"/>
                      <a:pt x="90" y="790"/>
                    </a:cubicBezTo>
                    <a:cubicBezTo>
                      <a:pt x="28" y="903"/>
                      <a:pt x="63" y="1057"/>
                      <a:pt x="55" y="1182"/>
                    </a:cubicBezTo>
                    <a:cubicBezTo>
                      <a:pt x="39" y="1421"/>
                      <a:pt x="1" y="1710"/>
                      <a:pt x="158" y="1915"/>
                    </a:cubicBezTo>
                    <a:cubicBezTo>
                      <a:pt x="193" y="1962"/>
                      <a:pt x="267" y="2038"/>
                      <a:pt x="335" y="2038"/>
                    </a:cubicBezTo>
                    <a:cubicBezTo>
                      <a:pt x="340" y="2038"/>
                      <a:pt x="344" y="2038"/>
                      <a:pt x="349" y="2037"/>
                    </a:cubicBezTo>
                    <a:cubicBezTo>
                      <a:pt x="402" y="2028"/>
                      <a:pt x="463" y="1965"/>
                      <a:pt x="496" y="1930"/>
                    </a:cubicBezTo>
                    <a:cubicBezTo>
                      <a:pt x="568" y="1856"/>
                      <a:pt x="596" y="1794"/>
                      <a:pt x="599" y="1692"/>
                    </a:cubicBezTo>
                    <a:cubicBezTo>
                      <a:pt x="602" y="1608"/>
                      <a:pt x="612" y="1522"/>
                      <a:pt x="639" y="1443"/>
                    </a:cubicBezTo>
                    <a:cubicBezTo>
                      <a:pt x="714" y="1227"/>
                      <a:pt x="852" y="1027"/>
                      <a:pt x="850" y="791"/>
                    </a:cubicBezTo>
                    <a:cubicBezTo>
                      <a:pt x="852" y="772"/>
                      <a:pt x="848" y="757"/>
                      <a:pt x="847" y="741"/>
                    </a:cubicBezTo>
                    <a:cubicBezTo>
                      <a:pt x="847" y="738"/>
                      <a:pt x="848" y="737"/>
                      <a:pt x="848" y="734"/>
                    </a:cubicBezTo>
                    <a:cubicBezTo>
                      <a:pt x="852" y="651"/>
                      <a:pt x="847" y="567"/>
                      <a:pt x="848" y="484"/>
                    </a:cubicBezTo>
                    <a:cubicBezTo>
                      <a:pt x="850" y="431"/>
                      <a:pt x="841" y="411"/>
                      <a:pt x="809" y="368"/>
                    </a:cubicBezTo>
                    <a:cubicBezTo>
                      <a:pt x="778" y="325"/>
                      <a:pt x="758" y="280"/>
                      <a:pt x="732" y="235"/>
                    </a:cubicBezTo>
                    <a:cubicBezTo>
                      <a:pt x="714" y="203"/>
                      <a:pt x="690" y="195"/>
                      <a:pt x="661" y="178"/>
                    </a:cubicBezTo>
                    <a:cubicBezTo>
                      <a:pt x="628" y="156"/>
                      <a:pt x="615" y="130"/>
                      <a:pt x="600" y="94"/>
                    </a:cubicBezTo>
                    <a:cubicBezTo>
                      <a:pt x="578" y="43"/>
                      <a:pt x="539" y="0"/>
                      <a:pt x="48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936;p38">
                <a:extLst>
                  <a:ext uri="{FF2B5EF4-FFF2-40B4-BE49-F238E27FC236}">
                    <a16:creationId xmlns:a16="http://schemas.microsoft.com/office/drawing/2014/main" id="{422A7704-3779-46BF-BF9D-AE85D79F1A75}"/>
                  </a:ext>
                </a:extLst>
              </p:cNvPr>
              <p:cNvSpPr/>
              <p:nvPr/>
            </p:nvSpPr>
            <p:spPr>
              <a:xfrm>
                <a:off x="-5005701" y="3294956"/>
                <a:ext cx="130600" cy="261490"/>
              </a:xfrm>
              <a:custGeom>
                <a:avLst/>
                <a:gdLst/>
                <a:ahLst/>
                <a:cxnLst/>
                <a:rect l="l" t="t" r="r" b="b"/>
                <a:pathLst>
                  <a:path w="899" h="1800" extrusionOk="0">
                    <a:moveTo>
                      <a:pt x="492" y="0"/>
                    </a:moveTo>
                    <a:cubicBezTo>
                      <a:pt x="478" y="0"/>
                      <a:pt x="465" y="1"/>
                      <a:pt x="452" y="5"/>
                    </a:cubicBezTo>
                    <a:cubicBezTo>
                      <a:pt x="414" y="16"/>
                      <a:pt x="380" y="46"/>
                      <a:pt x="354" y="75"/>
                    </a:cubicBezTo>
                    <a:cubicBezTo>
                      <a:pt x="332" y="98"/>
                      <a:pt x="301" y="119"/>
                      <a:pt x="335" y="163"/>
                    </a:cubicBezTo>
                    <a:cubicBezTo>
                      <a:pt x="278" y="267"/>
                      <a:pt x="238" y="383"/>
                      <a:pt x="204" y="496"/>
                    </a:cubicBezTo>
                    <a:cubicBezTo>
                      <a:pt x="147" y="679"/>
                      <a:pt x="81" y="866"/>
                      <a:pt x="37" y="1054"/>
                    </a:cubicBezTo>
                    <a:cubicBezTo>
                      <a:pt x="1" y="1208"/>
                      <a:pt x="16" y="1370"/>
                      <a:pt x="28" y="1526"/>
                    </a:cubicBezTo>
                    <a:cubicBezTo>
                      <a:pt x="33" y="1598"/>
                      <a:pt x="36" y="1690"/>
                      <a:pt x="104" y="1735"/>
                    </a:cubicBezTo>
                    <a:cubicBezTo>
                      <a:pt x="124" y="1749"/>
                      <a:pt x="166" y="1760"/>
                      <a:pt x="188" y="1766"/>
                    </a:cubicBezTo>
                    <a:cubicBezTo>
                      <a:pt x="219" y="1776"/>
                      <a:pt x="251" y="1791"/>
                      <a:pt x="285" y="1797"/>
                    </a:cubicBezTo>
                    <a:cubicBezTo>
                      <a:pt x="290" y="1799"/>
                      <a:pt x="296" y="1799"/>
                      <a:pt x="302" y="1799"/>
                    </a:cubicBezTo>
                    <a:cubicBezTo>
                      <a:pt x="384" y="1799"/>
                      <a:pt x="457" y="1669"/>
                      <a:pt x="492" y="1616"/>
                    </a:cubicBezTo>
                    <a:cubicBezTo>
                      <a:pt x="581" y="1477"/>
                      <a:pt x="621" y="1332"/>
                      <a:pt x="658" y="1174"/>
                    </a:cubicBezTo>
                    <a:cubicBezTo>
                      <a:pt x="676" y="1089"/>
                      <a:pt x="705" y="1010"/>
                      <a:pt x="731" y="928"/>
                    </a:cubicBezTo>
                    <a:cubicBezTo>
                      <a:pt x="753" y="860"/>
                      <a:pt x="766" y="787"/>
                      <a:pt x="788" y="719"/>
                    </a:cubicBezTo>
                    <a:cubicBezTo>
                      <a:pt x="814" y="638"/>
                      <a:pt x="860" y="574"/>
                      <a:pt x="877" y="490"/>
                    </a:cubicBezTo>
                    <a:cubicBezTo>
                      <a:pt x="891" y="424"/>
                      <a:pt x="899" y="362"/>
                      <a:pt x="881" y="298"/>
                    </a:cubicBezTo>
                    <a:cubicBezTo>
                      <a:pt x="852" y="190"/>
                      <a:pt x="742" y="88"/>
                      <a:pt x="655" y="24"/>
                    </a:cubicBezTo>
                    <a:cubicBezTo>
                      <a:pt x="631" y="5"/>
                      <a:pt x="609" y="3"/>
                      <a:pt x="583" y="3"/>
                    </a:cubicBezTo>
                    <a:cubicBezTo>
                      <a:pt x="574" y="3"/>
                      <a:pt x="565" y="3"/>
                      <a:pt x="555" y="3"/>
                    </a:cubicBezTo>
                    <a:cubicBezTo>
                      <a:pt x="535" y="3"/>
                      <a:pt x="513" y="0"/>
                      <a:pt x="49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937;p38">
                <a:extLst>
                  <a:ext uri="{FF2B5EF4-FFF2-40B4-BE49-F238E27FC236}">
                    <a16:creationId xmlns:a16="http://schemas.microsoft.com/office/drawing/2014/main" id="{E67F86E8-6F07-4578-A0F9-B1D2BD8DDE3F}"/>
                  </a:ext>
                </a:extLst>
              </p:cNvPr>
              <p:cNvSpPr/>
              <p:nvPr/>
            </p:nvSpPr>
            <p:spPr>
              <a:xfrm>
                <a:off x="-5301620" y="3479887"/>
                <a:ext cx="85566" cy="87890"/>
              </a:xfrm>
              <a:custGeom>
                <a:avLst/>
                <a:gdLst/>
                <a:ahLst/>
                <a:cxnLst/>
                <a:rect l="l" t="t" r="r" b="b"/>
                <a:pathLst>
                  <a:path w="589" h="605" extrusionOk="0">
                    <a:moveTo>
                      <a:pt x="338" y="1"/>
                    </a:moveTo>
                    <a:cubicBezTo>
                      <a:pt x="294" y="1"/>
                      <a:pt x="243" y="16"/>
                      <a:pt x="208" y="31"/>
                    </a:cubicBezTo>
                    <a:cubicBezTo>
                      <a:pt x="172" y="47"/>
                      <a:pt x="147" y="75"/>
                      <a:pt x="121" y="103"/>
                    </a:cubicBezTo>
                    <a:lnTo>
                      <a:pt x="121" y="103"/>
                    </a:lnTo>
                    <a:cubicBezTo>
                      <a:pt x="121" y="103"/>
                      <a:pt x="120" y="103"/>
                      <a:pt x="120" y="103"/>
                    </a:cubicBezTo>
                    <a:cubicBezTo>
                      <a:pt x="86" y="103"/>
                      <a:pt x="71" y="133"/>
                      <a:pt x="58" y="163"/>
                    </a:cubicBezTo>
                    <a:cubicBezTo>
                      <a:pt x="37" y="212"/>
                      <a:pt x="5" y="266"/>
                      <a:pt x="2" y="321"/>
                    </a:cubicBezTo>
                    <a:cubicBezTo>
                      <a:pt x="1" y="347"/>
                      <a:pt x="7" y="372"/>
                      <a:pt x="13" y="396"/>
                    </a:cubicBezTo>
                    <a:cubicBezTo>
                      <a:pt x="27" y="445"/>
                      <a:pt x="23" y="503"/>
                      <a:pt x="46" y="546"/>
                    </a:cubicBezTo>
                    <a:cubicBezTo>
                      <a:pt x="70" y="593"/>
                      <a:pt x="116" y="605"/>
                      <a:pt x="163" y="605"/>
                    </a:cubicBezTo>
                    <a:cubicBezTo>
                      <a:pt x="178" y="605"/>
                      <a:pt x="193" y="604"/>
                      <a:pt x="208" y="602"/>
                    </a:cubicBezTo>
                    <a:cubicBezTo>
                      <a:pt x="300" y="593"/>
                      <a:pt x="383" y="522"/>
                      <a:pt x="453" y="467"/>
                    </a:cubicBezTo>
                    <a:cubicBezTo>
                      <a:pt x="518" y="420"/>
                      <a:pt x="588" y="348"/>
                      <a:pt x="572" y="263"/>
                    </a:cubicBezTo>
                    <a:cubicBezTo>
                      <a:pt x="553" y="171"/>
                      <a:pt x="472" y="31"/>
                      <a:pt x="375" y="5"/>
                    </a:cubicBezTo>
                    <a:cubicBezTo>
                      <a:pt x="364" y="2"/>
                      <a:pt x="351" y="1"/>
                      <a:pt x="338"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938;p38">
                <a:extLst>
                  <a:ext uri="{FF2B5EF4-FFF2-40B4-BE49-F238E27FC236}">
                    <a16:creationId xmlns:a16="http://schemas.microsoft.com/office/drawing/2014/main" id="{BCE4EEEC-1A5F-43EC-9738-CEF236E87A76}"/>
                  </a:ext>
                </a:extLst>
              </p:cNvPr>
              <p:cNvSpPr/>
              <p:nvPr/>
            </p:nvSpPr>
            <p:spPr>
              <a:xfrm>
                <a:off x="-4767310" y="3561820"/>
                <a:ext cx="435091" cy="84694"/>
              </a:xfrm>
              <a:custGeom>
                <a:avLst/>
                <a:gdLst/>
                <a:ahLst/>
                <a:cxnLst/>
                <a:rect l="l" t="t" r="r" b="b"/>
                <a:pathLst>
                  <a:path w="2995" h="583" extrusionOk="0">
                    <a:moveTo>
                      <a:pt x="1" y="1"/>
                    </a:moveTo>
                    <a:lnTo>
                      <a:pt x="1" y="1"/>
                    </a:lnTo>
                    <a:cubicBezTo>
                      <a:pt x="7" y="64"/>
                      <a:pt x="15" y="133"/>
                      <a:pt x="39" y="190"/>
                    </a:cubicBezTo>
                    <a:cubicBezTo>
                      <a:pt x="60" y="241"/>
                      <a:pt x="94" y="246"/>
                      <a:pt x="142" y="261"/>
                    </a:cubicBezTo>
                    <a:cubicBezTo>
                      <a:pt x="286" y="302"/>
                      <a:pt x="409" y="377"/>
                      <a:pt x="545" y="434"/>
                    </a:cubicBezTo>
                    <a:cubicBezTo>
                      <a:pt x="695" y="498"/>
                      <a:pt x="849" y="490"/>
                      <a:pt x="1007" y="503"/>
                    </a:cubicBezTo>
                    <a:cubicBezTo>
                      <a:pt x="1110" y="512"/>
                      <a:pt x="1215" y="531"/>
                      <a:pt x="1319" y="535"/>
                    </a:cubicBezTo>
                    <a:cubicBezTo>
                      <a:pt x="1399" y="538"/>
                      <a:pt x="1476" y="543"/>
                      <a:pt x="1554" y="554"/>
                    </a:cubicBezTo>
                    <a:cubicBezTo>
                      <a:pt x="1624" y="563"/>
                      <a:pt x="1694" y="582"/>
                      <a:pt x="1764" y="582"/>
                    </a:cubicBezTo>
                    <a:cubicBezTo>
                      <a:pt x="1768" y="582"/>
                      <a:pt x="1771" y="582"/>
                      <a:pt x="1775" y="582"/>
                    </a:cubicBezTo>
                    <a:cubicBezTo>
                      <a:pt x="1857" y="580"/>
                      <a:pt x="1930" y="543"/>
                      <a:pt x="2011" y="528"/>
                    </a:cubicBezTo>
                    <a:cubicBezTo>
                      <a:pt x="2032" y="524"/>
                      <a:pt x="2052" y="522"/>
                      <a:pt x="2072" y="522"/>
                    </a:cubicBezTo>
                    <a:cubicBezTo>
                      <a:pt x="2106" y="522"/>
                      <a:pt x="2140" y="527"/>
                      <a:pt x="2179" y="531"/>
                    </a:cubicBezTo>
                    <a:cubicBezTo>
                      <a:pt x="2236" y="538"/>
                      <a:pt x="2296" y="533"/>
                      <a:pt x="2355" y="538"/>
                    </a:cubicBezTo>
                    <a:cubicBezTo>
                      <a:pt x="2400" y="543"/>
                      <a:pt x="2445" y="553"/>
                      <a:pt x="2490" y="553"/>
                    </a:cubicBezTo>
                    <a:cubicBezTo>
                      <a:pt x="2506" y="553"/>
                      <a:pt x="2521" y="552"/>
                      <a:pt x="2536" y="549"/>
                    </a:cubicBezTo>
                    <a:cubicBezTo>
                      <a:pt x="2595" y="536"/>
                      <a:pt x="2638" y="499"/>
                      <a:pt x="2684" y="466"/>
                    </a:cubicBezTo>
                    <a:cubicBezTo>
                      <a:pt x="2728" y="433"/>
                      <a:pt x="2769" y="409"/>
                      <a:pt x="2821" y="388"/>
                    </a:cubicBezTo>
                    <a:cubicBezTo>
                      <a:pt x="2857" y="373"/>
                      <a:pt x="2902" y="360"/>
                      <a:pt x="2933" y="337"/>
                    </a:cubicBezTo>
                    <a:cubicBezTo>
                      <a:pt x="2965" y="312"/>
                      <a:pt x="2987" y="269"/>
                      <a:pt x="2992" y="228"/>
                    </a:cubicBezTo>
                    <a:cubicBezTo>
                      <a:pt x="2994" y="218"/>
                      <a:pt x="2994" y="210"/>
                      <a:pt x="2992" y="203"/>
                    </a:cubicBezTo>
                    <a:lnTo>
                      <a:pt x="784" y="53"/>
                    </a:lnTo>
                    <a:lnTo>
                      <a:pt x="303" y="21"/>
                    </a:lnTo>
                    <a:lnTo>
                      <a:pt x="1"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939;p38">
                <a:extLst>
                  <a:ext uri="{FF2B5EF4-FFF2-40B4-BE49-F238E27FC236}">
                    <a16:creationId xmlns:a16="http://schemas.microsoft.com/office/drawing/2014/main" id="{299A2F7C-C69F-449E-B93E-44776CCB8E19}"/>
                  </a:ext>
                </a:extLst>
              </p:cNvPr>
              <p:cNvSpPr/>
              <p:nvPr/>
            </p:nvSpPr>
            <p:spPr>
              <a:xfrm>
                <a:off x="-5331837" y="3824471"/>
                <a:ext cx="426520" cy="142512"/>
              </a:xfrm>
              <a:custGeom>
                <a:avLst/>
                <a:gdLst/>
                <a:ahLst/>
                <a:cxnLst/>
                <a:rect l="l" t="t" r="r" b="b"/>
                <a:pathLst>
                  <a:path w="2936" h="981" extrusionOk="0">
                    <a:moveTo>
                      <a:pt x="966" y="1"/>
                    </a:moveTo>
                    <a:cubicBezTo>
                      <a:pt x="879" y="1"/>
                      <a:pt x="791" y="24"/>
                      <a:pt x="707" y="46"/>
                    </a:cubicBezTo>
                    <a:cubicBezTo>
                      <a:pt x="570" y="83"/>
                      <a:pt x="437" y="134"/>
                      <a:pt x="299" y="173"/>
                    </a:cubicBezTo>
                    <a:cubicBezTo>
                      <a:pt x="200" y="200"/>
                      <a:pt x="97" y="225"/>
                      <a:pt x="0" y="259"/>
                    </a:cubicBezTo>
                    <a:cubicBezTo>
                      <a:pt x="174" y="530"/>
                      <a:pt x="436" y="746"/>
                      <a:pt x="739" y="868"/>
                    </a:cubicBezTo>
                    <a:cubicBezTo>
                      <a:pt x="922" y="941"/>
                      <a:pt x="1119" y="980"/>
                      <a:pt x="1326" y="980"/>
                    </a:cubicBezTo>
                    <a:cubicBezTo>
                      <a:pt x="1382" y="980"/>
                      <a:pt x="1438" y="978"/>
                      <a:pt x="1495" y="972"/>
                    </a:cubicBezTo>
                    <a:lnTo>
                      <a:pt x="1542" y="966"/>
                    </a:lnTo>
                    <a:lnTo>
                      <a:pt x="2936" y="820"/>
                    </a:lnTo>
                    <a:cubicBezTo>
                      <a:pt x="2913" y="774"/>
                      <a:pt x="2882" y="735"/>
                      <a:pt x="2843" y="697"/>
                    </a:cubicBezTo>
                    <a:cubicBezTo>
                      <a:pt x="2763" y="612"/>
                      <a:pt x="2646" y="521"/>
                      <a:pt x="2543" y="466"/>
                    </a:cubicBezTo>
                    <a:cubicBezTo>
                      <a:pt x="2360" y="368"/>
                      <a:pt x="2167" y="357"/>
                      <a:pt x="1962" y="350"/>
                    </a:cubicBezTo>
                    <a:cubicBezTo>
                      <a:pt x="1841" y="345"/>
                      <a:pt x="1718" y="334"/>
                      <a:pt x="1599" y="305"/>
                    </a:cubicBezTo>
                    <a:cubicBezTo>
                      <a:pt x="1491" y="277"/>
                      <a:pt x="1401" y="229"/>
                      <a:pt x="1310" y="162"/>
                    </a:cubicBezTo>
                    <a:cubicBezTo>
                      <a:pt x="1220" y="98"/>
                      <a:pt x="1111" y="11"/>
                      <a:pt x="996" y="2"/>
                    </a:cubicBezTo>
                    <a:cubicBezTo>
                      <a:pt x="986" y="1"/>
                      <a:pt x="976" y="1"/>
                      <a:pt x="96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940;p38">
                <a:extLst>
                  <a:ext uri="{FF2B5EF4-FFF2-40B4-BE49-F238E27FC236}">
                    <a16:creationId xmlns:a16="http://schemas.microsoft.com/office/drawing/2014/main" id="{981B8ACE-C57D-4683-A20C-2219FDF6A1C7}"/>
                  </a:ext>
                </a:extLst>
              </p:cNvPr>
              <p:cNvSpPr/>
              <p:nvPr/>
            </p:nvSpPr>
            <p:spPr>
              <a:xfrm>
                <a:off x="-4721840" y="3851492"/>
                <a:ext cx="405456" cy="72636"/>
              </a:xfrm>
              <a:custGeom>
                <a:avLst/>
                <a:gdLst/>
                <a:ahLst/>
                <a:cxnLst/>
                <a:rect l="l" t="t" r="r" b="b"/>
                <a:pathLst>
                  <a:path w="2791" h="500" extrusionOk="0">
                    <a:moveTo>
                      <a:pt x="2401" y="1"/>
                    </a:moveTo>
                    <a:cubicBezTo>
                      <a:pt x="2389" y="1"/>
                      <a:pt x="2378" y="1"/>
                      <a:pt x="2366" y="2"/>
                    </a:cubicBezTo>
                    <a:cubicBezTo>
                      <a:pt x="2275" y="11"/>
                      <a:pt x="2193" y="42"/>
                      <a:pt x="2104" y="58"/>
                    </a:cubicBezTo>
                    <a:cubicBezTo>
                      <a:pt x="2015" y="75"/>
                      <a:pt x="1927" y="70"/>
                      <a:pt x="1838" y="78"/>
                    </a:cubicBezTo>
                    <a:cubicBezTo>
                      <a:pt x="1770" y="83"/>
                      <a:pt x="1704" y="96"/>
                      <a:pt x="1638" y="101"/>
                    </a:cubicBezTo>
                    <a:cubicBezTo>
                      <a:pt x="1612" y="102"/>
                      <a:pt x="1587" y="103"/>
                      <a:pt x="1562" y="103"/>
                    </a:cubicBezTo>
                    <a:cubicBezTo>
                      <a:pt x="1518" y="103"/>
                      <a:pt x="1474" y="101"/>
                      <a:pt x="1431" y="101"/>
                    </a:cubicBezTo>
                    <a:cubicBezTo>
                      <a:pt x="1418" y="101"/>
                      <a:pt x="1406" y="101"/>
                      <a:pt x="1393" y="102"/>
                    </a:cubicBezTo>
                    <a:cubicBezTo>
                      <a:pt x="1320" y="105"/>
                      <a:pt x="1249" y="120"/>
                      <a:pt x="1176" y="128"/>
                    </a:cubicBezTo>
                    <a:cubicBezTo>
                      <a:pt x="1042" y="143"/>
                      <a:pt x="906" y="140"/>
                      <a:pt x="776" y="173"/>
                    </a:cubicBezTo>
                    <a:cubicBezTo>
                      <a:pt x="680" y="198"/>
                      <a:pt x="600" y="249"/>
                      <a:pt x="508" y="277"/>
                    </a:cubicBezTo>
                    <a:cubicBezTo>
                      <a:pt x="428" y="304"/>
                      <a:pt x="347" y="307"/>
                      <a:pt x="263" y="318"/>
                    </a:cubicBezTo>
                    <a:cubicBezTo>
                      <a:pt x="175" y="330"/>
                      <a:pt x="63" y="354"/>
                      <a:pt x="15" y="441"/>
                    </a:cubicBezTo>
                    <a:cubicBezTo>
                      <a:pt x="5" y="459"/>
                      <a:pt x="1" y="480"/>
                      <a:pt x="4" y="500"/>
                    </a:cubicBezTo>
                    <a:lnTo>
                      <a:pt x="1123" y="380"/>
                    </a:lnTo>
                    <a:lnTo>
                      <a:pt x="2590" y="225"/>
                    </a:lnTo>
                    <a:lnTo>
                      <a:pt x="2791" y="211"/>
                    </a:lnTo>
                    <a:cubicBezTo>
                      <a:pt x="2745" y="151"/>
                      <a:pt x="2682" y="102"/>
                      <a:pt x="2611" y="65"/>
                    </a:cubicBezTo>
                    <a:cubicBezTo>
                      <a:pt x="2541" y="27"/>
                      <a:pt x="2478" y="1"/>
                      <a:pt x="2401"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941;p38">
                <a:extLst>
                  <a:ext uri="{FF2B5EF4-FFF2-40B4-BE49-F238E27FC236}">
                    <a16:creationId xmlns:a16="http://schemas.microsoft.com/office/drawing/2014/main" id="{4B990ADD-E961-4A2B-A8BE-D7A048D573E8}"/>
                  </a:ext>
                </a:extLst>
              </p:cNvPr>
              <p:cNvSpPr/>
              <p:nvPr/>
            </p:nvSpPr>
            <p:spPr>
              <a:xfrm>
                <a:off x="-3964247" y="3579688"/>
                <a:ext cx="137864" cy="97187"/>
              </a:xfrm>
              <a:custGeom>
                <a:avLst/>
                <a:gdLst/>
                <a:ahLst/>
                <a:cxnLst/>
                <a:rect l="l" t="t" r="r" b="b"/>
                <a:pathLst>
                  <a:path w="949" h="669" extrusionOk="0">
                    <a:moveTo>
                      <a:pt x="421" y="0"/>
                    </a:moveTo>
                    <a:cubicBezTo>
                      <a:pt x="409" y="0"/>
                      <a:pt x="397" y="1"/>
                      <a:pt x="385" y="1"/>
                    </a:cubicBezTo>
                    <a:cubicBezTo>
                      <a:pt x="349" y="3"/>
                      <a:pt x="248" y="40"/>
                      <a:pt x="255" y="90"/>
                    </a:cubicBezTo>
                    <a:cubicBezTo>
                      <a:pt x="162" y="204"/>
                      <a:pt x="0" y="365"/>
                      <a:pt x="95" y="520"/>
                    </a:cubicBezTo>
                    <a:cubicBezTo>
                      <a:pt x="140" y="595"/>
                      <a:pt x="255" y="609"/>
                      <a:pt x="333" y="621"/>
                    </a:cubicBezTo>
                    <a:cubicBezTo>
                      <a:pt x="388" y="629"/>
                      <a:pt x="442" y="639"/>
                      <a:pt x="497" y="649"/>
                    </a:cubicBezTo>
                    <a:cubicBezTo>
                      <a:pt x="558" y="658"/>
                      <a:pt x="631" y="668"/>
                      <a:pt x="700" y="668"/>
                    </a:cubicBezTo>
                    <a:cubicBezTo>
                      <a:pt x="731" y="668"/>
                      <a:pt x="761" y="666"/>
                      <a:pt x="789" y="661"/>
                    </a:cubicBezTo>
                    <a:cubicBezTo>
                      <a:pt x="855" y="650"/>
                      <a:pt x="880" y="568"/>
                      <a:pt x="899" y="514"/>
                    </a:cubicBezTo>
                    <a:cubicBezTo>
                      <a:pt x="919" y="457"/>
                      <a:pt x="942" y="411"/>
                      <a:pt x="942" y="350"/>
                    </a:cubicBezTo>
                    <a:cubicBezTo>
                      <a:pt x="942" y="310"/>
                      <a:pt x="948" y="261"/>
                      <a:pt x="940" y="221"/>
                    </a:cubicBezTo>
                    <a:cubicBezTo>
                      <a:pt x="932" y="173"/>
                      <a:pt x="891" y="156"/>
                      <a:pt x="854" y="131"/>
                    </a:cubicBezTo>
                    <a:cubicBezTo>
                      <a:pt x="766" y="69"/>
                      <a:pt x="662" y="45"/>
                      <a:pt x="560" y="17"/>
                    </a:cubicBezTo>
                    <a:cubicBezTo>
                      <a:pt x="514" y="4"/>
                      <a:pt x="468" y="0"/>
                      <a:pt x="42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942;p38">
                <a:extLst>
                  <a:ext uri="{FF2B5EF4-FFF2-40B4-BE49-F238E27FC236}">
                    <a16:creationId xmlns:a16="http://schemas.microsoft.com/office/drawing/2014/main" id="{2A1DB273-DA9C-4AC9-9960-43BD04F7C41E}"/>
                  </a:ext>
                </a:extLst>
              </p:cNvPr>
              <p:cNvSpPr/>
              <p:nvPr/>
            </p:nvSpPr>
            <p:spPr>
              <a:xfrm>
                <a:off x="-4079448" y="3718714"/>
                <a:ext cx="92248" cy="70021"/>
              </a:xfrm>
              <a:custGeom>
                <a:avLst/>
                <a:gdLst/>
                <a:ahLst/>
                <a:cxnLst/>
                <a:rect l="l" t="t" r="r" b="b"/>
                <a:pathLst>
                  <a:path w="635" h="482" extrusionOk="0">
                    <a:moveTo>
                      <a:pt x="340" y="0"/>
                    </a:moveTo>
                    <a:cubicBezTo>
                      <a:pt x="324" y="0"/>
                      <a:pt x="306" y="3"/>
                      <a:pt x="287" y="8"/>
                    </a:cubicBezTo>
                    <a:cubicBezTo>
                      <a:pt x="263" y="14"/>
                      <a:pt x="239" y="15"/>
                      <a:pt x="216" y="25"/>
                    </a:cubicBezTo>
                    <a:cubicBezTo>
                      <a:pt x="190" y="37"/>
                      <a:pt x="193" y="49"/>
                      <a:pt x="173" y="70"/>
                    </a:cubicBezTo>
                    <a:lnTo>
                      <a:pt x="143" y="70"/>
                    </a:lnTo>
                    <a:lnTo>
                      <a:pt x="143" y="68"/>
                    </a:lnTo>
                    <a:cubicBezTo>
                      <a:pt x="95" y="141"/>
                      <a:pt x="1" y="305"/>
                      <a:pt x="93" y="384"/>
                    </a:cubicBezTo>
                    <a:cubicBezTo>
                      <a:pt x="125" y="412"/>
                      <a:pt x="172" y="419"/>
                      <a:pt x="210" y="433"/>
                    </a:cubicBezTo>
                    <a:cubicBezTo>
                      <a:pt x="248" y="448"/>
                      <a:pt x="282" y="472"/>
                      <a:pt x="322" y="479"/>
                    </a:cubicBezTo>
                    <a:cubicBezTo>
                      <a:pt x="334" y="481"/>
                      <a:pt x="348" y="482"/>
                      <a:pt x="362" y="482"/>
                    </a:cubicBezTo>
                    <a:cubicBezTo>
                      <a:pt x="427" y="482"/>
                      <a:pt x="505" y="463"/>
                      <a:pt x="553" y="432"/>
                    </a:cubicBezTo>
                    <a:cubicBezTo>
                      <a:pt x="625" y="387"/>
                      <a:pt x="626" y="289"/>
                      <a:pt x="626" y="216"/>
                    </a:cubicBezTo>
                    <a:cubicBezTo>
                      <a:pt x="626" y="190"/>
                      <a:pt x="635" y="143"/>
                      <a:pt x="628" y="118"/>
                    </a:cubicBezTo>
                    <a:cubicBezTo>
                      <a:pt x="620" y="101"/>
                      <a:pt x="615" y="101"/>
                      <a:pt x="602" y="85"/>
                    </a:cubicBezTo>
                    <a:cubicBezTo>
                      <a:pt x="550" y="30"/>
                      <a:pt x="505" y="29"/>
                      <a:pt x="436" y="15"/>
                    </a:cubicBezTo>
                    <a:cubicBezTo>
                      <a:pt x="400" y="7"/>
                      <a:pt x="371" y="0"/>
                      <a:pt x="340"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943;p38">
                <a:extLst>
                  <a:ext uri="{FF2B5EF4-FFF2-40B4-BE49-F238E27FC236}">
                    <a16:creationId xmlns:a16="http://schemas.microsoft.com/office/drawing/2014/main" id="{733F3771-DAE2-432E-AC6A-27930A1241EF}"/>
                  </a:ext>
                </a:extLst>
              </p:cNvPr>
              <p:cNvSpPr/>
              <p:nvPr/>
            </p:nvSpPr>
            <p:spPr>
              <a:xfrm>
                <a:off x="-3766387" y="3696632"/>
                <a:ext cx="75106" cy="66680"/>
              </a:xfrm>
              <a:custGeom>
                <a:avLst/>
                <a:gdLst/>
                <a:ahLst/>
                <a:cxnLst/>
                <a:rect l="l" t="t" r="r" b="b"/>
                <a:pathLst>
                  <a:path w="517" h="459" extrusionOk="0">
                    <a:moveTo>
                      <a:pt x="126" y="1"/>
                    </a:moveTo>
                    <a:cubicBezTo>
                      <a:pt x="124" y="1"/>
                      <a:pt x="123" y="1"/>
                      <a:pt x="121" y="1"/>
                    </a:cubicBezTo>
                    <a:lnTo>
                      <a:pt x="151" y="30"/>
                    </a:lnTo>
                    <a:cubicBezTo>
                      <a:pt x="95" y="67"/>
                      <a:pt x="67" y="84"/>
                      <a:pt x="37" y="145"/>
                    </a:cubicBezTo>
                    <a:cubicBezTo>
                      <a:pt x="16" y="187"/>
                      <a:pt x="1" y="238"/>
                      <a:pt x="2" y="285"/>
                    </a:cubicBezTo>
                    <a:cubicBezTo>
                      <a:pt x="6" y="360"/>
                      <a:pt x="100" y="388"/>
                      <a:pt x="155" y="422"/>
                    </a:cubicBezTo>
                    <a:cubicBezTo>
                      <a:pt x="194" y="446"/>
                      <a:pt x="241" y="459"/>
                      <a:pt x="288" y="459"/>
                    </a:cubicBezTo>
                    <a:cubicBezTo>
                      <a:pt x="376" y="459"/>
                      <a:pt x="463" y="417"/>
                      <a:pt x="493" y="331"/>
                    </a:cubicBezTo>
                    <a:cubicBezTo>
                      <a:pt x="503" y="299"/>
                      <a:pt x="509" y="258"/>
                      <a:pt x="514" y="224"/>
                    </a:cubicBezTo>
                    <a:cubicBezTo>
                      <a:pt x="517" y="197"/>
                      <a:pt x="516" y="188"/>
                      <a:pt x="505" y="162"/>
                    </a:cubicBezTo>
                    <a:cubicBezTo>
                      <a:pt x="485" y="113"/>
                      <a:pt x="441" y="87"/>
                      <a:pt x="397" y="59"/>
                    </a:cubicBezTo>
                    <a:cubicBezTo>
                      <a:pt x="349" y="30"/>
                      <a:pt x="307" y="16"/>
                      <a:pt x="250" y="16"/>
                    </a:cubicBezTo>
                    <a:cubicBezTo>
                      <a:pt x="235" y="16"/>
                      <a:pt x="218" y="17"/>
                      <a:pt x="202" y="17"/>
                    </a:cubicBezTo>
                    <a:cubicBezTo>
                      <a:pt x="198" y="17"/>
                      <a:pt x="194" y="17"/>
                      <a:pt x="190" y="17"/>
                    </a:cubicBezTo>
                    <a:cubicBezTo>
                      <a:pt x="168" y="15"/>
                      <a:pt x="149" y="1"/>
                      <a:pt x="12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944;p38">
                <a:extLst>
                  <a:ext uri="{FF2B5EF4-FFF2-40B4-BE49-F238E27FC236}">
                    <a16:creationId xmlns:a16="http://schemas.microsoft.com/office/drawing/2014/main" id="{21CCD370-4620-44D6-A58A-BE78925496DB}"/>
                  </a:ext>
                </a:extLst>
              </p:cNvPr>
              <p:cNvSpPr/>
              <p:nvPr/>
            </p:nvSpPr>
            <p:spPr>
              <a:xfrm>
                <a:off x="-4280213" y="3766944"/>
                <a:ext cx="1253411" cy="411121"/>
              </a:xfrm>
              <a:custGeom>
                <a:avLst/>
                <a:gdLst/>
                <a:ahLst/>
                <a:cxnLst/>
                <a:rect l="l" t="t" r="r" b="b"/>
                <a:pathLst>
                  <a:path w="8628" h="2830" extrusionOk="0">
                    <a:moveTo>
                      <a:pt x="6329" y="1"/>
                    </a:moveTo>
                    <a:cubicBezTo>
                      <a:pt x="6217" y="1"/>
                      <a:pt x="6103" y="4"/>
                      <a:pt x="5988" y="10"/>
                    </a:cubicBezTo>
                    <a:cubicBezTo>
                      <a:pt x="5529" y="37"/>
                      <a:pt x="5052" y="126"/>
                      <a:pt x="4620" y="320"/>
                    </a:cubicBezTo>
                    <a:lnTo>
                      <a:pt x="3102" y="92"/>
                    </a:lnTo>
                    <a:cubicBezTo>
                      <a:pt x="3078" y="89"/>
                      <a:pt x="3054" y="87"/>
                      <a:pt x="3031" y="87"/>
                    </a:cubicBezTo>
                    <a:cubicBezTo>
                      <a:pt x="2823" y="87"/>
                      <a:pt x="2635" y="224"/>
                      <a:pt x="2573" y="429"/>
                    </a:cubicBezTo>
                    <a:cubicBezTo>
                      <a:pt x="2560" y="474"/>
                      <a:pt x="2554" y="520"/>
                      <a:pt x="2554" y="565"/>
                    </a:cubicBezTo>
                    <a:cubicBezTo>
                      <a:pt x="2554" y="767"/>
                      <a:pt x="2682" y="952"/>
                      <a:pt x="2882" y="1018"/>
                    </a:cubicBezTo>
                    <a:lnTo>
                      <a:pt x="3758" y="1308"/>
                    </a:lnTo>
                    <a:lnTo>
                      <a:pt x="3445" y="1380"/>
                    </a:lnTo>
                    <a:cubicBezTo>
                      <a:pt x="3280" y="1416"/>
                      <a:pt x="3114" y="1434"/>
                      <a:pt x="2948" y="1434"/>
                    </a:cubicBezTo>
                    <a:cubicBezTo>
                      <a:pt x="2608" y="1434"/>
                      <a:pt x="2272" y="1359"/>
                      <a:pt x="1962" y="1210"/>
                    </a:cubicBezTo>
                    <a:lnTo>
                      <a:pt x="651" y="578"/>
                    </a:lnTo>
                    <a:cubicBezTo>
                      <a:pt x="589" y="548"/>
                      <a:pt x="522" y="533"/>
                      <a:pt x="455" y="533"/>
                    </a:cubicBezTo>
                    <a:cubicBezTo>
                      <a:pt x="362" y="533"/>
                      <a:pt x="270" y="562"/>
                      <a:pt x="191" y="616"/>
                    </a:cubicBezTo>
                    <a:cubicBezTo>
                      <a:pt x="63" y="708"/>
                      <a:pt x="1" y="845"/>
                      <a:pt x="1" y="986"/>
                    </a:cubicBezTo>
                    <a:cubicBezTo>
                      <a:pt x="1" y="1132"/>
                      <a:pt x="69" y="1277"/>
                      <a:pt x="208" y="1367"/>
                    </a:cubicBezTo>
                    <a:lnTo>
                      <a:pt x="1819" y="2414"/>
                    </a:lnTo>
                    <a:cubicBezTo>
                      <a:pt x="2126" y="2613"/>
                      <a:pt x="2470" y="2742"/>
                      <a:pt x="2824" y="2797"/>
                    </a:cubicBezTo>
                    <a:cubicBezTo>
                      <a:pt x="2913" y="2812"/>
                      <a:pt x="3004" y="2821"/>
                      <a:pt x="3094" y="2825"/>
                    </a:cubicBezTo>
                    <a:cubicBezTo>
                      <a:pt x="3141" y="2828"/>
                      <a:pt x="3188" y="2829"/>
                      <a:pt x="3234" y="2829"/>
                    </a:cubicBezTo>
                    <a:cubicBezTo>
                      <a:pt x="3468" y="2829"/>
                      <a:pt x="3703" y="2797"/>
                      <a:pt x="3932" y="2732"/>
                    </a:cubicBezTo>
                    <a:lnTo>
                      <a:pt x="4343" y="2663"/>
                    </a:lnTo>
                    <a:lnTo>
                      <a:pt x="6435" y="2314"/>
                    </a:lnTo>
                    <a:lnTo>
                      <a:pt x="7099" y="2202"/>
                    </a:lnTo>
                    <a:lnTo>
                      <a:pt x="8123" y="2031"/>
                    </a:lnTo>
                    <a:lnTo>
                      <a:pt x="8627" y="1947"/>
                    </a:lnTo>
                    <a:lnTo>
                      <a:pt x="8036" y="215"/>
                    </a:lnTo>
                    <a:cubicBezTo>
                      <a:pt x="8036" y="215"/>
                      <a:pt x="7811" y="153"/>
                      <a:pt x="7456" y="94"/>
                    </a:cubicBezTo>
                    <a:cubicBezTo>
                      <a:pt x="7155" y="45"/>
                      <a:pt x="6759" y="1"/>
                      <a:pt x="6329"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945;p38">
                <a:extLst>
                  <a:ext uri="{FF2B5EF4-FFF2-40B4-BE49-F238E27FC236}">
                    <a16:creationId xmlns:a16="http://schemas.microsoft.com/office/drawing/2014/main" id="{E514FC49-721E-45F5-B93B-FF040AD30FEC}"/>
                  </a:ext>
                </a:extLst>
              </p:cNvPr>
              <p:cNvSpPr/>
              <p:nvPr/>
            </p:nvSpPr>
            <p:spPr>
              <a:xfrm>
                <a:off x="-2641837" y="2219800"/>
                <a:ext cx="772414" cy="1563713"/>
              </a:xfrm>
              <a:custGeom>
                <a:avLst/>
                <a:gdLst/>
                <a:ahLst/>
                <a:cxnLst/>
                <a:rect l="l" t="t" r="r" b="b"/>
                <a:pathLst>
                  <a:path w="5317" h="10764" extrusionOk="0">
                    <a:moveTo>
                      <a:pt x="2490" y="1"/>
                    </a:moveTo>
                    <a:cubicBezTo>
                      <a:pt x="2330" y="1"/>
                      <a:pt x="2167" y="21"/>
                      <a:pt x="2004" y="64"/>
                    </a:cubicBezTo>
                    <a:cubicBezTo>
                      <a:pt x="985" y="331"/>
                      <a:pt x="1" y="1733"/>
                      <a:pt x="285" y="2749"/>
                    </a:cubicBezTo>
                    <a:lnTo>
                      <a:pt x="973" y="5500"/>
                    </a:lnTo>
                    <a:lnTo>
                      <a:pt x="1086" y="5946"/>
                    </a:lnTo>
                    <a:lnTo>
                      <a:pt x="1263" y="6658"/>
                    </a:lnTo>
                    <a:lnTo>
                      <a:pt x="1747" y="8607"/>
                    </a:lnTo>
                    <a:lnTo>
                      <a:pt x="1839" y="8969"/>
                    </a:lnTo>
                    <a:lnTo>
                      <a:pt x="2012" y="9668"/>
                    </a:lnTo>
                    <a:lnTo>
                      <a:pt x="2268" y="10686"/>
                    </a:lnTo>
                    <a:cubicBezTo>
                      <a:pt x="2688" y="10711"/>
                      <a:pt x="3109" y="10738"/>
                      <a:pt x="3531" y="10752"/>
                    </a:cubicBezTo>
                    <a:cubicBezTo>
                      <a:pt x="3731" y="10759"/>
                      <a:pt x="3932" y="10763"/>
                      <a:pt x="4133" y="10763"/>
                    </a:cubicBezTo>
                    <a:cubicBezTo>
                      <a:pt x="4175" y="10763"/>
                      <a:pt x="4216" y="10763"/>
                      <a:pt x="4258" y="10763"/>
                    </a:cubicBezTo>
                    <a:cubicBezTo>
                      <a:pt x="4300" y="10763"/>
                      <a:pt x="4343" y="10763"/>
                      <a:pt x="4385" y="10762"/>
                    </a:cubicBezTo>
                    <a:cubicBezTo>
                      <a:pt x="4690" y="10759"/>
                      <a:pt x="4994" y="10743"/>
                      <a:pt x="5296" y="10715"/>
                    </a:cubicBezTo>
                    <a:cubicBezTo>
                      <a:pt x="5303" y="10715"/>
                      <a:pt x="5311" y="10715"/>
                      <a:pt x="5317" y="10714"/>
                    </a:cubicBezTo>
                    <a:lnTo>
                      <a:pt x="5317" y="10703"/>
                    </a:lnTo>
                    <a:lnTo>
                      <a:pt x="5277" y="10327"/>
                    </a:lnTo>
                    <a:lnTo>
                      <a:pt x="5277" y="10325"/>
                    </a:lnTo>
                    <a:lnTo>
                      <a:pt x="5201" y="9603"/>
                    </a:lnTo>
                    <a:lnTo>
                      <a:pt x="5004" y="7734"/>
                    </a:lnTo>
                    <a:lnTo>
                      <a:pt x="4961" y="7331"/>
                    </a:lnTo>
                    <a:lnTo>
                      <a:pt x="4874" y="6504"/>
                    </a:lnTo>
                    <a:lnTo>
                      <a:pt x="4752" y="5354"/>
                    </a:lnTo>
                    <a:lnTo>
                      <a:pt x="4697" y="4833"/>
                    </a:lnTo>
                    <a:lnTo>
                      <a:pt x="4369" y="1725"/>
                    </a:lnTo>
                    <a:cubicBezTo>
                      <a:pt x="4282" y="726"/>
                      <a:pt x="3441" y="1"/>
                      <a:pt x="2490"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946;p38">
                <a:extLst>
                  <a:ext uri="{FF2B5EF4-FFF2-40B4-BE49-F238E27FC236}">
                    <a16:creationId xmlns:a16="http://schemas.microsoft.com/office/drawing/2014/main" id="{A09E744C-54A3-48BB-8908-2BEADF70F6C0}"/>
                  </a:ext>
                </a:extLst>
              </p:cNvPr>
              <p:cNvSpPr/>
              <p:nvPr/>
            </p:nvSpPr>
            <p:spPr>
              <a:xfrm>
                <a:off x="-3112809" y="3527826"/>
                <a:ext cx="1244114" cy="521964"/>
              </a:xfrm>
              <a:custGeom>
                <a:avLst/>
                <a:gdLst/>
                <a:ahLst/>
                <a:cxnLst/>
                <a:rect l="l" t="t" r="r" b="b"/>
                <a:pathLst>
                  <a:path w="8564" h="3593" extrusionOk="0">
                    <a:moveTo>
                      <a:pt x="8157" y="1"/>
                    </a:moveTo>
                    <a:lnTo>
                      <a:pt x="7983" y="40"/>
                    </a:lnTo>
                    <a:lnTo>
                      <a:pt x="7778" y="87"/>
                    </a:lnTo>
                    <a:lnTo>
                      <a:pt x="6776" y="317"/>
                    </a:lnTo>
                    <a:lnTo>
                      <a:pt x="6127" y="464"/>
                    </a:lnTo>
                    <a:lnTo>
                      <a:pt x="5257" y="664"/>
                    </a:lnTo>
                    <a:lnTo>
                      <a:pt x="4925" y="738"/>
                    </a:lnTo>
                    <a:lnTo>
                      <a:pt x="3940" y="964"/>
                    </a:lnTo>
                    <a:lnTo>
                      <a:pt x="1" y="1861"/>
                    </a:lnTo>
                    <a:lnTo>
                      <a:pt x="590" y="3593"/>
                    </a:lnTo>
                    <a:lnTo>
                      <a:pt x="4627" y="3389"/>
                    </a:lnTo>
                    <a:lnTo>
                      <a:pt x="5966" y="3319"/>
                    </a:lnTo>
                    <a:lnTo>
                      <a:pt x="7064" y="3264"/>
                    </a:lnTo>
                    <a:cubicBezTo>
                      <a:pt x="7141" y="3260"/>
                      <a:pt x="7216" y="3251"/>
                      <a:pt x="7290" y="3236"/>
                    </a:cubicBezTo>
                    <a:cubicBezTo>
                      <a:pt x="7316" y="3231"/>
                      <a:pt x="7345" y="3225"/>
                      <a:pt x="7372" y="3219"/>
                    </a:cubicBezTo>
                    <a:cubicBezTo>
                      <a:pt x="8069" y="3043"/>
                      <a:pt x="8564" y="2412"/>
                      <a:pt x="8563" y="1697"/>
                    </a:cubicBezTo>
                    <a:cubicBezTo>
                      <a:pt x="8563" y="1592"/>
                      <a:pt x="8553" y="1484"/>
                      <a:pt x="8531" y="1375"/>
                    </a:cubicBezTo>
                    <a:cubicBezTo>
                      <a:pt x="8527" y="1356"/>
                      <a:pt x="8523" y="1339"/>
                      <a:pt x="8519" y="1322"/>
                    </a:cubicBezTo>
                    <a:lnTo>
                      <a:pt x="8519" y="1320"/>
                    </a:lnTo>
                    <a:cubicBezTo>
                      <a:pt x="8464" y="1068"/>
                      <a:pt x="8402" y="814"/>
                      <a:pt x="8333" y="567"/>
                    </a:cubicBezTo>
                    <a:cubicBezTo>
                      <a:pt x="8279" y="375"/>
                      <a:pt x="8220" y="185"/>
                      <a:pt x="8157"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947;p38">
                <a:extLst>
                  <a:ext uri="{FF2B5EF4-FFF2-40B4-BE49-F238E27FC236}">
                    <a16:creationId xmlns:a16="http://schemas.microsoft.com/office/drawing/2014/main" id="{2283FB57-209D-4BBE-B654-28E46E4DD3FD}"/>
                  </a:ext>
                </a:extLst>
              </p:cNvPr>
              <p:cNvSpPr/>
              <p:nvPr/>
            </p:nvSpPr>
            <p:spPr>
              <a:xfrm>
                <a:off x="-2484362" y="3080535"/>
                <a:ext cx="166337" cy="442209"/>
              </a:xfrm>
              <a:custGeom>
                <a:avLst/>
                <a:gdLst/>
                <a:ahLst/>
                <a:cxnLst/>
                <a:rect l="l" t="t" r="r" b="b"/>
                <a:pathLst>
                  <a:path w="1145" h="3044" extrusionOk="0">
                    <a:moveTo>
                      <a:pt x="131" y="0"/>
                    </a:moveTo>
                    <a:cubicBezTo>
                      <a:pt x="89" y="0"/>
                      <a:pt x="44" y="9"/>
                      <a:pt x="0" y="20"/>
                    </a:cubicBezTo>
                    <a:lnTo>
                      <a:pt x="176" y="731"/>
                    </a:lnTo>
                    <a:lnTo>
                      <a:pt x="662" y="2681"/>
                    </a:lnTo>
                    <a:lnTo>
                      <a:pt x="754" y="3043"/>
                    </a:lnTo>
                    <a:cubicBezTo>
                      <a:pt x="792" y="3030"/>
                      <a:pt x="832" y="3023"/>
                      <a:pt x="876" y="3017"/>
                    </a:cubicBezTo>
                    <a:cubicBezTo>
                      <a:pt x="916" y="3013"/>
                      <a:pt x="963" y="3018"/>
                      <a:pt x="1000" y="3010"/>
                    </a:cubicBezTo>
                    <a:cubicBezTo>
                      <a:pt x="1036" y="3002"/>
                      <a:pt x="1034" y="3007"/>
                      <a:pt x="1050" y="2969"/>
                    </a:cubicBezTo>
                    <a:cubicBezTo>
                      <a:pt x="1081" y="2898"/>
                      <a:pt x="1087" y="2807"/>
                      <a:pt x="1104" y="2732"/>
                    </a:cubicBezTo>
                    <a:cubicBezTo>
                      <a:pt x="1128" y="2626"/>
                      <a:pt x="1144" y="2525"/>
                      <a:pt x="1143" y="2414"/>
                    </a:cubicBezTo>
                    <a:cubicBezTo>
                      <a:pt x="1139" y="2205"/>
                      <a:pt x="1054" y="2021"/>
                      <a:pt x="1021" y="1818"/>
                    </a:cubicBezTo>
                    <a:cubicBezTo>
                      <a:pt x="1004" y="1714"/>
                      <a:pt x="988" y="1607"/>
                      <a:pt x="969" y="1504"/>
                    </a:cubicBezTo>
                    <a:cubicBezTo>
                      <a:pt x="954" y="1414"/>
                      <a:pt x="931" y="1371"/>
                      <a:pt x="899" y="1290"/>
                    </a:cubicBezTo>
                    <a:cubicBezTo>
                      <a:pt x="826" y="1115"/>
                      <a:pt x="854" y="905"/>
                      <a:pt x="760" y="740"/>
                    </a:cubicBezTo>
                    <a:cubicBezTo>
                      <a:pt x="715" y="663"/>
                      <a:pt x="641" y="606"/>
                      <a:pt x="567" y="558"/>
                    </a:cubicBezTo>
                    <a:cubicBezTo>
                      <a:pt x="508" y="517"/>
                      <a:pt x="441" y="489"/>
                      <a:pt x="399" y="427"/>
                    </a:cubicBezTo>
                    <a:cubicBezTo>
                      <a:pt x="319" y="304"/>
                      <a:pt x="352" y="39"/>
                      <a:pt x="175" y="4"/>
                    </a:cubicBezTo>
                    <a:cubicBezTo>
                      <a:pt x="161" y="2"/>
                      <a:pt x="146" y="0"/>
                      <a:pt x="13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948;p38">
                <a:extLst>
                  <a:ext uri="{FF2B5EF4-FFF2-40B4-BE49-F238E27FC236}">
                    <a16:creationId xmlns:a16="http://schemas.microsoft.com/office/drawing/2014/main" id="{4C113BC1-8D75-45B5-8A62-7B86A21FCCA5}"/>
                  </a:ext>
                </a:extLst>
              </p:cNvPr>
              <p:cNvSpPr/>
              <p:nvPr/>
            </p:nvSpPr>
            <p:spPr>
              <a:xfrm>
                <a:off x="-2140940" y="2804809"/>
                <a:ext cx="158928" cy="490876"/>
              </a:xfrm>
              <a:custGeom>
                <a:avLst/>
                <a:gdLst/>
                <a:ahLst/>
                <a:cxnLst/>
                <a:rect l="l" t="t" r="r" b="b"/>
                <a:pathLst>
                  <a:path w="1094" h="3379" extrusionOk="0">
                    <a:moveTo>
                      <a:pt x="471" y="0"/>
                    </a:moveTo>
                    <a:cubicBezTo>
                      <a:pt x="396" y="0"/>
                      <a:pt x="320" y="22"/>
                      <a:pt x="245" y="59"/>
                    </a:cubicBezTo>
                    <a:cubicBezTo>
                      <a:pt x="188" y="89"/>
                      <a:pt x="109" y="150"/>
                      <a:pt x="68" y="201"/>
                    </a:cubicBezTo>
                    <a:cubicBezTo>
                      <a:pt x="29" y="249"/>
                      <a:pt x="1" y="315"/>
                      <a:pt x="25" y="468"/>
                    </a:cubicBezTo>
                    <a:cubicBezTo>
                      <a:pt x="155" y="898"/>
                      <a:pt x="86" y="1367"/>
                      <a:pt x="290" y="1778"/>
                    </a:cubicBezTo>
                    <a:cubicBezTo>
                      <a:pt x="322" y="1841"/>
                      <a:pt x="365" y="1895"/>
                      <a:pt x="401" y="1955"/>
                    </a:cubicBezTo>
                    <a:cubicBezTo>
                      <a:pt x="429" y="2006"/>
                      <a:pt x="439" y="2063"/>
                      <a:pt x="451" y="2120"/>
                    </a:cubicBezTo>
                    <a:cubicBezTo>
                      <a:pt x="503" y="2369"/>
                      <a:pt x="449" y="2624"/>
                      <a:pt x="500" y="2872"/>
                    </a:cubicBezTo>
                    <a:cubicBezTo>
                      <a:pt x="530" y="3022"/>
                      <a:pt x="583" y="3202"/>
                      <a:pt x="667" y="3331"/>
                    </a:cubicBezTo>
                    <a:cubicBezTo>
                      <a:pt x="686" y="3360"/>
                      <a:pt x="696" y="3379"/>
                      <a:pt x="721" y="3379"/>
                    </a:cubicBezTo>
                    <a:cubicBezTo>
                      <a:pt x="728" y="3379"/>
                      <a:pt x="737" y="3377"/>
                      <a:pt x="749" y="3373"/>
                    </a:cubicBezTo>
                    <a:cubicBezTo>
                      <a:pt x="836" y="3338"/>
                      <a:pt x="915" y="3197"/>
                      <a:pt x="949" y="3124"/>
                    </a:cubicBezTo>
                    <a:cubicBezTo>
                      <a:pt x="1004" y="3003"/>
                      <a:pt x="1049" y="2876"/>
                      <a:pt x="1073" y="2746"/>
                    </a:cubicBezTo>
                    <a:cubicBezTo>
                      <a:pt x="1094" y="2623"/>
                      <a:pt x="1089" y="2498"/>
                      <a:pt x="1083" y="2374"/>
                    </a:cubicBezTo>
                    <a:cubicBezTo>
                      <a:pt x="1073" y="2141"/>
                      <a:pt x="1065" y="1909"/>
                      <a:pt x="1066" y="1674"/>
                    </a:cubicBezTo>
                    <a:cubicBezTo>
                      <a:pt x="1066" y="1523"/>
                      <a:pt x="1050" y="1373"/>
                      <a:pt x="1047" y="1222"/>
                    </a:cubicBezTo>
                    <a:cubicBezTo>
                      <a:pt x="1042" y="1016"/>
                      <a:pt x="1061" y="792"/>
                      <a:pt x="1012" y="590"/>
                    </a:cubicBezTo>
                    <a:cubicBezTo>
                      <a:pt x="966" y="401"/>
                      <a:pt x="859" y="178"/>
                      <a:pt x="695" y="70"/>
                    </a:cubicBezTo>
                    <a:cubicBezTo>
                      <a:pt x="622" y="22"/>
                      <a:pt x="547" y="0"/>
                      <a:pt x="47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949;p38">
                <a:extLst>
                  <a:ext uri="{FF2B5EF4-FFF2-40B4-BE49-F238E27FC236}">
                    <a16:creationId xmlns:a16="http://schemas.microsoft.com/office/drawing/2014/main" id="{22D402D1-654B-4057-98A9-8793C56D8BC9}"/>
                  </a:ext>
                </a:extLst>
              </p:cNvPr>
              <p:cNvSpPr/>
              <p:nvPr/>
            </p:nvSpPr>
            <p:spPr>
              <a:xfrm>
                <a:off x="-2078037" y="3343477"/>
                <a:ext cx="209338" cy="654598"/>
              </a:xfrm>
              <a:custGeom>
                <a:avLst/>
                <a:gdLst/>
                <a:ahLst/>
                <a:cxnLst/>
                <a:rect l="l" t="t" r="r" b="b"/>
                <a:pathLst>
                  <a:path w="1441" h="4506" extrusionOk="0">
                    <a:moveTo>
                      <a:pt x="1120" y="0"/>
                    </a:moveTo>
                    <a:cubicBezTo>
                      <a:pt x="1106" y="8"/>
                      <a:pt x="1094" y="17"/>
                      <a:pt x="1081" y="26"/>
                    </a:cubicBezTo>
                    <a:cubicBezTo>
                      <a:pt x="949" y="126"/>
                      <a:pt x="862" y="255"/>
                      <a:pt x="795" y="404"/>
                    </a:cubicBezTo>
                    <a:cubicBezTo>
                      <a:pt x="757" y="487"/>
                      <a:pt x="685" y="592"/>
                      <a:pt x="705" y="686"/>
                    </a:cubicBezTo>
                    <a:cubicBezTo>
                      <a:pt x="730" y="744"/>
                      <a:pt x="760" y="801"/>
                      <a:pt x="793" y="856"/>
                    </a:cubicBezTo>
                    <a:cubicBezTo>
                      <a:pt x="832" y="928"/>
                      <a:pt x="850" y="1002"/>
                      <a:pt x="853" y="1083"/>
                    </a:cubicBezTo>
                    <a:cubicBezTo>
                      <a:pt x="860" y="1158"/>
                      <a:pt x="857" y="1233"/>
                      <a:pt x="856" y="1308"/>
                    </a:cubicBezTo>
                    <a:cubicBezTo>
                      <a:pt x="856" y="1359"/>
                      <a:pt x="856" y="1406"/>
                      <a:pt x="859" y="1457"/>
                    </a:cubicBezTo>
                    <a:cubicBezTo>
                      <a:pt x="866" y="1577"/>
                      <a:pt x="880" y="1696"/>
                      <a:pt x="897" y="1817"/>
                    </a:cubicBezTo>
                    <a:cubicBezTo>
                      <a:pt x="924" y="2006"/>
                      <a:pt x="947" y="2188"/>
                      <a:pt x="912" y="2378"/>
                    </a:cubicBezTo>
                    <a:cubicBezTo>
                      <a:pt x="896" y="2463"/>
                      <a:pt x="872" y="2520"/>
                      <a:pt x="831" y="2597"/>
                    </a:cubicBezTo>
                    <a:cubicBezTo>
                      <a:pt x="791" y="2671"/>
                      <a:pt x="771" y="2754"/>
                      <a:pt x="725" y="2829"/>
                    </a:cubicBezTo>
                    <a:cubicBezTo>
                      <a:pt x="669" y="2924"/>
                      <a:pt x="591" y="2970"/>
                      <a:pt x="503" y="3026"/>
                    </a:cubicBezTo>
                    <a:cubicBezTo>
                      <a:pt x="493" y="3032"/>
                      <a:pt x="482" y="3039"/>
                      <a:pt x="470" y="3048"/>
                    </a:cubicBezTo>
                    <a:cubicBezTo>
                      <a:pt x="352" y="3126"/>
                      <a:pt x="240" y="3228"/>
                      <a:pt x="134" y="3319"/>
                    </a:cubicBezTo>
                    <a:cubicBezTo>
                      <a:pt x="31" y="3407"/>
                      <a:pt x="1" y="3483"/>
                      <a:pt x="3" y="3617"/>
                    </a:cubicBezTo>
                    <a:cubicBezTo>
                      <a:pt x="4" y="3774"/>
                      <a:pt x="34" y="3932"/>
                      <a:pt x="47" y="4086"/>
                    </a:cubicBezTo>
                    <a:cubicBezTo>
                      <a:pt x="62" y="4231"/>
                      <a:pt x="89" y="4380"/>
                      <a:pt x="167" y="4505"/>
                    </a:cubicBezTo>
                    <a:cubicBezTo>
                      <a:pt x="193" y="4500"/>
                      <a:pt x="222" y="4494"/>
                      <a:pt x="249" y="4488"/>
                    </a:cubicBezTo>
                    <a:cubicBezTo>
                      <a:pt x="946" y="4312"/>
                      <a:pt x="1441" y="3681"/>
                      <a:pt x="1440" y="2966"/>
                    </a:cubicBezTo>
                    <a:cubicBezTo>
                      <a:pt x="1440" y="2861"/>
                      <a:pt x="1430" y="2753"/>
                      <a:pt x="1405" y="2646"/>
                    </a:cubicBezTo>
                    <a:cubicBezTo>
                      <a:pt x="1401" y="2627"/>
                      <a:pt x="1397" y="2609"/>
                      <a:pt x="1393" y="2592"/>
                    </a:cubicBezTo>
                    <a:lnTo>
                      <a:pt x="1393" y="2591"/>
                    </a:lnTo>
                    <a:lnTo>
                      <a:pt x="1317" y="1868"/>
                    </a:lnTo>
                    <a:lnTo>
                      <a:pt x="1120"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950;p38">
                <a:extLst>
                  <a:ext uri="{FF2B5EF4-FFF2-40B4-BE49-F238E27FC236}">
                    <a16:creationId xmlns:a16="http://schemas.microsoft.com/office/drawing/2014/main" id="{4021C5B6-2667-4460-80C7-20D00F999535}"/>
                  </a:ext>
                </a:extLst>
              </p:cNvPr>
              <p:cNvSpPr/>
              <p:nvPr/>
            </p:nvSpPr>
            <p:spPr>
              <a:xfrm>
                <a:off x="-2503974" y="3689804"/>
                <a:ext cx="125806" cy="97478"/>
              </a:xfrm>
              <a:custGeom>
                <a:avLst/>
                <a:gdLst/>
                <a:ahLst/>
                <a:cxnLst/>
                <a:rect l="l" t="t" r="r" b="b"/>
                <a:pathLst>
                  <a:path w="866" h="671" extrusionOk="0">
                    <a:moveTo>
                      <a:pt x="387" y="1"/>
                    </a:moveTo>
                    <a:cubicBezTo>
                      <a:pt x="354" y="1"/>
                      <a:pt x="323" y="4"/>
                      <a:pt x="296" y="12"/>
                    </a:cubicBezTo>
                    <a:cubicBezTo>
                      <a:pt x="296" y="15"/>
                      <a:pt x="295" y="20"/>
                      <a:pt x="294" y="25"/>
                    </a:cubicBezTo>
                    <a:cubicBezTo>
                      <a:pt x="179" y="113"/>
                      <a:pt x="1" y="236"/>
                      <a:pt x="30" y="410"/>
                    </a:cubicBezTo>
                    <a:cubicBezTo>
                      <a:pt x="49" y="524"/>
                      <a:pt x="137" y="599"/>
                      <a:pt x="243" y="625"/>
                    </a:cubicBezTo>
                    <a:cubicBezTo>
                      <a:pt x="321" y="644"/>
                      <a:pt x="400" y="644"/>
                      <a:pt x="478" y="649"/>
                    </a:cubicBezTo>
                    <a:cubicBezTo>
                      <a:pt x="524" y="651"/>
                      <a:pt x="565" y="670"/>
                      <a:pt x="610" y="671"/>
                    </a:cubicBezTo>
                    <a:cubicBezTo>
                      <a:pt x="610" y="671"/>
                      <a:pt x="611" y="671"/>
                      <a:pt x="611" y="671"/>
                    </a:cubicBezTo>
                    <a:cubicBezTo>
                      <a:pt x="742" y="671"/>
                      <a:pt x="814" y="520"/>
                      <a:pt x="843" y="412"/>
                    </a:cubicBezTo>
                    <a:cubicBezTo>
                      <a:pt x="866" y="322"/>
                      <a:pt x="840" y="241"/>
                      <a:pt x="792" y="161"/>
                    </a:cubicBezTo>
                    <a:cubicBezTo>
                      <a:pt x="750" y="88"/>
                      <a:pt x="682" y="63"/>
                      <a:pt x="605" y="37"/>
                    </a:cubicBezTo>
                    <a:cubicBezTo>
                      <a:pt x="547" y="18"/>
                      <a:pt x="463" y="1"/>
                      <a:pt x="38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951;p38">
                <a:extLst>
                  <a:ext uri="{FF2B5EF4-FFF2-40B4-BE49-F238E27FC236}">
                    <a16:creationId xmlns:a16="http://schemas.microsoft.com/office/drawing/2014/main" id="{8F8F2475-655F-4216-905B-A7ABAF06CEBA}"/>
                  </a:ext>
                </a:extLst>
              </p:cNvPr>
              <p:cNvSpPr/>
              <p:nvPr/>
            </p:nvSpPr>
            <p:spPr>
              <a:xfrm>
                <a:off x="-2235366" y="3328078"/>
                <a:ext cx="117961" cy="105468"/>
              </a:xfrm>
              <a:custGeom>
                <a:avLst/>
                <a:gdLst/>
                <a:ahLst/>
                <a:cxnLst/>
                <a:rect l="l" t="t" r="r" b="b"/>
                <a:pathLst>
                  <a:path w="812" h="726" extrusionOk="0">
                    <a:moveTo>
                      <a:pt x="335" y="1"/>
                    </a:moveTo>
                    <a:cubicBezTo>
                      <a:pt x="321" y="1"/>
                      <a:pt x="308" y="1"/>
                      <a:pt x="295" y="3"/>
                    </a:cubicBezTo>
                    <a:cubicBezTo>
                      <a:pt x="248" y="8"/>
                      <a:pt x="224" y="37"/>
                      <a:pt x="184" y="61"/>
                    </a:cubicBezTo>
                    <a:lnTo>
                      <a:pt x="165" y="97"/>
                    </a:lnTo>
                    <a:cubicBezTo>
                      <a:pt x="97" y="140"/>
                      <a:pt x="60" y="158"/>
                      <a:pt x="34" y="231"/>
                    </a:cubicBezTo>
                    <a:cubicBezTo>
                      <a:pt x="0" y="321"/>
                      <a:pt x="9" y="431"/>
                      <a:pt x="13" y="527"/>
                    </a:cubicBezTo>
                    <a:cubicBezTo>
                      <a:pt x="15" y="569"/>
                      <a:pt x="21" y="630"/>
                      <a:pt x="53" y="663"/>
                    </a:cubicBezTo>
                    <a:cubicBezTo>
                      <a:pt x="91" y="700"/>
                      <a:pt x="151" y="698"/>
                      <a:pt x="200" y="708"/>
                    </a:cubicBezTo>
                    <a:cubicBezTo>
                      <a:pt x="215" y="712"/>
                      <a:pt x="230" y="713"/>
                      <a:pt x="245" y="713"/>
                    </a:cubicBezTo>
                    <a:cubicBezTo>
                      <a:pt x="289" y="713"/>
                      <a:pt x="331" y="702"/>
                      <a:pt x="375" y="702"/>
                    </a:cubicBezTo>
                    <a:cubicBezTo>
                      <a:pt x="391" y="702"/>
                      <a:pt x="408" y="703"/>
                      <a:pt x="425" y="707"/>
                    </a:cubicBezTo>
                    <a:cubicBezTo>
                      <a:pt x="454" y="714"/>
                      <a:pt x="473" y="725"/>
                      <a:pt x="503" y="725"/>
                    </a:cubicBezTo>
                    <a:cubicBezTo>
                      <a:pt x="506" y="725"/>
                      <a:pt x="509" y="725"/>
                      <a:pt x="513" y="725"/>
                    </a:cubicBezTo>
                    <a:cubicBezTo>
                      <a:pt x="573" y="721"/>
                      <a:pt x="612" y="674"/>
                      <a:pt x="656" y="638"/>
                    </a:cubicBezTo>
                    <a:cubicBezTo>
                      <a:pt x="811" y="506"/>
                      <a:pt x="755" y="248"/>
                      <a:pt x="628" y="117"/>
                    </a:cubicBezTo>
                    <a:cubicBezTo>
                      <a:pt x="563" y="47"/>
                      <a:pt x="503" y="26"/>
                      <a:pt x="410" y="8"/>
                    </a:cubicBezTo>
                    <a:cubicBezTo>
                      <a:pt x="388" y="3"/>
                      <a:pt x="361" y="1"/>
                      <a:pt x="33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952;p38">
                <a:extLst>
                  <a:ext uri="{FF2B5EF4-FFF2-40B4-BE49-F238E27FC236}">
                    <a16:creationId xmlns:a16="http://schemas.microsoft.com/office/drawing/2014/main" id="{F2244D26-DB6F-4163-9E49-A25A74FADC20}"/>
                  </a:ext>
                </a:extLst>
              </p:cNvPr>
              <p:cNvSpPr/>
              <p:nvPr/>
            </p:nvSpPr>
            <p:spPr>
              <a:xfrm>
                <a:off x="-2998625" y="3920351"/>
                <a:ext cx="361293" cy="81788"/>
              </a:xfrm>
              <a:custGeom>
                <a:avLst/>
                <a:gdLst/>
                <a:ahLst/>
                <a:cxnLst/>
                <a:rect l="l" t="t" r="r" b="b"/>
                <a:pathLst>
                  <a:path w="2487" h="563" extrusionOk="0">
                    <a:moveTo>
                      <a:pt x="2114" y="0"/>
                    </a:moveTo>
                    <a:cubicBezTo>
                      <a:pt x="2079" y="0"/>
                      <a:pt x="2043" y="4"/>
                      <a:pt x="2011" y="8"/>
                    </a:cubicBezTo>
                    <a:cubicBezTo>
                      <a:pt x="1845" y="24"/>
                      <a:pt x="1683" y="55"/>
                      <a:pt x="1515" y="61"/>
                    </a:cubicBezTo>
                    <a:cubicBezTo>
                      <a:pt x="1444" y="64"/>
                      <a:pt x="1374" y="64"/>
                      <a:pt x="1304" y="64"/>
                    </a:cubicBezTo>
                    <a:cubicBezTo>
                      <a:pt x="1259" y="64"/>
                      <a:pt x="1215" y="64"/>
                      <a:pt x="1170" y="64"/>
                    </a:cubicBezTo>
                    <a:cubicBezTo>
                      <a:pt x="1125" y="64"/>
                      <a:pt x="1080" y="64"/>
                      <a:pt x="1035" y="65"/>
                    </a:cubicBezTo>
                    <a:cubicBezTo>
                      <a:pt x="1024" y="65"/>
                      <a:pt x="1013" y="65"/>
                      <a:pt x="1001" y="65"/>
                    </a:cubicBezTo>
                    <a:cubicBezTo>
                      <a:pt x="959" y="65"/>
                      <a:pt x="915" y="64"/>
                      <a:pt x="869" y="64"/>
                    </a:cubicBezTo>
                    <a:cubicBezTo>
                      <a:pt x="766" y="64"/>
                      <a:pt x="658" y="69"/>
                      <a:pt x="567" y="98"/>
                    </a:cubicBezTo>
                    <a:cubicBezTo>
                      <a:pt x="508" y="118"/>
                      <a:pt x="451" y="151"/>
                      <a:pt x="394" y="177"/>
                    </a:cubicBezTo>
                    <a:cubicBezTo>
                      <a:pt x="330" y="153"/>
                      <a:pt x="287" y="144"/>
                      <a:pt x="253" y="144"/>
                    </a:cubicBezTo>
                    <a:cubicBezTo>
                      <a:pt x="205" y="144"/>
                      <a:pt x="176" y="161"/>
                      <a:pt x="136" y="171"/>
                    </a:cubicBezTo>
                    <a:cubicBezTo>
                      <a:pt x="83" y="184"/>
                      <a:pt x="31" y="187"/>
                      <a:pt x="18" y="249"/>
                    </a:cubicBezTo>
                    <a:cubicBezTo>
                      <a:pt x="1" y="331"/>
                      <a:pt x="5" y="444"/>
                      <a:pt x="68" y="502"/>
                    </a:cubicBezTo>
                    <a:cubicBezTo>
                      <a:pt x="121" y="551"/>
                      <a:pt x="202" y="562"/>
                      <a:pt x="285" y="562"/>
                    </a:cubicBezTo>
                    <a:cubicBezTo>
                      <a:pt x="355" y="562"/>
                      <a:pt x="427" y="554"/>
                      <a:pt x="484" y="554"/>
                    </a:cubicBezTo>
                    <a:cubicBezTo>
                      <a:pt x="486" y="554"/>
                      <a:pt x="487" y="554"/>
                      <a:pt x="489" y="554"/>
                    </a:cubicBezTo>
                    <a:cubicBezTo>
                      <a:pt x="491" y="554"/>
                      <a:pt x="493" y="554"/>
                      <a:pt x="495" y="554"/>
                    </a:cubicBezTo>
                    <a:cubicBezTo>
                      <a:pt x="573" y="554"/>
                      <a:pt x="640" y="536"/>
                      <a:pt x="717" y="524"/>
                    </a:cubicBezTo>
                    <a:cubicBezTo>
                      <a:pt x="738" y="521"/>
                      <a:pt x="759" y="519"/>
                      <a:pt x="781" y="519"/>
                    </a:cubicBezTo>
                    <a:cubicBezTo>
                      <a:pt x="860" y="519"/>
                      <a:pt x="939" y="537"/>
                      <a:pt x="1019" y="537"/>
                    </a:cubicBezTo>
                    <a:cubicBezTo>
                      <a:pt x="1165" y="537"/>
                      <a:pt x="1305" y="498"/>
                      <a:pt x="1450" y="496"/>
                    </a:cubicBezTo>
                    <a:cubicBezTo>
                      <a:pt x="1624" y="492"/>
                      <a:pt x="1797" y="488"/>
                      <a:pt x="1970" y="480"/>
                    </a:cubicBezTo>
                    <a:cubicBezTo>
                      <a:pt x="2100" y="475"/>
                      <a:pt x="2263" y="477"/>
                      <a:pt x="2380" y="414"/>
                    </a:cubicBezTo>
                    <a:cubicBezTo>
                      <a:pt x="2436" y="384"/>
                      <a:pt x="2487" y="306"/>
                      <a:pt x="2465" y="243"/>
                    </a:cubicBezTo>
                    <a:cubicBezTo>
                      <a:pt x="2446" y="192"/>
                      <a:pt x="2390" y="150"/>
                      <a:pt x="2353" y="117"/>
                    </a:cubicBezTo>
                    <a:cubicBezTo>
                      <a:pt x="2311" y="81"/>
                      <a:pt x="2264" y="35"/>
                      <a:pt x="2212" y="15"/>
                    </a:cubicBezTo>
                    <a:cubicBezTo>
                      <a:pt x="2181" y="4"/>
                      <a:pt x="2148" y="0"/>
                      <a:pt x="2114"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953;p38">
                <a:extLst>
                  <a:ext uri="{FF2B5EF4-FFF2-40B4-BE49-F238E27FC236}">
                    <a16:creationId xmlns:a16="http://schemas.microsoft.com/office/drawing/2014/main" id="{A8256648-A652-4B2C-B726-8A54EFB1E3BB}"/>
                  </a:ext>
                </a:extLst>
              </p:cNvPr>
              <p:cNvSpPr/>
              <p:nvPr/>
            </p:nvSpPr>
            <p:spPr>
              <a:xfrm>
                <a:off x="-3830888" y="4058504"/>
                <a:ext cx="485355" cy="119705"/>
              </a:xfrm>
              <a:custGeom>
                <a:avLst/>
                <a:gdLst/>
                <a:ahLst/>
                <a:cxnLst/>
                <a:rect l="l" t="t" r="r" b="b"/>
                <a:pathLst>
                  <a:path w="3341" h="824" extrusionOk="0">
                    <a:moveTo>
                      <a:pt x="2255" y="0"/>
                    </a:moveTo>
                    <a:cubicBezTo>
                      <a:pt x="2077" y="0"/>
                      <a:pt x="1895" y="73"/>
                      <a:pt x="1723" y="104"/>
                    </a:cubicBezTo>
                    <a:cubicBezTo>
                      <a:pt x="1534" y="140"/>
                      <a:pt x="1351" y="141"/>
                      <a:pt x="1165" y="197"/>
                    </a:cubicBezTo>
                    <a:cubicBezTo>
                      <a:pt x="970" y="255"/>
                      <a:pt x="784" y="329"/>
                      <a:pt x="591" y="389"/>
                    </a:cubicBezTo>
                    <a:cubicBezTo>
                      <a:pt x="497" y="417"/>
                      <a:pt x="398" y="433"/>
                      <a:pt x="305" y="463"/>
                    </a:cubicBezTo>
                    <a:cubicBezTo>
                      <a:pt x="222" y="488"/>
                      <a:pt x="170" y="541"/>
                      <a:pt x="118" y="609"/>
                    </a:cubicBezTo>
                    <a:cubicBezTo>
                      <a:pt x="67" y="678"/>
                      <a:pt x="30" y="747"/>
                      <a:pt x="0" y="819"/>
                    </a:cubicBezTo>
                    <a:cubicBezTo>
                      <a:pt x="47" y="822"/>
                      <a:pt x="94" y="823"/>
                      <a:pt x="140" y="823"/>
                    </a:cubicBezTo>
                    <a:cubicBezTo>
                      <a:pt x="374" y="823"/>
                      <a:pt x="609" y="791"/>
                      <a:pt x="838" y="726"/>
                    </a:cubicBezTo>
                    <a:lnTo>
                      <a:pt x="1249" y="658"/>
                    </a:lnTo>
                    <a:lnTo>
                      <a:pt x="3341" y="308"/>
                    </a:lnTo>
                    <a:cubicBezTo>
                      <a:pt x="3340" y="274"/>
                      <a:pt x="3329" y="243"/>
                      <a:pt x="3307" y="212"/>
                    </a:cubicBezTo>
                    <a:cubicBezTo>
                      <a:pt x="3233" y="101"/>
                      <a:pt x="3022" y="115"/>
                      <a:pt x="2907" y="100"/>
                    </a:cubicBezTo>
                    <a:cubicBezTo>
                      <a:pt x="2705" y="75"/>
                      <a:pt x="2504" y="16"/>
                      <a:pt x="2301" y="2"/>
                    </a:cubicBezTo>
                    <a:cubicBezTo>
                      <a:pt x="2285" y="1"/>
                      <a:pt x="2270" y="0"/>
                      <a:pt x="225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954;p38">
                <a:extLst>
                  <a:ext uri="{FF2B5EF4-FFF2-40B4-BE49-F238E27FC236}">
                    <a16:creationId xmlns:a16="http://schemas.microsoft.com/office/drawing/2014/main" id="{C4E77D91-0826-45A2-BC6C-29761E0824E7}"/>
                  </a:ext>
                </a:extLst>
              </p:cNvPr>
              <p:cNvSpPr/>
              <p:nvPr/>
            </p:nvSpPr>
            <p:spPr>
              <a:xfrm>
                <a:off x="-3410180" y="3766944"/>
                <a:ext cx="214422" cy="94282"/>
              </a:xfrm>
              <a:custGeom>
                <a:avLst/>
                <a:gdLst/>
                <a:ahLst/>
                <a:cxnLst/>
                <a:rect l="l" t="t" r="r" b="b"/>
                <a:pathLst>
                  <a:path w="1476" h="649" extrusionOk="0">
                    <a:moveTo>
                      <a:pt x="333" y="1"/>
                    </a:moveTo>
                    <a:cubicBezTo>
                      <a:pt x="224" y="1"/>
                      <a:pt x="113" y="4"/>
                      <a:pt x="0" y="10"/>
                    </a:cubicBezTo>
                    <a:cubicBezTo>
                      <a:pt x="0" y="33"/>
                      <a:pt x="4" y="56"/>
                      <a:pt x="6" y="80"/>
                    </a:cubicBezTo>
                    <a:cubicBezTo>
                      <a:pt x="22" y="183"/>
                      <a:pt x="59" y="235"/>
                      <a:pt x="149" y="288"/>
                    </a:cubicBezTo>
                    <a:cubicBezTo>
                      <a:pt x="228" y="335"/>
                      <a:pt x="305" y="382"/>
                      <a:pt x="388" y="420"/>
                    </a:cubicBezTo>
                    <a:cubicBezTo>
                      <a:pt x="468" y="455"/>
                      <a:pt x="529" y="520"/>
                      <a:pt x="600" y="573"/>
                    </a:cubicBezTo>
                    <a:cubicBezTo>
                      <a:pt x="663" y="618"/>
                      <a:pt x="721" y="649"/>
                      <a:pt x="790" y="649"/>
                    </a:cubicBezTo>
                    <a:cubicBezTo>
                      <a:pt x="811" y="649"/>
                      <a:pt x="832" y="646"/>
                      <a:pt x="855" y="640"/>
                    </a:cubicBezTo>
                    <a:cubicBezTo>
                      <a:pt x="941" y="621"/>
                      <a:pt x="1008" y="557"/>
                      <a:pt x="1091" y="537"/>
                    </a:cubicBezTo>
                    <a:cubicBezTo>
                      <a:pt x="1252" y="497"/>
                      <a:pt x="1384" y="471"/>
                      <a:pt x="1441" y="298"/>
                    </a:cubicBezTo>
                    <a:cubicBezTo>
                      <a:pt x="1462" y="236"/>
                      <a:pt x="1476" y="164"/>
                      <a:pt x="1469" y="96"/>
                    </a:cubicBezTo>
                    <a:cubicBezTo>
                      <a:pt x="1166" y="47"/>
                      <a:pt x="767" y="1"/>
                      <a:pt x="333"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955;p38">
                <a:extLst>
                  <a:ext uri="{FF2B5EF4-FFF2-40B4-BE49-F238E27FC236}">
                    <a16:creationId xmlns:a16="http://schemas.microsoft.com/office/drawing/2014/main" id="{8B71E871-4F1A-406E-A9CA-D5C2CC233372}"/>
                  </a:ext>
                </a:extLst>
              </p:cNvPr>
              <p:cNvSpPr/>
              <p:nvPr/>
            </p:nvSpPr>
            <p:spPr>
              <a:xfrm>
                <a:off x="-2255269" y="3785974"/>
                <a:ext cx="67116" cy="61741"/>
              </a:xfrm>
              <a:custGeom>
                <a:avLst/>
                <a:gdLst/>
                <a:ahLst/>
                <a:cxnLst/>
                <a:rect l="l" t="t" r="r" b="b"/>
                <a:pathLst>
                  <a:path w="462" h="425" extrusionOk="0">
                    <a:moveTo>
                      <a:pt x="204" y="1"/>
                    </a:moveTo>
                    <a:cubicBezTo>
                      <a:pt x="186" y="1"/>
                      <a:pt x="168" y="2"/>
                      <a:pt x="153" y="8"/>
                    </a:cubicBezTo>
                    <a:cubicBezTo>
                      <a:pt x="131" y="17"/>
                      <a:pt x="121" y="43"/>
                      <a:pt x="95" y="43"/>
                    </a:cubicBezTo>
                    <a:lnTo>
                      <a:pt x="95" y="63"/>
                    </a:lnTo>
                    <a:cubicBezTo>
                      <a:pt x="44" y="110"/>
                      <a:pt x="34" y="132"/>
                      <a:pt x="23" y="200"/>
                    </a:cubicBezTo>
                    <a:cubicBezTo>
                      <a:pt x="14" y="255"/>
                      <a:pt x="0" y="348"/>
                      <a:pt x="34" y="389"/>
                    </a:cubicBezTo>
                    <a:cubicBezTo>
                      <a:pt x="60" y="418"/>
                      <a:pt x="112" y="424"/>
                      <a:pt x="159" y="424"/>
                    </a:cubicBezTo>
                    <a:cubicBezTo>
                      <a:pt x="177" y="424"/>
                      <a:pt x="194" y="423"/>
                      <a:pt x="209" y="422"/>
                    </a:cubicBezTo>
                    <a:cubicBezTo>
                      <a:pt x="271" y="420"/>
                      <a:pt x="348" y="366"/>
                      <a:pt x="395" y="326"/>
                    </a:cubicBezTo>
                    <a:cubicBezTo>
                      <a:pt x="461" y="271"/>
                      <a:pt x="459" y="100"/>
                      <a:pt x="389" y="52"/>
                    </a:cubicBezTo>
                    <a:cubicBezTo>
                      <a:pt x="354" y="28"/>
                      <a:pt x="303" y="7"/>
                      <a:pt x="261" y="4"/>
                    </a:cubicBezTo>
                    <a:cubicBezTo>
                      <a:pt x="245" y="3"/>
                      <a:pt x="224" y="1"/>
                      <a:pt x="20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956;p38">
                <a:extLst>
                  <a:ext uri="{FF2B5EF4-FFF2-40B4-BE49-F238E27FC236}">
                    <a16:creationId xmlns:a16="http://schemas.microsoft.com/office/drawing/2014/main" id="{9B3E8412-C875-4E4C-9A2E-84DEA6719A68}"/>
                  </a:ext>
                </a:extLst>
              </p:cNvPr>
              <p:cNvSpPr/>
              <p:nvPr/>
            </p:nvSpPr>
            <p:spPr>
              <a:xfrm>
                <a:off x="-2747304" y="3747332"/>
                <a:ext cx="81353" cy="64356"/>
              </a:xfrm>
              <a:custGeom>
                <a:avLst/>
                <a:gdLst/>
                <a:ahLst/>
                <a:cxnLst/>
                <a:rect l="l" t="t" r="r" b="b"/>
                <a:pathLst>
                  <a:path w="560" h="443" extrusionOk="0">
                    <a:moveTo>
                      <a:pt x="295" y="1"/>
                    </a:moveTo>
                    <a:cubicBezTo>
                      <a:pt x="260" y="1"/>
                      <a:pt x="223" y="4"/>
                      <a:pt x="199" y="11"/>
                    </a:cubicBezTo>
                    <a:cubicBezTo>
                      <a:pt x="163" y="21"/>
                      <a:pt x="142" y="60"/>
                      <a:pt x="108" y="75"/>
                    </a:cubicBezTo>
                    <a:lnTo>
                      <a:pt x="119" y="62"/>
                    </a:lnTo>
                    <a:lnTo>
                      <a:pt x="80" y="102"/>
                    </a:lnTo>
                    <a:cubicBezTo>
                      <a:pt x="33" y="153"/>
                      <a:pt x="24" y="160"/>
                      <a:pt x="20" y="218"/>
                    </a:cubicBezTo>
                    <a:cubicBezTo>
                      <a:pt x="13" y="278"/>
                      <a:pt x="0" y="282"/>
                      <a:pt x="42" y="329"/>
                    </a:cubicBezTo>
                    <a:cubicBezTo>
                      <a:pt x="100" y="392"/>
                      <a:pt x="159" y="440"/>
                      <a:pt x="246" y="443"/>
                    </a:cubicBezTo>
                    <a:cubicBezTo>
                      <a:pt x="251" y="443"/>
                      <a:pt x="255" y="443"/>
                      <a:pt x="260" y="443"/>
                    </a:cubicBezTo>
                    <a:cubicBezTo>
                      <a:pt x="295" y="443"/>
                      <a:pt x="327" y="439"/>
                      <a:pt x="360" y="428"/>
                    </a:cubicBezTo>
                    <a:cubicBezTo>
                      <a:pt x="389" y="419"/>
                      <a:pt x="435" y="414"/>
                      <a:pt x="460" y="401"/>
                    </a:cubicBezTo>
                    <a:cubicBezTo>
                      <a:pt x="518" y="370"/>
                      <a:pt x="548" y="253"/>
                      <a:pt x="555" y="195"/>
                    </a:cubicBezTo>
                    <a:cubicBezTo>
                      <a:pt x="557" y="168"/>
                      <a:pt x="560" y="125"/>
                      <a:pt x="555" y="101"/>
                    </a:cubicBezTo>
                    <a:cubicBezTo>
                      <a:pt x="545" y="61"/>
                      <a:pt x="555" y="77"/>
                      <a:pt x="520" y="59"/>
                    </a:cubicBezTo>
                    <a:cubicBezTo>
                      <a:pt x="474" y="34"/>
                      <a:pt x="414" y="16"/>
                      <a:pt x="362" y="5"/>
                    </a:cubicBezTo>
                    <a:cubicBezTo>
                      <a:pt x="345" y="2"/>
                      <a:pt x="321" y="1"/>
                      <a:pt x="29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957;p38">
                <a:extLst>
                  <a:ext uri="{FF2B5EF4-FFF2-40B4-BE49-F238E27FC236}">
                    <a16:creationId xmlns:a16="http://schemas.microsoft.com/office/drawing/2014/main" id="{2F15C01E-7C1F-4EB0-A985-FEB56CE0E71F}"/>
                  </a:ext>
                </a:extLst>
              </p:cNvPr>
              <p:cNvSpPr/>
              <p:nvPr/>
            </p:nvSpPr>
            <p:spPr>
              <a:xfrm>
                <a:off x="-2895336" y="1420805"/>
                <a:ext cx="1020539" cy="1613396"/>
              </a:xfrm>
              <a:custGeom>
                <a:avLst/>
                <a:gdLst/>
                <a:ahLst/>
                <a:cxnLst/>
                <a:rect l="l" t="t" r="r" b="b"/>
                <a:pathLst>
                  <a:path w="7025" h="11106" extrusionOk="0">
                    <a:moveTo>
                      <a:pt x="2798" y="0"/>
                    </a:moveTo>
                    <a:lnTo>
                      <a:pt x="2798" y="0"/>
                    </a:lnTo>
                    <a:cubicBezTo>
                      <a:pt x="2798" y="0"/>
                      <a:pt x="2798" y="0"/>
                      <a:pt x="2798" y="0"/>
                    </a:cubicBezTo>
                    <a:lnTo>
                      <a:pt x="2798" y="0"/>
                    </a:lnTo>
                    <a:lnTo>
                      <a:pt x="2798" y="0"/>
                    </a:lnTo>
                    <a:close/>
                    <a:moveTo>
                      <a:pt x="2798" y="0"/>
                    </a:moveTo>
                    <a:lnTo>
                      <a:pt x="1" y="11105"/>
                    </a:lnTo>
                    <a:lnTo>
                      <a:pt x="2721" y="11000"/>
                    </a:lnTo>
                    <a:lnTo>
                      <a:pt x="3947" y="10953"/>
                    </a:lnTo>
                    <a:lnTo>
                      <a:pt x="6499" y="10854"/>
                    </a:lnTo>
                    <a:lnTo>
                      <a:pt x="7024" y="10834"/>
                    </a:lnTo>
                    <a:lnTo>
                      <a:pt x="7024" y="10790"/>
                    </a:lnTo>
                    <a:cubicBezTo>
                      <a:pt x="7011" y="1656"/>
                      <a:pt x="2799" y="1"/>
                      <a:pt x="2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958;p38">
                <a:extLst>
                  <a:ext uri="{FF2B5EF4-FFF2-40B4-BE49-F238E27FC236}">
                    <a16:creationId xmlns:a16="http://schemas.microsoft.com/office/drawing/2014/main" id="{B1F223B4-74A8-48FE-B531-8151B97CC574}"/>
                  </a:ext>
                </a:extLst>
              </p:cNvPr>
              <p:cNvSpPr/>
              <p:nvPr/>
            </p:nvSpPr>
            <p:spPr>
              <a:xfrm>
                <a:off x="-4736803" y="2086004"/>
                <a:ext cx="39805" cy="937008"/>
              </a:xfrm>
              <a:custGeom>
                <a:avLst/>
                <a:gdLst/>
                <a:ahLst/>
                <a:cxnLst/>
                <a:rect l="l" t="t" r="r" b="b"/>
                <a:pathLst>
                  <a:path w="274" h="6450" extrusionOk="0">
                    <a:moveTo>
                      <a:pt x="60" y="1"/>
                    </a:moveTo>
                    <a:cubicBezTo>
                      <a:pt x="26" y="2"/>
                      <a:pt x="0" y="29"/>
                      <a:pt x="2" y="62"/>
                    </a:cubicBezTo>
                    <a:lnTo>
                      <a:pt x="153" y="6390"/>
                    </a:lnTo>
                    <a:cubicBezTo>
                      <a:pt x="154" y="6424"/>
                      <a:pt x="180" y="6449"/>
                      <a:pt x="212" y="6449"/>
                    </a:cubicBezTo>
                    <a:lnTo>
                      <a:pt x="215" y="6449"/>
                    </a:lnTo>
                    <a:cubicBezTo>
                      <a:pt x="248" y="6447"/>
                      <a:pt x="274" y="6420"/>
                      <a:pt x="273" y="6388"/>
                    </a:cubicBezTo>
                    <a:lnTo>
                      <a:pt x="121" y="59"/>
                    </a:lnTo>
                    <a:cubicBezTo>
                      <a:pt x="119" y="26"/>
                      <a:pt x="92" y="3"/>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959;p38">
                <a:extLst>
                  <a:ext uri="{FF2B5EF4-FFF2-40B4-BE49-F238E27FC236}">
                    <a16:creationId xmlns:a16="http://schemas.microsoft.com/office/drawing/2014/main" id="{9AA57CFA-32C0-47AE-B46B-83976689DEA1}"/>
                  </a:ext>
                </a:extLst>
              </p:cNvPr>
              <p:cNvSpPr/>
              <p:nvPr/>
            </p:nvSpPr>
            <p:spPr>
              <a:xfrm>
                <a:off x="-2559613" y="2032689"/>
                <a:ext cx="50410" cy="996424"/>
              </a:xfrm>
              <a:custGeom>
                <a:avLst/>
                <a:gdLst/>
                <a:ahLst/>
                <a:cxnLst/>
                <a:rect l="l" t="t" r="r" b="b"/>
                <a:pathLst>
                  <a:path w="347" h="6859" extrusionOk="0">
                    <a:moveTo>
                      <a:pt x="60" y="1"/>
                    </a:moveTo>
                    <a:cubicBezTo>
                      <a:pt x="59" y="1"/>
                      <a:pt x="59" y="1"/>
                      <a:pt x="58" y="1"/>
                    </a:cubicBezTo>
                    <a:cubicBezTo>
                      <a:pt x="26" y="2"/>
                      <a:pt x="0" y="30"/>
                      <a:pt x="1" y="62"/>
                    </a:cubicBezTo>
                    <a:cubicBezTo>
                      <a:pt x="14" y="450"/>
                      <a:pt x="74" y="2261"/>
                      <a:pt x="124" y="3711"/>
                    </a:cubicBezTo>
                    <a:cubicBezTo>
                      <a:pt x="200" y="5938"/>
                      <a:pt x="222" y="6578"/>
                      <a:pt x="239" y="6768"/>
                    </a:cubicBezTo>
                    <a:cubicBezTo>
                      <a:pt x="232" y="6777"/>
                      <a:pt x="230" y="6791"/>
                      <a:pt x="230" y="6802"/>
                    </a:cubicBezTo>
                    <a:lnTo>
                      <a:pt x="243" y="6802"/>
                    </a:lnTo>
                    <a:cubicBezTo>
                      <a:pt x="248" y="6845"/>
                      <a:pt x="253" y="6849"/>
                      <a:pt x="261" y="6853"/>
                    </a:cubicBezTo>
                    <a:cubicBezTo>
                      <a:pt x="270" y="6856"/>
                      <a:pt x="280" y="6859"/>
                      <a:pt x="289" y="6859"/>
                    </a:cubicBezTo>
                    <a:cubicBezTo>
                      <a:pt x="300" y="6859"/>
                      <a:pt x="310" y="6855"/>
                      <a:pt x="319" y="6850"/>
                    </a:cubicBezTo>
                    <a:cubicBezTo>
                      <a:pt x="335" y="6839"/>
                      <a:pt x="345" y="6816"/>
                      <a:pt x="346" y="6797"/>
                    </a:cubicBezTo>
                    <a:lnTo>
                      <a:pt x="346" y="6792"/>
                    </a:lnTo>
                    <a:lnTo>
                      <a:pt x="346" y="6791"/>
                    </a:lnTo>
                    <a:lnTo>
                      <a:pt x="346" y="6788"/>
                    </a:lnTo>
                    <a:cubicBezTo>
                      <a:pt x="338" y="6548"/>
                      <a:pt x="139" y="764"/>
                      <a:pt x="119" y="58"/>
                    </a:cubicBezTo>
                    <a:cubicBezTo>
                      <a:pt x="118" y="26"/>
                      <a:pt x="90"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960;p38">
                <a:extLst>
                  <a:ext uri="{FF2B5EF4-FFF2-40B4-BE49-F238E27FC236}">
                    <a16:creationId xmlns:a16="http://schemas.microsoft.com/office/drawing/2014/main" id="{1EDEF7FF-C7C2-4F50-A350-631322495C70}"/>
                  </a:ext>
                </a:extLst>
              </p:cNvPr>
              <p:cNvSpPr/>
              <p:nvPr/>
            </p:nvSpPr>
            <p:spPr>
              <a:xfrm>
                <a:off x="-3433424" y="253401"/>
                <a:ext cx="261200" cy="316549"/>
              </a:xfrm>
              <a:custGeom>
                <a:avLst/>
                <a:gdLst/>
                <a:ahLst/>
                <a:cxnLst/>
                <a:rect l="l" t="t" r="r" b="b"/>
                <a:pathLst>
                  <a:path w="1798" h="2179" extrusionOk="0">
                    <a:moveTo>
                      <a:pt x="1444" y="1"/>
                    </a:moveTo>
                    <a:cubicBezTo>
                      <a:pt x="1415" y="1"/>
                      <a:pt x="1386" y="2"/>
                      <a:pt x="1357" y="2"/>
                    </a:cubicBezTo>
                    <a:cubicBezTo>
                      <a:pt x="1289" y="2"/>
                      <a:pt x="1212" y="2"/>
                      <a:pt x="1160" y="54"/>
                    </a:cubicBezTo>
                    <a:cubicBezTo>
                      <a:pt x="1133" y="81"/>
                      <a:pt x="1105" y="117"/>
                      <a:pt x="1086" y="150"/>
                    </a:cubicBezTo>
                    <a:cubicBezTo>
                      <a:pt x="1055" y="197"/>
                      <a:pt x="1042" y="250"/>
                      <a:pt x="1010" y="297"/>
                    </a:cubicBezTo>
                    <a:cubicBezTo>
                      <a:pt x="987" y="330"/>
                      <a:pt x="953" y="354"/>
                      <a:pt x="918" y="374"/>
                    </a:cubicBezTo>
                    <a:cubicBezTo>
                      <a:pt x="819" y="433"/>
                      <a:pt x="697" y="474"/>
                      <a:pt x="647" y="587"/>
                    </a:cubicBezTo>
                    <a:cubicBezTo>
                      <a:pt x="631" y="623"/>
                      <a:pt x="612" y="651"/>
                      <a:pt x="615" y="692"/>
                    </a:cubicBezTo>
                    <a:cubicBezTo>
                      <a:pt x="620" y="746"/>
                      <a:pt x="631" y="795"/>
                      <a:pt x="615" y="847"/>
                    </a:cubicBezTo>
                    <a:cubicBezTo>
                      <a:pt x="591" y="923"/>
                      <a:pt x="497" y="970"/>
                      <a:pt x="436" y="1010"/>
                    </a:cubicBezTo>
                    <a:cubicBezTo>
                      <a:pt x="382" y="1047"/>
                      <a:pt x="331" y="1080"/>
                      <a:pt x="286" y="1126"/>
                    </a:cubicBezTo>
                    <a:cubicBezTo>
                      <a:pt x="140" y="1282"/>
                      <a:pt x="115" y="1536"/>
                      <a:pt x="58" y="1732"/>
                    </a:cubicBezTo>
                    <a:cubicBezTo>
                      <a:pt x="29" y="1834"/>
                      <a:pt x="1" y="1930"/>
                      <a:pt x="34" y="2039"/>
                    </a:cubicBezTo>
                    <a:cubicBezTo>
                      <a:pt x="51" y="2098"/>
                      <a:pt x="83" y="2145"/>
                      <a:pt x="125" y="2178"/>
                    </a:cubicBezTo>
                    <a:cubicBezTo>
                      <a:pt x="342" y="2059"/>
                      <a:pt x="538" y="1914"/>
                      <a:pt x="716" y="1752"/>
                    </a:cubicBezTo>
                    <a:cubicBezTo>
                      <a:pt x="1194" y="1317"/>
                      <a:pt x="1542" y="744"/>
                      <a:pt x="1797" y="120"/>
                    </a:cubicBezTo>
                    <a:cubicBezTo>
                      <a:pt x="1757" y="109"/>
                      <a:pt x="1721" y="85"/>
                      <a:pt x="1679" y="69"/>
                    </a:cubicBezTo>
                    <a:cubicBezTo>
                      <a:pt x="1626" y="39"/>
                      <a:pt x="1575" y="13"/>
                      <a:pt x="1513" y="5"/>
                    </a:cubicBezTo>
                    <a:cubicBezTo>
                      <a:pt x="1490" y="2"/>
                      <a:pt x="1467" y="1"/>
                      <a:pt x="144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961;p38">
                <a:extLst>
                  <a:ext uri="{FF2B5EF4-FFF2-40B4-BE49-F238E27FC236}">
                    <a16:creationId xmlns:a16="http://schemas.microsoft.com/office/drawing/2014/main" id="{B9430342-40D1-446A-B94F-773BA84E337F}"/>
                  </a:ext>
                </a:extLst>
              </p:cNvPr>
              <p:cNvSpPr/>
              <p:nvPr/>
            </p:nvSpPr>
            <p:spPr>
              <a:xfrm>
                <a:off x="-4089181" y="49004"/>
                <a:ext cx="232000" cy="226770"/>
              </a:xfrm>
              <a:custGeom>
                <a:avLst/>
                <a:gdLst/>
                <a:ahLst/>
                <a:cxnLst/>
                <a:rect l="l" t="t" r="r" b="b"/>
                <a:pathLst>
                  <a:path w="1597" h="1561" extrusionOk="0">
                    <a:moveTo>
                      <a:pt x="962" y="0"/>
                    </a:moveTo>
                    <a:cubicBezTo>
                      <a:pt x="886" y="0"/>
                      <a:pt x="833" y="26"/>
                      <a:pt x="763" y="53"/>
                    </a:cubicBezTo>
                    <a:cubicBezTo>
                      <a:pt x="705" y="74"/>
                      <a:pt x="653" y="74"/>
                      <a:pt x="550" y="85"/>
                    </a:cubicBezTo>
                    <a:cubicBezTo>
                      <a:pt x="412" y="137"/>
                      <a:pt x="289" y="199"/>
                      <a:pt x="186" y="307"/>
                    </a:cubicBezTo>
                    <a:cubicBezTo>
                      <a:pt x="88" y="408"/>
                      <a:pt x="0" y="593"/>
                      <a:pt x="103" y="721"/>
                    </a:cubicBezTo>
                    <a:cubicBezTo>
                      <a:pt x="147" y="776"/>
                      <a:pt x="205" y="820"/>
                      <a:pt x="255" y="867"/>
                    </a:cubicBezTo>
                    <a:cubicBezTo>
                      <a:pt x="307" y="917"/>
                      <a:pt x="352" y="968"/>
                      <a:pt x="389" y="1027"/>
                    </a:cubicBezTo>
                    <a:cubicBezTo>
                      <a:pt x="452" y="1130"/>
                      <a:pt x="500" y="1227"/>
                      <a:pt x="539" y="1341"/>
                    </a:cubicBezTo>
                    <a:cubicBezTo>
                      <a:pt x="571" y="1434"/>
                      <a:pt x="612" y="1533"/>
                      <a:pt x="717" y="1551"/>
                    </a:cubicBezTo>
                    <a:cubicBezTo>
                      <a:pt x="752" y="1558"/>
                      <a:pt x="784" y="1561"/>
                      <a:pt x="816" y="1561"/>
                    </a:cubicBezTo>
                    <a:cubicBezTo>
                      <a:pt x="904" y="1561"/>
                      <a:pt x="986" y="1539"/>
                      <a:pt x="1073" y="1508"/>
                    </a:cubicBezTo>
                    <a:cubicBezTo>
                      <a:pt x="1130" y="1487"/>
                      <a:pt x="1203" y="1461"/>
                      <a:pt x="1253" y="1422"/>
                    </a:cubicBezTo>
                    <a:cubicBezTo>
                      <a:pt x="1297" y="1385"/>
                      <a:pt x="1328" y="1341"/>
                      <a:pt x="1354" y="1290"/>
                    </a:cubicBezTo>
                    <a:cubicBezTo>
                      <a:pt x="1404" y="1188"/>
                      <a:pt x="1456" y="1089"/>
                      <a:pt x="1493" y="981"/>
                    </a:cubicBezTo>
                    <a:cubicBezTo>
                      <a:pt x="1519" y="904"/>
                      <a:pt x="1529" y="820"/>
                      <a:pt x="1546" y="740"/>
                    </a:cubicBezTo>
                    <a:cubicBezTo>
                      <a:pt x="1563" y="664"/>
                      <a:pt x="1596" y="596"/>
                      <a:pt x="1569" y="519"/>
                    </a:cubicBezTo>
                    <a:cubicBezTo>
                      <a:pt x="1540" y="442"/>
                      <a:pt x="1481" y="365"/>
                      <a:pt x="1435" y="296"/>
                    </a:cubicBezTo>
                    <a:cubicBezTo>
                      <a:pt x="1401" y="245"/>
                      <a:pt x="1347" y="214"/>
                      <a:pt x="1302" y="177"/>
                    </a:cubicBezTo>
                    <a:cubicBezTo>
                      <a:pt x="1246" y="132"/>
                      <a:pt x="1206" y="74"/>
                      <a:pt x="1144" y="38"/>
                    </a:cubicBezTo>
                    <a:cubicBezTo>
                      <a:pt x="1088" y="4"/>
                      <a:pt x="1031" y="0"/>
                      <a:pt x="966" y="0"/>
                    </a:cubicBezTo>
                    <a:cubicBezTo>
                      <a:pt x="965" y="0"/>
                      <a:pt x="963" y="0"/>
                      <a:pt x="96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962;p38">
                <a:extLst>
                  <a:ext uri="{FF2B5EF4-FFF2-40B4-BE49-F238E27FC236}">
                    <a16:creationId xmlns:a16="http://schemas.microsoft.com/office/drawing/2014/main" id="{6EBC6C22-039D-49F0-B49F-C9F128CD42C2}"/>
                  </a:ext>
                </a:extLst>
              </p:cNvPr>
              <p:cNvSpPr/>
              <p:nvPr/>
            </p:nvSpPr>
            <p:spPr>
              <a:xfrm>
                <a:off x="-3467562" y="81835"/>
                <a:ext cx="100093" cy="90214"/>
              </a:xfrm>
              <a:custGeom>
                <a:avLst/>
                <a:gdLst/>
                <a:ahLst/>
                <a:cxnLst/>
                <a:rect l="l" t="t" r="r" b="b"/>
                <a:pathLst>
                  <a:path w="689" h="621" extrusionOk="0">
                    <a:moveTo>
                      <a:pt x="468" y="0"/>
                    </a:moveTo>
                    <a:cubicBezTo>
                      <a:pt x="449" y="0"/>
                      <a:pt x="430" y="1"/>
                      <a:pt x="412" y="2"/>
                    </a:cubicBezTo>
                    <a:cubicBezTo>
                      <a:pt x="394" y="3"/>
                      <a:pt x="376" y="10"/>
                      <a:pt x="358" y="14"/>
                    </a:cubicBezTo>
                    <a:cubicBezTo>
                      <a:pt x="343" y="17"/>
                      <a:pt x="332" y="26"/>
                      <a:pt x="317" y="27"/>
                    </a:cubicBezTo>
                    <a:cubicBezTo>
                      <a:pt x="316" y="28"/>
                      <a:pt x="316" y="29"/>
                      <a:pt x="314" y="29"/>
                    </a:cubicBezTo>
                    <a:cubicBezTo>
                      <a:pt x="312" y="29"/>
                      <a:pt x="309" y="28"/>
                      <a:pt x="303" y="23"/>
                    </a:cubicBezTo>
                    <a:cubicBezTo>
                      <a:pt x="174" y="93"/>
                      <a:pt x="43" y="166"/>
                      <a:pt x="13" y="324"/>
                    </a:cubicBezTo>
                    <a:cubicBezTo>
                      <a:pt x="1" y="395"/>
                      <a:pt x="10" y="452"/>
                      <a:pt x="51" y="511"/>
                    </a:cubicBezTo>
                    <a:cubicBezTo>
                      <a:pt x="85" y="560"/>
                      <a:pt x="121" y="592"/>
                      <a:pt x="178" y="607"/>
                    </a:cubicBezTo>
                    <a:cubicBezTo>
                      <a:pt x="211" y="617"/>
                      <a:pt x="242" y="621"/>
                      <a:pt x="274" y="621"/>
                    </a:cubicBezTo>
                    <a:cubicBezTo>
                      <a:pt x="299" y="621"/>
                      <a:pt x="325" y="618"/>
                      <a:pt x="352" y="613"/>
                    </a:cubicBezTo>
                    <a:cubicBezTo>
                      <a:pt x="404" y="604"/>
                      <a:pt x="452" y="599"/>
                      <a:pt x="499" y="571"/>
                    </a:cubicBezTo>
                    <a:cubicBezTo>
                      <a:pt x="540" y="546"/>
                      <a:pt x="576" y="509"/>
                      <a:pt x="611" y="477"/>
                    </a:cubicBezTo>
                    <a:cubicBezTo>
                      <a:pt x="659" y="431"/>
                      <a:pt x="654" y="373"/>
                      <a:pt x="665" y="309"/>
                    </a:cubicBezTo>
                    <a:cubicBezTo>
                      <a:pt x="673" y="265"/>
                      <a:pt x="685" y="220"/>
                      <a:pt x="686" y="176"/>
                    </a:cubicBezTo>
                    <a:cubicBezTo>
                      <a:pt x="688" y="145"/>
                      <a:pt x="678" y="122"/>
                      <a:pt x="665" y="95"/>
                    </a:cubicBezTo>
                    <a:cubicBezTo>
                      <a:pt x="639" y="43"/>
                      <a:pt x="587" y="16"/>
                      <a:pt x="530" y="5"/>
                    </a:cubicBezTo>
                    <a:cubicBezTo>
                      <a:pt x="511" y="1"/>
                      <a:pt x="490" y="0"/>
                      <a:pt x="46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963;p38">
                <a:extLst>
                  <a:ext uri="{FF2B5EF4-FFF2-40B4-BE49-F238E27FC236}">
                    <a16:creationId xmlns:a16="http://schemas.microsoft.com/office/drawing/2014/main" id="{50661F1F-CDB2-4934-AB26-FEE27004E3FC}"/>
                  </a:ext>
                </a:extLst>
              </p:cNvPr>
              <p:cNvSpPr/>
              <p:nvPr/>
            </p:nvSpPr>
            <p:spPr>
              <a:xfrm>
                <a:off x="-3873307" y="324875"/>
                <a:ext cx="74670" cy="76413"/>
              </a:xfrm>
              <a:custGeom>
                <a:avLst/>
                <a:gdLst/>
                <a:ahLst/>
                <a:cxnLst/>
                <a:rect l="l" t="t" r="r" b="b"/>
                <a:pathLst>
                  <a:path w="514" h="526" extrusionOk="0">
                    <a:moveTo>
                      <a:pt x="208" y="0"/>
                    </a:moveTo>
                    <a:cubicBezTo>
                      <a:pt x="86" y="0"/>
                      <a:pt x="0" y="105"/>
                      <a:pt x="3" y="225"/>
                    </a:cubicBezTo>
                    <a:cubicBezTo>
                      <a:pt x="5" y="286"/>
                      <a:pt x="29" y="353"/>
                      <a:pt x="73" y="397"/>
                    </a:cubicBezTo>
                    <a:cubicBezTo>
                      <a:pt x="120" y="449"/>
                      <a:pt x="204" y="526"/>
                      <a:pt x="280" y="526"/>
                    </a:cubicBezTo>
                    <a:cubicBezTo>
                      <a:pt x="281" y="526"/>
                      <a:pt x="282" y="526"/>
                      <a:pt x="282" y="526"/>
                    </a:cubicBezTo>
                    <a:cubicBezTo>
                      <a:pt x="345" y="525"/>
                      <a:pt x="427" y="496"/>
                      <a:pt x="462" y="442"/>
                    </a:cubicBezTo>
                    <a:cubicBezTo>
                      <a:pt x="484" y="406"/>
                      <a:pt x="506" y="349"/>
                      <a:pt x="509" y="307"/>
                    </a:cubicBezTo>
                    <a:cubicBezTo>
                      <a:pt x="509" y="273"/>
                      <a:pt x="513" y="226"/>
                      <a:pt x="505" y="194"/>
                    </a:cubicBezTo>
                    <a:cubicBezTo>
                      <a:pt x="498" y="164"/>
                      <a:pt x="474" y="137"/>
                      <a:pt x="452" y="116"/>
                    </a:cubicBezTo>
                    <a:cubicBezTo>
                      <a:pt x="426" y="92"/>
                      <a:pt x="405" y="66"/>
                      <a:pt x="374" y="49"/>
                    </a:cubicBezTo>
                    <a:cubicBezTo>
                      <a:pt x="328" y="24"/>
                      <a:pt x="272" y="2"/>
                      <a:pt x="220" y="0"/>
                    </a:cubicBezTo>
                    <a:cubicBezTo>
                      <a:pt x="216" y="0"/>
                      <a:pt x="212" y="0"/>
                      <a:pt x="20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964;p38">
                <a:extLst>
                  <a:ext uri="{FF2B5EF4-FFF2-40B4-BE49-F238E27FC236}">
                    <a16:creationId xmlns:a16="http://schemas.microsoft.com/office/drawing/2014/main" id="{9E374C7F-509F-434E-8774-4337C1785138}"/>
                  </a:ext>
                </a:extLst>
              </p:cNvPr>
              <p:cNvSpPr/>
              <p:nvPr/>
            </p:nvSpPr>
            <p:spPr>
              <a:xfrm>
                <a:off x="-3262003" y="-513053"/>
                <a:ext cx="115056" cy="140043"/>
              </a:xfrm>
              <a:custGeom>
                <a:avLst/>
                <a:gdLst/>
                <a:ahLst/>
                <a:cxnLst/>
                <a:rect l="l" t="t" r="r" b="b"/>
                <a:pathLst>
                  <a:path w="792" h="964" extrusionOk="0">
                    <a:moveTo>
                      <a:pt x="131" y="0"/>
                    </a:moveTo>
                    <a:cubicBezTo>
                      <a:pt x="106" y="0"/>
                      <a:pt x="90" y="4"/>
                      <a:pt x="67" y="23"/>
                    </a:cubicBezTo>
                    <a:cubicBezTo>
                      <a:pt x="43" y="42"/>
                      <a:pt x="32" y="49"/>
                      <a:pt x="25" y="77"/>
                    </a:cubicBezTo>
                    <a:cubicBezTo>
                      <a:pt x="17" y="97"/>
                      <a:pt x="6" y="116"/>
                      <a:pt x="5" y="137"/>
                    </a:cubicBezTo>
                    <a:cubicBezTo>
                      <a:pt x="1" y="151"/>
                      <a:pt x="11" y="186"/>
                      <a:pt x="46" y="218"/>
                    </a:cubicBezTo>
                    <a:cubicBezTo>
                      <a:pt x="28" y="233"/>
                      <a:pt x="35" y="238"/>
                      <a:pt x="40" y="256"/>
                    </a:cubicBezTo>
                    <a:cubicBezTo>
                      <a:pt x="61" y="285"/>
                      <a:pt x="79" y="315"/>
                      <a:pt x="98" y="345"/>
                    </a:cubicBezTo>
                    <a:cubicBezTo>
                      <a:pt x="108" y="363"/>
                      <a:pt x="116" y="381"/>
                      <a:pt x="126" y="398"/>
                    </a:cubicBezTo>
                    <a:cubicBezTo>
                      <a:pt x="170" y="482"/>
                      <a:pt x="203" y="559"/>
                      <a:pt x="265" y="630"/>
                    </a:cubicBezTo>
                    <a:cubicBezTo>
                      <a:pt x="292" y="662"/>
                      <a:pt x="322" y="688"/>
                      <a:pt x="346" y="725"/>
                    </a:cubicBezTo>
                    <a:cubicBezTo>
                      <a:pt x="375" y="770"/>
                      <a:pt x="394" y="813"/>
                      <a:pt x="431" y="853"/>
                    </a:cubicBezTo>
                    <a:cubicBezTo>
                      <a:pt x="469" y="894"/>
                      <a:pt x="497" y="963"/>
                      <a:pt x="558" y="963"/>
                    </a:cubicBezTo>
                    <a:cubicBezTo>
                      <a:pt x="560" y="963"/>
                      <a:pt x="562" y="963"/>
                      <a:pt x="563" y="963"/>
                    </a:cubicBezTo>
                    <a:cubicBezTo>
                      <a:pt x="617" y="959"/>
                      <a:pt x="696" y="922"/>
                      <a:pt x="732" y="880"/>
                    </a:cubicBezTo>
                    <a:cubicBezTo>
                      <a:pt x="763" y="845"/>
                      <a:pt x="776" y="780"/>
                      <a:pt x="779" y="733"/>
                    </a:cubicBezTo>
                    <a:cubicBezTo>
                      <a:pt x="791" y="593"/>
                      <a:pt x="732" y="464"/>
                      <a:pt x="648" y="356"/>
                    </a:cubicBezTo>
                    <a:cubicBezTo>
                      <a:pt x="633" y="335"/>
                      <a:pt x="620" y="311"/>
                      <a:pt x="606" y="289"/>
                    </a:cubicBezTo>
                    <a:cubicBezTo>
                      <a:pt x="585" y="259"/>
                      <a:pt x="556" y="238"/>
                      <a:pt x="533" y="211"/>
                    </a:cubicBezTo>
                    <a:cubicBezTo>
                      <a:pt x="497" y="168"/>
                      <a:pt x="472" y="130"/>
                      <a:pt x="424" y="102"/>
                    </a:cubicBezTo>
                    <a:cubicBezTo>
                      <a:pt x="378" y="74"/>
                      <a:pt x="335" y="42"/>
                      <a:pt x="284" y="30"/>
                    </a:cubicBezTo>
                    <a:cubicBezTo>
                      <a:pt x="235" y="20"/>
                      <a:pt x="194" y="1"/>
                      <a:pt x="145" y="0"/>
                    </a:cubicBezTo>
                    <a:cubicBezTo>
                      <a:pt x="140" y="0"/>
                      <a:pt x="135" y="0"/>
                      <a:pt x="13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965;p38">
                <a:extLst>
                  <a:ext uri="{FF2B5EF4-FFF2-40B4-BE49-F238E27FC236}">
                    <a16:creationId xmlns:a16="http://schemas.microsoft.com/office/drawing/2014/main" id="{9486C1F1-7B24-4820-B484-409B92E10C73}"/>
                  </a:ext>
                </a:extLst>
              </p:cNvPr>
              <p:cNvSpPr/>
              <p:nvPr/>
            </p:nvSpPr>
            <p:spPr>
              <a:xfrm>
                <a:off x="-3981244" y="-553003"/>
                <a:ext cx="91231" cy="67116"/>
              </a:xfrm>
              <a:custGeom>
                <a:avLst/>
                <a:gdLst/>
                <a:ahLst/>
                <a:cxnLst/>
                <a:rect l="l" t="t" r="r" b="b"/>
                <a:pathLst>
                  <a:path w="628" h="462" extrusionOk="0">
                    <a:moveTo>
                      <a:pt x="271" y="1"/>
                    </a:moveTo>
                    <a:cubicBezTo>
                      <a:pt x="245" y="1"/>
                      <a:pt x="223" y="16"/>
                      <a:pt x="168" y="24"/>
                    </a:cubicBezTo>
                    <a:cubicBezTo>
                      <a:pt x="132" y="35"/>
                      <a:pt x="90" y="41"/>
                      <a:pt x="58" y="67"/>
                    </a:cubicBezTo>
                    <a:cubicBezTo>
                      <a:pt x="24" y="97"/>
                      <a:pt x="0" y="145"/>
                      <a:pt x="1" y="190"/>
                    </a:cubicBezTo>
                    <a:cubicBezTo>
                      <a:pt x="1" y="236"/>
                      <a:pt x="26" y="274"/>
                      <a:pt x="66" y="297"/>
                    </a:cubicBezTo>
                    <a:cubicBezTo>
                      <a:pt x="104" y="322"/>
                      <a:pt x="150" y="305"/>
                      <a:pt x="187" y="323"/>
                    </a:cubicBezTo>
                    <a:cubicBezTo>
                      <a:pt x="230" y="344"/>
                      <a:pt x="243" y="405"/>
                      <a:pt x="277" y="436"/>
                    </a:cubicBezTo>
                    <a:cubicBezTo>
                      <a:pt x="297" y="455"/>
                      <a:pt x="320" y="461"/>
                      <a:pt x="344" y="461"/>
                    </a:cubicBezTo>
                    <a:cubicBezTo>
                      <a:pt x="365" y="461"/>
                      <a:pt x="388" y="456"/>
                      <a:pt x="410" y="449"/>
                    </a:cubicBezTo>
                    <a:cubicBezTo>
                      <a:pt x="492" y="424"/>
                      <a:pt x="578" y="389"/>
                      <a:pt x="609" y="301"/>
                    </a:cubicBezTo>
                    <a:cubicBezTo>
                      <a:pt x="624" y="254"/>
                      <a:pt x="627" y="187"/>
                      <a:pt x="596" y="146"/>
                    </a:cubicBezTo>
                    <a:cubicBezTo>
                      <a:pt x="565" y="104"/>
                      <a:pt x="509" y="63"/>
                      <a:pt x="459" y="47"/>
                    </a:cubicBezTo>
                    <a:cubicBezTo>
                      <a:pt x="435" y="40"/>
                      <a:pt x="410" y="41"/>
                      <a:pt x="388" y="32"/>
                    </a:cubicBezTo>
                    <a:cubicBezTo>
                      <a:pt x="372" y="26"/>
                      <a:pt x="366" y="16"/>
                      <a:pt x="351" y="12"/>
                    </a:cubicBezTo>
                    <a:cubicBezTo>
                      <a:pt x="328" y="6"/>
                      <a:pt x="298" y="1"/>
                      <a:pt x="274" y="1"/>
                    </a:cubicBezTo>
                    <a:cubicBezTo>
                      <a:pt x="273" y="1"/>
                      <a:pt x="272" y="1"/>
                      <a:pt x="271"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966;p38">
                <a:extLst>
                  <a:ext uri="{FF2B5EF4-FFF2-40B4-BE49-F238E27FC236}">
                    <a16:creationId xmlns:a16="http://schemas.microsoft.com/office/drawing/2014/main" id="{0FA6CA45-9281-40D5-BF10-76A2CBDD93A8}"/>
                  </a:ext>
                </a:extLst>
              </p:cNvPr>
              <p:cNvSpPr/>
              <p:nvPr/>
            </p:nvSpPr>
            <p:spPr>
              <a:xfrm>
                <a:off x="-3885074" y="675851"/>
                <a:ext cx="91667" cy="232581"/>
              </a:xfrm>
              <a:custGeom>
                <a:avLst/>
                <a:gdLst/>
                <a:ahLst/>
                <a:cxnLst/>
                <a:rect l="l" t="t" r="r" b="b"/>
                <a:pathLst>
                  <a:path w="631" h="1601" extrusionOk="0">
                    <a:moveTo>
                      <a:pt x="152" y="0"/>
                    </a:moveTo>
                    <a:cubicBezTo>
                      <a:pt x="149" y="0"/>
                      <a:pt x="146" y="0"/>
                      <a:pt x="143" y="1"/>
                    </a:cubicBezTo>
                    <a:lnTo>
                      <a:pt x="126" y="187"/>
                    </a:lnTo>
                    <a:lnTo>
                      <a:pt x="126" y="188"/>
                    </a:lnTo>
                    <a:lnTo>
                      <a:pt x="0" y="1600"/>
                    </a:lnTo>
                    <a:cubicBezTo>
                      <a:pt x="10" y="1600"/>
                      <a:pt x="17" y="1599"/>
                      <a:pt x="25" y="1599"/>
                    </a:cubicBezTo>
                    <a:cubicBezTo>
                      <a:pt x="159" y="1589"/>
                      <a:pt x="264" y="1563"/>
                      <a:pt x="376" y="1487"/>
                    </a:cubicBezTo>
                    <a:cubicBezTo>
                      <a:pt x="475" y="1423"/>
                      <a:pt x="533" y="1361"/>
                      <a:pt x="570" y="1248"/>
                    </a:cubicBezTo>
                    <a:cubicBezTo>
                      <a:pt x="594" y="1183"/>
                      <a:pt x="613" y="1113"/>
                      <a:pt x="620" y="1045"/>
                    </a:cubicBezTo>
                    <a:cubicBezTo>
                      <a:pt x="630" y="934"/>
                      <a:pt x="558" y="843"/>
                      <a:pt x="550" y="733"/>
                    </a:cubicBezTo>
                    <a:cubicBezTo>
                      <a:pt x="540" y="627"/>
                      <a:pt x="605" y="529"/>
                      <a:pt x="615" y="424"/>
                    </a:cubicBezTo>
                    <a:cubicBezTo>
                      <a:pt x="625" y="295"/>
                      <a:pt x="571" y="209"/>
                      <a:pt x="472" y="131"/>
                    </a:cubicBezTo>
                    <a:cubicBezTo>
                      <a:pt x="381" y="60"/>
                      <a:pt x="266" y="0"/>
                      <a:pt x="15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967;p38">
                <a:extLst>
                  <a:ext uri="{FF2B5EF4-FFF2-40B4-BE49-F238E27FC236}">
                    <a16:creationId xmlns:a16="http://schemas.microsoft.com/office/drawing/2014/main" id="{69F05767-1175-4BC0-870A-27EBE95654EC}"/>
                  </a:ext>
                </a:extLst>
              </p:cNvPr>
              <p:cNvSpPr/>
              <p:nvPr/>
            </p:nvSpPr>
            <p:spPr>
              <a:xfrm>
                <a:off x="-3730359" y="763886"/>
                <a:ext cx="189871" cy="142948"/>
              </a:xfrm>
              <a:custGeom>
                <a:avLst/>
                <a:gdLst/>
                <a:ahLst/>
                <a:cxnLst/>
                <a:rect l="l" t="t" r="r" b="b"/>
                <a:pathLst>
                  <a:path w="1307" h="984" extrusionOk="0">
                    <a:moveTo>
                      <a:pt x="357" y="0"/>
                    </a:moveTo>
                    <a:cubicBezTo>
                      <a:pt x="346" y="0"/>
                      <a:pt x="335" y="1"/>
                      <a:pt x="324" y="2"/>
                    </a:cubicBezTo>
                    <a:cubicBezTo>
                      <a:pt x="273" y="6"/>
                      <a:pt x="220" y="42"/>
                      <a:pt x="169" y="90"/>
                    </a:cubicBezTo>
                    <a:cubicBezTo>
                      <a:pt x="138" y="109"/>
                      <a:pt x="92" y="128"/>
                      <a:pt x="74" y="162"/>
                    </a:cubicBezTo>
                    <a:cubicBezTo>
                      <a:pt x="60" y="191"/>
                      <a:pt x="54" y="237"/>
                      <a:pt x="47" y="268"/>
                    </a:cubicBezTo>
                    <a:cubicBezTo>
                      <a:pt x="26" y="361"/>
                      <a:pt x="0" y="484"/>
                      <a:pt x="18" y="579"/>
                    </a:cubicBezTo>
                    <a:cubicBezTo>
                      <a:pt x="35" y="668"/>
                      <a:pt x="118" y="701"/>
                      <a:pt x="189" y="743"/>
                    </a:cubicBezTo>
                    <a:cubicBezTo>
                      <a:pt x="257" y="782"/>
                      <a:pt x="308" y="833"/>
                      <a:pt x="364" y="887"/>
                    </a:cubicBezTo>
                    <a:cubicBezTo>
                      <a:pt x="392" y="913"/>
                      <a:pt x="421" y="939"/>
                      <a:pt x="454" y="960"/>
                    </a:cubicBezTo>
                    <a:cubicBezTo>
                      <a:pt x="486" y="979"/>
                      <a:pt x="516" y="984"/>
                      <a:pt x="550" y="984"/>
                    </a:cubicBezTo>
                    <a:cubicBezTo>
                      <a:pt x="559" y="984"/>
                      <a:pt x="568" y="983"/>
                      <a:pt x="577" y="983"/>
                    </a:cubicBezTo>
                    <a:cubicBezTo>
                      <a:pt x="691" y="976"/>
                      <a:pt x="803" y="943"/>
                      <a:pt x="914" y="918"/>
                    </a:cubicBezTo>
                    <a:cubicBezTo>
                      <a:pt x="1057" y="886"/>
                      <a:pt x="1236" y="846"/>
                      <a:pt x="1286" y="690"/>
                    </a:cubicBezTo>
                    <a:cubicBezTo>
                      <a:pt x="1303" y="638"/>
                      <a:pt x="1307" y="585"/>
                      <a:pt x="1275" y="539"/>
                    </a:cubicBezTo>
                    <a:cubicBezTo>
                      <a:pt x="1230" y="477"/>
                      <a:pt x="1181" y="416"/>
                      <a:pt x="1131" y="358"/>
                    </a:cubicBezTo>
                    <a:cubicBezTo>
                      <a:pt x="1044" y="258"/>
                      <a:pt x="938" y="168"/>
                      <a:pt x="817" y="111"/>
                    </a:cubicBezTo>
                    <a:cubicBezTo>
                      <a:pt x="766" y="88"/>
                      <a:pt x="719" y="56"/>
                      <a:pt x="666" y="38"/>
                    </a:cubicBezTo>
                    <a:cubicBezTo>
                      <a:pt x="593" y="15"/>
                      <a:pt x="520" y="16"/>
                      <a:pt x="446" y="7"/>
                    </a:cubicBezTo>
                    <a:cubicBezTo>
                      <a:pt x="415" y="3"/>
                      <a:pt x="387" y="0"/>
                      <a:pt x="357"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968;p38">
                <a:extLst>
                  <a:ext uri="{FF2B5EF4-FFF2-40B4-BE49-F238E27FC236}">
                    <a16:creationId xmlns:a16="http://schemas.microsoft.com/office/drawing/2014/main" id="{EE614771-81A4-4B37-BF64-CFB092ABABED}"/>
                  </a:ext>
                </a:extLst>
              </p:cNvPr>
              <p:cNvSpPr/>
              <p:nvPr/>
            </p:nvSpPr>
            <p:spPr>
              <a:xfrm>
                <a:off x="-3690845" y="1030750"/>
                <a:ext cx="174327" cy="131036"/>
              </a:xfrm>
              <a:custGeom>
                <a:avLst/>
                <a:gdLst/>
                <a:ahLst/>
                <a:cxnLst/>
                <a:rect l="l" t="t" r="r" b="b"/>
                <a:pathLst>
                  <a:path w="1200" h="902" extrusionOk="0">
                    <a:moveTo>
                      <a:pt x="300" y="1"/>
                    </a:moveTo>
                    <a:cubicBezTo>
                      <a:pt x="279" y="1"/>
                      <a:pt x="258" y="3"/>
                      <a:pt x="236" y="9"/>
                    </a:cubicBezTo>
                    <a:cubicBezTo>
                      <a:pt x="93" y="96"/>
                      <a:pt x="1" y="239"/>
                      <a:pt x="24" y="413"/>
                    </a:cubicBezTo>
                    <a:cubicBezTo>
                      <a:pt x="35" y="505"/>
                      <a:pt x="92" y="550"/>
                      <a:pt x="153" y="613"/>
                    </a:cubicBezTo>
                    <a:cubicBezTo>
                      <a:pt x="222" y="686"/>
                      <a:pt x="284" y="762"/>
                      <a:pt x="378" y="800"/>
                    </a:cubicBezTo>
                    <a:cubicBezTo>
                      <a:pt x="461" y="832"/>
                      <a:pt x="554" y="832"/>
                      <a:pt x="638" y="864"/>
                    </a:cubicBezTo>
                    <a:cubicBezTo>
                      <a:pt x="696" y="885"/>
                      <a:pt x="753" y="901"/>
                      <a:pt x="813" y="901"/>
                    </a:cubicBezTo>
                    <a:cubicBezTo>
                      <a:pt x="826" y="901"/>
                      <a:pt x="839" y="901"/>
                      <a:pt x="853" y="899"/>
                    </a:cubicBezTo>
                    <a:cubicBezTo>
                      <a:pt x="879" y="896"/>
                      <a:pt x="903" y="893"/>
                      <a:pt x="926" y="893"/>
                    </a:cubicBezTo>
                    <a:cubicBezTo>
                      <a:pt x="941" y="893"/>
                      <a:pt x="956" y="894"/>
                      <a:pt x="973" y="897"/>
                    </a:cubicBezTo>
                    <a:cubicBezTo>
                      <a:pt x="988" y="899"/>
                      <a:pt x="998" y="902"/>
                      <a:pt x="1008" y="902"/>
                    </a:cubicBezTo>
                    <a:cubicBezTo>
                      <a:pt x="1020" y="902"/>
                      <a:pt x="1031" y="898"/>
                      <a:pt x="1050" y="887"/>
                    </a:cubicBezTo>
                    <a:cubicBezTo>
                      <a:pt x="1083" y="866"/>
                      <a:pt x="1146" y="828"/>
                      <a:pt x="1170" y="794"/>
                    </a:cubicBezTo>
                    <a:cubicBezTo>
                      <a:pt x="1200" y="750"/>
                      <a:pt x="1159" y="659"/>
                      <a:pt x="1125" y="628"/>
                    </a:cubicBezTo>
                    <a:cubicBezTo>
                      <a:pt x="1060" y="567"/>
                      <a:pt x="971" y="541"/>
                      <a:pt x="904" y="480"/>
                    </a:cubicBezTo>
                    <a:cubicBezTo>
                      <a:pt x="786" y="376"/>
                      <a:pt x="653" y="286"/>
                      <a:pt x="555" y="162"/>
                    </a:cubicBezTo>
                    <a:cubicBezTo>
                      <a:pt x="491" y="79"/>
                      <a:pt x="409" y="1"/>
                      <a:pt x="30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969;p38">
                <a:extLst>
                  <a:ext uri="{FF2B5EF4-FFF2-40B4-BE49-F238E27FC236}">
                    <a16:creationId xmlns:a16="http://schemas.microsoft.com/office/drawing/2014/main" id="{0B046816-38C5-420F-9586-05FD58715ED5}"/>
                  </a:ext>
                </a:extLst>
              </p:cNvPr>
              <p:cNvSpPr/>
              <p:nvPr/>
            </p:nvSpPr>
            <p:spPr>
              <a:xfrm>
                <a:off x="-3414538" y="1064889"/>
                <a:ext cx="99947" cy="61886"/>
              </a:xfrm>
              <a:custGeom>
                <a:avLst/>
                <a:gdLst/>
                <a:ahLst/>
                <a:cxnLst/>
                <a:rect l="l" t="t" r="r" b="b"/>
                <a:pathLst>
                  <a:path w="688" h="426" extrusionOk="0">
                    <a:moveTo>
                      <a:pt x="116" y="1"/>
                    </a:moveTo>
                    <a:lnTo>
                      <a:pt x="38" y="11"/>
                    </a:lnTo>
                    <a:lnTo>
                      <a:pt x="38" y="11"/>
                    </a:lnTo>
                    <a:cubicBezTo>
                      <a:pt x="38" y="9"/>
                      <a:pt x="37" y="7"/>
                      <a:pt x="36" y="5"/>
                    </a:cubicBezTo>
                    <a:lnTo>
                      <a:pt x="36" y="5"/>
                    </a:lnTo>
                    <a:cubicBezTo>
                      <a:pt x="29" y="7"/>
                      <a:pt x="23" y="10"/>
                      <a:pt x="15" y="14"/>
                    </a:cubicBezTo>
                    <a:lnTo>
                      <a:pt x="38" y="11"/>
                    </a:lnTo>
                    <a:lnTo>
                      <a:pt x="38" y="11"/>
                    </a:lnTo>
                    <a:cubicBezTo>
                      <a:pt x="37" y="32"/>
                      <a:pt x="1" y="60"/>
                      <a:pt x="4" y="87"/>
                    </a:cubicBezTo>
                    <a:cubicBezTo>
                      <a:pt x="9" y="111"/>
                      <a:pt x="24" y="144"/>
                      <a:pt x="34" y="166"/>
                    </a:cubicBezTo>
                    <a:cubicBezTo>
                      <a:pt x="61" y="224"/>
                      <a:pt x="98" y="276"/>
                      <a:pt x="159" y="302"/>
                    </a:cubicBezTo>
                    <a:cubicBezTo>
                      <a:pt x="221" y="330"/>
                      <a:pt x="280" y="361"/>
                      <a:pt x="342" y="389"/>
                    </a:cubicBezTo>
                    <a:cubicBezTo>
                      <a:pt x="396" y="413"/>
                      <a:pt x="454" y="426"/>
                      <a:pt x="511" y="426"/>
                    </a:cubicBezTo>
                    <a:cubicBezTo>
                      <a:pt x="540" y="426"/>
                      <a:pt x="568" y="423"/>
                      <a:pt x="595" y="416"/>
                    </a:cubicBezTo>
                    <a:cubicBezTo>
                      <a:pt x="631" y="409"/>
                      <a:pt x="660" y="404"/>
                      <a:pt x="676" y="370"/>
                    </a:cubicBezTo>
                    <a:cubicBezTo>
                      <a:pt x="687" y="344"/>
                      <a:pt x="684" y="313"/>
                      <a:pt x="671" y="289"/>
                    </a:cubicBezTo>
                    <a:cubicBezTo>
                      <a:pt x="564" y="103"/>
                      <a:pt x="299" y="73"/>
                      <a:pt x="11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4970;p38">
                <a:extLst>
                  <a:ext uri="{FF2B5EF4-FFF2-40B4-BE49-F238E27FC236}">
                    <a16:creationId xmlns:a16="http://schemas.microsoft.com/office/drawing/2014/main" id="{CE93190A-0C04-40E5-B495-37085DD58771}"/>
                  </a:ext>
                </a:extLst>
              </p:cNvPr>
              <p:cNvGrpSpPr/>
              <p:nvPr/>
            </p:nvGrpSpPr>
            <p:grpSpPr>
              <a:xfrm>
                <a:off x="-4459479" y="1980973"/>
                <a:ext cx="1636640" cy="1318638"/>
                <a:chOff x="-4459479" y="1980973"/>
                <a:chExt cx="1636640" cy="1318638"/>
              </a:xfrm>
            </p:grpSpPr>
            <p:sp>
              <p:nvSpPr>
                <p:cNvPr id="150" name="Google Shape;4971;p38">
                  <a:extLst>
                    <a:ext uri="{FF2B5EF4-FFF2-40B4-BE49-F238E27FC236}">
                      <a16:creationId xmlns:a16="http://schemas.microsoft.com/office/drawing/2014/main" id="{BB81B721-CBB9-4BC5-B158-9679A44FB4AB}"/>
                    </a:ext>
                  </a:extLst>
                </p:cNvPr>
                <p:cNvSpPr/>
                <p:nvPr/>
              </p:nvSpPr>
              <p:spPr>
                <a:xfrm>
                  <a:off x="-4459479" y="1980973"/>
                  <a:ext cx="1636640" cy="1318493"/>
                </a:xfrm>
                <a:custGeom>
                  <a:avLst/>
                  <a:gdLst/>
                  <a:ahLst/>
                  <a:cxnLst/>
                  <a:rect l="l" t="t" r="r" b="b"/>
                  <a:pathLst>
                    <a:path w="11266" h="9076" extrusionOk="0">
                      <a:moveTo>
                        <a:pt x="2818" y="1"/>
                      </a:moveTo>
                      <a:cubicBezTo>
                        <a:pt x="1150" y="1"/>
                        <a:pt x="1" y="1423"/>
                        <a:pt x="1" y="3072"/>
                      </a:cubicBezTo>
                      <a:cubicBezTo>
                        <a:pt x="1" y="4894"/>
                        <a:pt x="1424" y="7349"/>
                        <a:pt x="5633" y="9076"/>
                      </a:cubicBezTo>
                      <a:cubicBezTo>
                        <a:pt x="9843" y="7349"/>
                        <a:pt x="11265" y="4894"/>
                        <a:pt x="11265" y="3072"/>
                      </a:cubicBezTo>
                      <a:cubicBezTo>
                        <a:pt x="11265" y="1423"/>
                        <a:pt x="10115" y="1"/>
                        <a:pt x="8449" y="1"/>
                      </a:cubicBezTo>
                      <a:cubicBezTo>
                        <a:pt x="6307" y="1"/>
                        <a:pt x="5632" y="2270"/>
                        <a:pt x="5632" y="2270"/>
                      </a:cubicBezTo>
                      <a:cubicBezTo>
                        <a:pt x="5632" y="2270"/>
                        <a:pt x="4957" y="1"/>
                        <a:pt x="2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972;p38">
                  <a:extLst>
                    <a:ext uri="{FF2B5EF4-FFF2-40B4-BE49-F238E27FC236}">
                      <a16:creationId xmlns:a16="http://schemas.microsoft.com/office/drawing/2014/main" id="{0D60BEDF-B591-49D9-9951-CAA7A25232B9}"/>
                    </a:ext>
                  </a:extLst>
                </p:cNvPr>
                <p:cNvSpPr/>
                <p:nvPr/>
              </p:nvSpPr>
              <p:spPr>
                <a:xfrm>
                  <a:off x="-3959598" y="1980973"/>
                  <a:ext cx="1136757" cy="1318638"/>
                </a:xfrm>
                <a:custGeom>
                  <a:avLst/>
                  <a:gdLst/>
                  <a:ahLst/>
                  <a:cxnLst/>
                  <a:rect l="l" t="t" r="r" b="b"/>
                  <a:pathLst>
                    <a:path w="7825" h="9077" extrusionOk="0">
                      <a:moveTo>
                        <a:pt x="5008" y="1"/>
                      </a:moveTo>
                      <a:cubicBezTo>
                        <a:pt x="3648" y="1"/>
                        <a:pt x="2879" y="916"/>
                        <a:pt x="2499" y="1585"/>
                      </a:cubicBezTo>
                      <a:cubicBezTo>
                        <a:pt x="3026" y="1216"/>
                        <a:pt x="3509" y="1055"/>
                        <a:pt x="3932" y="1055"/>
                      </a:cubicBezTo>
                      <a:cubicBezTo>
                        <a:pt x="6165" y="1055"/>
                        <a:pt x="6747" y="5524"/>
                        <a:pt x="3620" y="7349"/>
                      </a:cubicBezTo>
                      <a:cubicBezTo>
                        <a:pt x="2711" y="7802"/>
                        <a:pt x="1720" y="8004"/>
                        <a:pt x="717" y="8004"/>
                      </a:cubicBezTo>
                      <a:cubicBezTo>
                        <a:pt x="478" y="8004"/>
                        <a:pt x="239" y="7992"/>
                        <a:pt x="1" y="7970"/>
                      </a:cubicBezTo>
                      <a:lnTo>
                        <a:pt x="1" y="7970"/>
                      </a:lnTo>
                      <a:cubicBezTo>
                        <a:pt x="628" y="8361"/>
                        <a:pt x="1354" y="8733"/>
                        <a:pt x="2191" y="9077"/>
                      </a:cubicBezTo>
                      <a:cubicBezTo>
                        <a:pt x="6399" y="7350"/>
                        <a:pt x="7823" y="4895"/>
                        <a:pt x="7823" y="3073"/>
                      </a:cubicBezTo>
                      <a:cubicBezTo>
                        <a:pt x="7824" y="1423"/>
                        <a:pt x="6676" y="1"/>
                        <a:pt x="5008"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973;p38">
                  <a:extLst>
                    <a:ext uri="{FF2B5EF4-FFF2-40B4-BE49-F238E27FC236}">
                      <a16:creationId xmlns:a16="http://schemas.microsoft.com/office/drawing/2014/main" id="{DBE9938C-2F02-4B20-A147-84A1429ED975}"/>
                    </a:ext>
                  </a:extLst>
                </p:cNvPr>
                <p:cNvSpPr/>
                <p:nvPr/>
              </p:nvSpPr>
              <p:spPr>
                <a:xfrm>
                  <a:off x="-4223557" y="2043875"/>
                  <a:ext cx="194956" cy="93701"/>
                </a:xfrm>
                <a:custGeom>
                  <a:avLst/>
                  <a:gdLst/>
                  <a:ahLst/>
                  <a:cxnLst/>
                  <a:rect l="l" t="t" r="r" b="b"/>
                  <a:pathLst>
                    <a:path w="1342" h="645" extrusionOk="0">
                      <a:moveTo>
                        <a:pt x="902" y="1"/>
                      </a:moveTo>
                      <a:cubicBezTo>
                        <a:pt x="661" y="1"/>
                        <a:pt x="423" y="46"/>
                        <a:pt x="200" y="136"/>
                      </a:cubicBezTo>
                      <a:cubicBezTo>
                        <a:pt x="65" y="191"/>
                        <a:pt x="0" y="345"/>
                        <a:pt x="55" y="479"/>
                      </a:cubicBezTo>
                      <a:cubicBezTo>
                        <a:pt x="97" y="582"/>
                        <a:pt x="195" y="644"/>
                        <a:pt x="300" y="644"/>
                      </a:cubicBezTo>
                      <a:cubicBezTo>
                        <a:pt x="334" y="644"/>
                        <a:pt x="367" y="638"/>
                        <a:pt x="398" y="626"/>
                      </a:cubicBezTo>
                      <a:cubicBezTo>
                        <a:pt x="558" y="562"/>
                        <a:pt x="725" y="529"/>
                        <a:pt x="901" y="529"/>
                      </a:cubicBezTo>
                      <a:cubicBezTo>
                        <a:pt x="947" y="529"/>
                        <a:pt x="993" y="531"/>
                        <a:pt x="1039" y="535"/>
                      </a:cubicBezTo>
                      <a:cubicBezTo>
                        <a:pt x="1049" y="536"/>
                        <a:pt x="1058" y="537"/>
                        <a:pt x="1067" y="537"/>
                      </a:cubicBezTo>
                      <a:cubicBezTo>
                        <a:pt x="1201" y="537"/>
                        <a:pt x="1315" y="434"/>
                        <a:pt x="1328" y="298"/>
                      </a:cubicBezTo>
                      <a:cubicBezTo>
                        <a:pt x="1342" y="153"/>
                        <a:pt x="1236" y="23"/>
                        <a:pt x="1091" y="10"/>
                      </a:cubicBezTo>
                      <a:cubicBezTo>
                        <a:pt x="1028" y="4"/>
                        <a:pt x="965" y="1"/>
                        <a:pt x="902"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974;p38">
                  <a:extLst>
                    <a:ext uri="{FF2B5EF4-FFF2-40B4-BE49-F238E27FC236}">
                      <a16:creationId xmlns:a16="http://schemas.microsoft.com/office/drawing/2014/main" id="{54B48595-8227-4820-BF93-8E7DE1254EB9}"/>
                    </a:ext>
                  </a:extLst>
                </p:cNvPr>
                <p:cNvSpPr/>
                <p:nvPr/>
              </p:nvSpPr>
              <p:spPr>
                <a:xfrm>
                  <a:off x="-4376093" y="2118109"/>
                  <a:ext cx="154134" cy="220233"/>
                </a:xfrm>
                <a:custGeom>
                  <a:avLst/>
                  <a:gdLst/>
                  <a:ahLst/>
                  <a:cxnLst/>
                  <a:rect l="l" t="t" r="r" b="b"/>
                  <a:pathLst>
                    <a:path w="1061" h="1516" extrusionOk="0">
                      <a:moveTo>
                        <a:pt x="770" y="0"/>
                      </a:moveTo>
                      <a:cubicBezTo>
                        <a:pt x="701" y="0"/>
                        <a:pt x="631" y="27"/>
                        <a:pt x="579" y="81"/>
                      </a:cubicBezTo>
                      <a:cubicBezTo>
                        <a:pt x="283" y="389"/>
                        <a:pt x="92" y="780"/>
                        <a:pt x="23" y="1210"/>
                      </a:cubicBezTo>
                      <a:cubicBezTo>
                        <a:pt x="1" y="1353"/>
                        <a:pt x="99" y="1487"/>
                        <a:pt x="242" y="1511"/>
                      </a:cubicBezTo>
                      <a:cubicBezTo>
                        <a:pt x="257" y="1514"/>
                        <a:pt x="270" y="1515"/>
                        <a:pt x="283" y="1515"/>
                      </a:cubicBezTo>
                      <a:cubicBezTo>
                        <a:pt x="412" y="1515"/>
                        <a:pt x="524" y="1423"/>
                        <a:pt x="545" y="1292"/>
                      </a:cubicBezTo>
                      <a:cubicBezTo>
                        <a:pt x="594" y="973"/>
                        <a:pt x="742" y="673"/>
                        <a:pt x="960" y="446"/>
                      </a:cubicBezTo>
                      <a:cubicBezTo>
                        <a:pt x="1061" y="341"/>
                        <a:pt x="1056" y="175"/>
                        <a:pt x="952" y="73"/>
                      </a:cubicBezTo>
                      <a:cubicBezTo>
                        <a:pt x="901" y="24"/>
                        <a:pt x="836" y="0"/>
                        <a:pt x="770"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 name="Google Shape;4975;p38">
              <a:extLst>
                <a:ext uri="{FF2B5EF4-FFF2-40B4-BE49-F238E27FC236}">
                  <a16:creationId xmlns:a16="http://schemas.microsoft.com/office/drawing/2014/main" id="{6912625F-E303-4C1F-845E-42F35B42C5CF}"/>
                </a:ext>
              </a:extLst>
            </p:cNvPr>
            <p:cNvSpPr/>
            <p:nvPr/>
          </p:nvSpPr>
          <p:spPr>
            <a:xfrm>
              <a:off x="2134488" y="1256816"/>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976;p38">
              <a:extLst>
                <a:ext uri="{FF2B5EF4-FFF2-40B4-BE49-F238E27FC236}">
                  <a16:creationId xmlns:a16="http://schemas.microsoft.com/office/drawing/2014/main" id="{BA07C2F6-5866-4E48-8DC8-7360864A17C7}"/>
                </a:ext>
              </a:extLst>
            </p:cNvPr>
            <p:cNvSpPr/>
            <p:nvPr/>
          </p:nvSpPr>
          <p:spPr>
            <a:xfrm>
              <a:off x="2553678" y="128225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5860-BA8C-47C4-B721-0E42F8C1344A}"/>
              </a:ext>
            </a:extLst>
          </p:cNvPr>
          <p:cNvSpPr>
            <a:spLocks noGrp="1"/>
          </p:cNvSpPr>
          <p:nvPr>
            <p:ph type="title"/>
          </p:nvPr>
        </p:nvSpPr>
        <p:spPr>
          <a:xfrm>
            <a:off x="1433882" y="228235"/>
            <a:ext cx="6814006" cy="4063349"/>
          </a:xfrm>
        </p:spPr>
        <p:txBody>
          <a:bodyPr/>
          <a:lstStyle/>
          <a:p>
            <a:pPr algn="just"/>
            <a:r>
              <a:rPr lang="en-US" sz="1600" dirty="0">
                <a:latin typeface="Times New Roman" panose="02020603050405020304" pitchFamily="18" charset="0"/>
                <a:cs typeface="Times New Roman" panose="02020603050405020304" pitchFamily="18" charset="0"/>
              </a:rPr>
              <a:t>So as to remain in compliance with researches already done by various authors and remain acknowledged with the latest trends in learning model techniques, we read through many articles, reports and papers published across various sites. Majority of them provided us information about the spread and manifestation of viruses and giving ways of preventing them through various practices. Information about learning environments, what tools and models we could use, how to use them, what's the best way of mining certain attributes was also provided in them. Given how much assumptions and theorems there are on this subject matter, a lot of inferences had to be made so that no wrong information impedes our project, regarding information about statistical analysis, pattern recognition, ensemble methods, ROC curve analysis and much more.</a:t>
            </a:r>
            <a:endParaRPr lang="en-IN" sz="1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9A20BA-A7B7-4998-A1B6-B72E6D4DD2D7}"/>
              </a:ext>
            </a:extLst>
          </p:cNvPr>
          <p:cNvSpPr>
            <a:spLocks noGrp="1"/>
          </p:cNvSpPr>
          <p:nvPr>
            <p:ph type="subTitle" idx="1"/>
          </p:nvPr>
        </p:nvSpPr>
        <p:spPr>
          <a:xfrm>
            <a:off x="1433882" y="505240"/>
            <a:ext cx="6588454" cy="543271"/>
          </a:xfrm>
        </p:spPr>
        <p:txBody>
          <a:bodyPr/>
          <a:lstStyle/>
          <a:p>
            <a:r>
              <a:rPr lang="en-IN" sz="2800" b="1" dirty="0">
                <a:latin typeface="Calistoga"/>
              </a:rPr>
              <a:t>Literature Review</a:t>
            </a:r>
          </a:p>
        </p:txBody>
      </p:sp>
    </p:spTree>
    <p:extLst>
      <p:ext uri="{BB962C8B-B14F-4D97-AF65-F5344CB8AC3E}">
        <p14:creationId xmlns:p14="http://schemas.microsoft.com/office/powerpoint/2010/main" val="285058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0"/>
        <p:cNvGrpSpPr/>
        <p:nvPr/>
      </p:nvGrpSpPr>
      <p:grpSpPr>
        <a:xfrm>
          <a:off x="0" y="0"/>
          <a:ext cx="0" cy="0"/>
          <a:chOff x="0" y="0"/>
          <a:chExt cx="0" cy="0"/>
        </a:xfrm>
      </p:grpSpPr>
      <p:sp>
        <p:nvSpPr>
          <p:cNvPr id="4982" name="Google Shape;4982;p39"/>
          <p:cNvSpPr txBox="1">
            <a:spLocks noGrp="1"/>
          </p:cNvSpPr>
          <p:nvPr>
            <p:ph type="title"/>
          </p:nvPr>
        </p:nvSpPr>
        <p:spPr>
          <a:xfrm>
            <a:off x="-128551" y="155880"/>
            <a:ext cx="5446500" cy="95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dk2"/>
                </a:solidFill>
              </a:rPr>
              <a:t>Methodology</a:t>
            </a:r>
            <a:endParaRPr dirty="0">
              <a:solidFill>
                <a:schemeClr val="dk2"/>
              </a:solidFill>
            </a:endParaRPr>
          </a:p>
        </p:txBody>
      </p:sp>
      <p:sp>
        <p:nvSpPr>
          <p:cNvPr id="4983" name="Google Shape;4983;p39"/>
          <p:cNvSpPr txBox="1">
            <a:spLocks noGrp="1"/>
          </p:cNvSpPr>
          <p:nvPr>
            <p:ph type="subTitle" idx="1"/>
          </p:nvPr>
        </p:nvSpPr>
        <p:spPr>
          <a:xfrm>
            <a:off x="4778478" y="1365703"/>
            <a:ext cx="4075842" cy="3653187"/>
          </a:xfrm>
          <a:prstGeom prst="rect">
            <a:avLst/>
          </a:prstGeom>
        </p:spPr>
        <p:txBody>
          <a:bodyPr spcFirstLastPara="1" wrap="square" lIns="91425" tIns="91425" rIns="91425" bIns="91425" anchor="ctr" anchorCtr="0">
            <a:no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The initial stage of the project involved pre-processing the data to ensure its accuracy and suitability for analysis. Once the data was pre-processed, we identified the symptoms and other clinical data as the main attributes for analysis.</a:t>
            </a:r>
            <a:endParaRPr lang="en-US"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To carry out predictive analysis on the pre-processed data, we implemented 4 different machine learning techniques and their Combinations, making the total Count of 9.</a:t>
            </a:r>
            <a:endParaRPr lang="en-US" dirty="0">
              <a:latin typeface="Times New Roman" panose="02020603050405020304" pitchFamily="18" charset="0"/>
              <a:cs typeface="Times New Roman" panose="02020603050405020304" pitchFamily="18" charset="0"/>
            </a:endParaRPr>
          </a:p>
          <a:p>
            <a:pPr algn="just"/>
            <a:endParaRPr lang="en-IN" dirty="0"/>
          </a:p>
        </p:txBody>
      </p:sp>
      <p:grpSp>
        <p:nvGrpSpPr>
          <p:cNvPr id="4984" name="Google Shape;4984;p39"/>
          <p:cNvGrpSpPr/>
          <p:nvPr/>
        </p:nvGrpSpPr>
        <p:grpSpPr>
          <a:xfrm rot="4192611">
            <a:off x="5220111" y="-580596"/>
            <a:ext cx="1673814" cy="1908383"/>
            <a:chOff x="-1511125" y="950675"/>
            <a:chExt cx="2046401" cy="2333185"/>
          </a:xfrm>
        </p:grpSpPr>
        <p:grpSp>
          <p:nvGrpSpPr>
            <p:cNvPr id="4985" name="Google Shape;4985;p39"/>
            <p:cNvGrpSpPr/>
            <p:nvPr/>
          </p:nvGrpSpPr>
          <p:grpSpPr>
            <a:xfrm>
              <a:off x="-1511125" y="950675"/>
              <a:ext cx="2046401" cy="2333185"/>
              <a:chOff x="-1511125" y="950675"/>
              <a:chExt cx="2046401" cy="2333185"/>
            </a:xfrm>
          </p:grpSpPr>
          <p:sp>
            <p:nvSpPr>
              <p:cNvPr id="4986" name="Google Shape;4986;p3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3" name="Google Shape;5023;p3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4" name="Google Shape;5024;p39"/>
          <p:cNvGrpSpPr/>
          <p:nvPr/>
        </p:nvGrpSpPr>
        <p:grpSpPr>
          <a:xfrm rot="-8309664">
            <a:off x="-10050" y="344110"/>
            <a:ext cx="745951" cy="935549"/>
            <a:chOff x="-1858145" y="1651635"/>
            <a:chExt cx="1179801" cy="1479671"/>
          </a:xfrm>
        </p:grpSpPr>
        <p:sp>
          <p:nvSpPr>
            <p:cNvPr id="5025" name="Google Shape;5025;p39"/>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9"/>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9"/>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9"/>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9"/>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9"/>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9"/>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9"/>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9"/>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9"/>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9"/>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9"/>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9"/>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9"/>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9"/>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9"/>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9"/>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9"/>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9"/>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9"/>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9"/>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9"/>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9"/>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9"/>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9"/>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9"/>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4" name="Content Placeholder 3">
            <a:extLst>
              <a:ext uri="{FF2B5EF4-FFF2-40B4-BE49-F238E27FC236}">
                <a16:creationId xmlns:a16="http://schemas.microsoft.com/office/drawing/2014/main" id="{55ABE970-639D-44B6-A012-D5AD67D3744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807302" y="1036592"/>
            <a:ext cx="3842019" cy="4106908"/>
          </a:xfrm>
          <a:prstGeom prst="rect">
            <a:avLst/>
          </a:prstGeom>
          <a:noFill/>
          <a:ln>
            <a:noFill/>
          </a:ln>
        </p:spPr>
      </p:pic>
    </p:spTree>
    <p:extLst>
      <p:ext uri="{BB962C8B-B14F-4D97-AF65-F5344CB8AC3E}">
        <p14:creationId xmlns:p14="http://schemas.microsoft.com/office/powerpoint/2010/main" val="43069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0"/>
        <p:cNvGrpSpPr/>
        <p:nvPr/>
      </p:nvGrpSpPr>
      <p:grpSpPr>
        <a:xfrm>
          <a:off x="0" y="0"/>
          <a:ext cx="0" cy="0"/>
          <a:chOff x="0" y="0"/>
          <a:chExt cx="0" cy="0"/>
        </a:xfrm>
      </p:grpSpPr>
      <p:sp>
        <p:nvSpPr>
          <p:cNvPr id="4982" name="Google Shape;4982;p39"/>
          <p:cNvSpPr txBox="1">
            <a:spLocks noGrp="1"/>
          </p:cNvSpPr>
          <p:nvPr>
            <p:ph type="title"/>
          </p:nvPr>
        </p:nvSpPr>
        <p:spPr>
          <a:xfrm>
            <a:off x="-128551" y="155880"/>
            <a:ext cx="5446500" cy="95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dk2"/>
                </a:solidFill>
              </a:rPr>
              <a:t>Dataset</a:t>
            </a:r>
            <a:endParaRPr dirty="0">
              <a:solidFill>
                <a:schemeClr val="dk2"/>
              </a:solidFill>
            </a:endParaRPr>
          </a:p>
        </p:txBody>
      </p:sp>
      <p:sp>
        <p:nvSpPr>
          <p:cNvPr id="4983" name="Google Shape;4983;p39"/>
          <p:cNvSpPr txBox="1">
            <a:spLocks noGrp="1"/>
          </p:cNvSpPr>
          <p:nvPr>
            <p:ph type="subTitle" idx="1"/>
          </p:nvPr>
        </p:nvSpPr>
        <p:spPr>
          <a:xfrm>
            <a:off x="813710" y="1331956"/>
            <a:ext cx="5715777" cy="3369386"/>
          </a:xfrm>
          <a:prstGeom prst="rect">
            <a:avLst/>
          </a:prstGeom>
        </p:spPr>
        <p:txBody>
          <a:bodyPr spcFirstLastPara="1" wrap="square" lIns="91425" tIns="91425" rIns="91425" bIns="91425" anchor="ctr" anchorCtr="0">
            <a:noAutofit/>
          </a:bodyPr>
          <a:lstStyle/>
          <a:p>
            <a:pPr algn="just"/>
            <a:r>
              <a:rPr lang="en-US" dirty="0">
                <a:latin typeface="Times New Roman" panose="02020603050405020304" pitchFamily="18" charset="0"/>
                <a:cs typeface="Times New Roman" panose="02020603050405020304" pitchFamily="18" charset="0"/>
              </a:rPr>
              <a:t>      We obtain the dataset from BV-BRC and it includes , research, information regarding the patient's collection year, age, and symptoms were studied and passed into the models which were then evaluated and concluded upon.</a:t>
            </a:r>
          </a:p>
          <a:p>
            <a:pPr algn="just"/>
            <a:r>
              <a:rPr lang="en-US" dirty="0">
                <a:latin typeface="Times New Roman" panose="02020603050405020304" pitchFamily="18" charset="0"/>
                <a:cs typeface="Times New Roman" panose="02020603050405020304" pitchFamily="18" charset="0"/>
              </a:rPr>
              <a:t>	Aside from the type of pathogen a patient is infected with, the dataset also contains demographic information as well as the strain a patient is infected with. Patient's name, email address, and similar attributes were removed at the beginning because they are irrelevant to the purpose of the project.</a:t>
            </a:r>
          </a:p>
          <a:p>
            <a:pPr algn="just"/>
            <a:r>
              <a:rPr lang="en-US" dirty="0">
                <a:latin typeface="Times New Roman" panose="02020603050405020304" pitchFamily="18" charset="0"/>
                <a:cs typeface="Times New Roman" panose="02020603050405020304" pitchFamily="18" charset="0"/>
              </a:rPr>
              <a:t>	This dataset contains appropriate variables and structure from the Bacterial and Viral Bioinformatics Resource Center. The data obtained for this project is limited to humans only, for practical and ethical reasons.</a:t>
            </a:r>
            <a:endParaRPr lang="en-IN" dirty="0">
              <a:latin typeface="Times New Roman" panose="02020603050405020304" pitchFamily="18" charset="0"/>
              <a:cs typeface="Times New Roman" panose="02020603050405020304" pitchFamily="18" charset="0"/>
            </a:endParaRPr>
          </a:p>
        </p:txBody>
      </p:sp>
      <p:grpSp>
        <p:nvGrpSpPr>
          <p:cNvPr id="4984" name="Google Shape;4984;p39"/>
          <p:cNvGrpSpPr/>
          <p:nvPr/>
        </p:nvGrpSpPr>
        <p:grpSpPr>
          <a:xfrm rot="4192611">
            <a:off x="5220111" y="-580596"/>
            <a:ext cx="1673814" cy="1908383"/>
            <a:chOff x="-1511125" y="950675"/>
            <a:chExt cx="2046401" cy="2333185"/>
          </a:xfrm>
        </p:grpSpPr>
        <p:grpSp>
          <p:nvGrpSpPr>
            <p:cNvPr id="4985" name="Google Shape;4985;p39"/>
            <p:cNvGrpSpPr/>
            <p:nvPr/>
          </p:nvGrpSpPr>
          <p:grpSpPr>
            <a:xfrm>
              <a:off x="-1511125" y="950675"/>
              <a:ext cx="2046401" cy="2333185"/>
              <a:chOff x="-1511125" y="950675"/>
              <a:chExt cx="2046401" cy="2333185"/>
            </a:xfrm>
          </p:grpSpPr>
          <p:sp>
            <p:nvSpPr>
              <p:cNvPr id="4986" name="Google Shape;4986;p3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3" name="Google Shape;5023;p3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4" name="Google Shape;5024;p39"/>
          <p:cNvGrpSpPr/>
          <p:nvPr/>
        </p:nvGrpSpPr>
        <p:grpSpPr>
          <a:xfrm rot="-8309664">
            <a:off x="-10050" y="344110"/>
            <a:ext cx="745951" cy="935549"/>
            <a:chOff x="-1858145" y="1651635"/>
            <a:chExt cx="1179801" cy="1479671"/>
          </a:xfrm>
        </p:grpSpPr>
        <p:sp>
          <p:nvSpPr>
            <p:cNvPr id="5025" name="Google Shape;5025;p39"/>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9"/>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9"/>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9"/>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9"/>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9"/>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9"/>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9"/>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9"/>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9"/>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9"/>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9"/>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9"/>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9"/>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9"/>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9"/>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9"/>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9"/>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9"/>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9"/>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9"/>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9"/>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9"/>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9"/>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9"/>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9"/>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1" name="Google Shape;5051;p39"/>
          <p:cNvSpPr/>
          <p:nvPr/>
        </p:nvSpPr>
        <p:spPr>
          <a:xfrm>
            <a:off x="7240904" y="420398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2" name="Google Shape;5052;p39"/>
          <p:cNvGrpSpPr/>
          <p:nvPr/>
        </p:nvGrpSpPr>
        <p:grpSpPr>
          <a:xfrm>
            <a:off x="6793651" y="1124537"/>
            <a:ext cx="1977007" cy="4053285"/>
            <a:chOff x="6793651" y="1124537"/>
            <a:chExt cx="1977007" cy="4053285"/>
          </a:xfrm>
        </p:grpSpPr>
        <p:sp>
          <p:nvSpPr>
            <p:cNvPr id="5053" name="Google Shape;5053;p39"/>
            <p:cNvSpPr/>
            <p:nvPr/>
          </p:nvSpPr>
          <p:spPr>
            <a:xfrm>
              <a:off x="6797223" y="4203968"/>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4" name="Google Shape;5054;p39"/>
            <p:cNvGrpSpPr/>
            <p:nvPr/>
          </p:nvGrpSpPr>
          <p:grpSpPr>
            <a:xfrm>
              <a:off x="6793651" y="1124537"/>
              <a:ext cx="1977007" cy="4053285"/>
              <a:chOff x="-10746400" y="-3417770"/>
              <a:chExt cx="8261628" cy="16938091"/>
            </a:xfrm>
          </p:grpSpPr>
          <p:sp>
            <p:nvSpPr>
              <p:cNvPr id="5055" name="Google Shape;5055;p39"/>
              <p:cNvSpPr/>
              <p:nvPr/>
            </p:nvSpPr>
            <p:spPr>
              <a:xfrm>
                <a:off x="-6944313" y="7633417"/>
                <a:ext cx="3008218" cy="5886904"/>
              </a:xfrm>
              <a:custGeom>
                <a:avLst/>
                <a:gdLst/>
                <a:ahLst/>
                <a:cxnLst/>
                <a:rect l="l" t="t" r="r" b="b"/>
                <a:pathLst>
                  <a:path w="9897" h="19368" extrusionOk="0">
                    <a:moveTo>
                      <a:pt x="1" y="0"/>
                    </a:moveTo>
                    <a:lnTo>
                      <a:pt x="26" y="211"/>
                    </a:lnTo>
                    <a:lnTo>
                      <a:pt x="506" y="4099"/>
                    </a:lnTo>
                    <a:lnTo>
                      <a:pt x="987" y="8001"/>
                    </a:lnTo>
                    <a:lnTo>
                      <a:pt x="1002" y="8129"/>
                    </a:lnTo>
                    <a:lnTo>
                      <a:pt x="1002" y="8130"/>
                    </a:lnTo>
                    <a:lnTo>
                      <a:pt x="2386" y="19367"/>
                    </a:lnTo>
                    <a:lnTo>
                      <a:pt x="9896" y="19367"/>
                    </a:lnTo>
                    <a:lnTo>
                      <a:pt x="8592" y="2283"/>
                    </a:lnTo>
                    <a:lnTo>
                      <a:pt x="8488" y="923"/>
                    </a:lnTo>
                    <a:lnTo>
                      <a:pt x="1945" y="211"/>
                    </a:lnTo>
                    <a:lnTo>
                      <a:pt x="987" y="10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9"/>
              <p:cNvSpPr/>
              <p:nvPr/>
            </p:nvSpPr>
            <p:spPr>
              <a:xfrm>
                <a:off x="-9353102" y="7633417"/>
                <a:ext cx="3008218" cy="5886904"/>
              </a:xfrm>
              <a:custGeom>
                <a:avLst/>
                <a:gdLst/>
                <a:ahLst/>
                <a:cxnLst/>
                <a:rect l="l" t="t" r="r" b="b"/>
                <a:pathLst>
                  <a:path w="9897" h="19368" extrusionOk="0">
                    <a:moveTo>
                      <a:pt x="9896" y="0"/>
                    </a:moveTo>
                    <a:lnTo>
                      <a:pt x="8912" y="107"/>
                    </a:lnTo>
                    <a:lnTo>
                      <a:pt x="8910" y="107"/>
                    </a:lnTo>
                    <a:lnTo>
                      <a:pt x="7951" y="211"/>
                    </a:lnTo>
                    <a:lnTo>
                      <a:pt x="1410" y="923"/>
                    </a:lnTo>
                    <a:lnTo>
                      <a:pt x="1303" y="2309"/>
                    </a:lnTo>
                    <a:lnTo>
                      <a:pt x="0" y="19367"/>
                    </a:lnTo>
                    <a:lnTo>
                      <a:pt x="7512" y="19367"/>
                    </a:lnTo>
                    <a:lnTo>
                      <a:pt x="7832" y="16763"/>
                    </a:lnTo>
                    <a:lnTo>
                      <a:pt x="8896" y="8119"/>
                    </a:lnTo>
                    <a:lnTo>
                      <a:pt x="8912" y="8001"/>
                    </a:lnTo>
                    <a:lnTo>
                      <a:pt x="8912" y="7999"/>
                    </a:lnTo>
                    <a:lnTo>
                      <a:pt x="9394" y="4083"/>
                    </a:lnTo>
                    <a:lnTo>
                      <a:pt x="9870" y="211"/>
                    </a:lnTo>
                    <a:lnTo>
                      <a:pt x="98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9"/>
              <p:cNvSpPr/>
              <p:nvPr/>
            </p:nvSpPr>
            <p:spPr>
              <a:xfrm>
                <a:off x="-7044312" y="9989306"/>
                <a:ext cx="404561" cy="2807586"/>
              </a:xfrm>
              <a:custGeom>
                <a:avLst/>
                <a:gdLst/>
                <a:ahLst/>
                <a:cxnLst/>
                <a:rect l="l" t="t" r="r" b="b"/>
                <a:pathLst>
                  <a:path w="1331" h="9237" extrusionOk="0">
                    <a:moveTo>
                      <a:pt x="0" y="0"/>
                    </a:moveTo>
                    <a:lnTo>
                      <a:pt x="208" y="9236"/>
                    </a:lnTo>
                    <a:lnTo>
                      <a:pt x="1330" y="378"/>
                    </a:lnTo>
                    <a:lnTo>
                      <a:pt x="0"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9"/>
              <p:cNvSpPr/>
              <p:nvPr/>
            </p:nvSpPr>
            <p:spPr>
              <a:xfrm>
                <a:off x="-8538825" y="-1491662"/>
                <a:ext cx="789365" cy="796045"/>
              </a:xfrm>
              <a:custGeom>
                <a:avLst/>
                <a:gdLst/>
                <a:ahLst/>
                <a:cxnLst/>
                <a:rect l="l" t="t" r="r" b="b"/>
                <a:pathLst>
                  <a:path w="2597" h="2619" extrusionOk="0">
                    <a:moveTo>
                      <a:pt x="1337" y="1"/>
                    </a:moveTo>
                    <a:cubicBezTo>
                      <a:pt x="1123" y="1"/>
                      <a:pt x="887" y="83"/>
                      <a:pt x="680" y="343"/>
                    </a:cubicBezTo>
                    <a:cubicBezTo>
                      <a:pt x="1" y="1201"/>
                      <a:pt x="827" y="2618"/>
                      <a:pt x="1845" y="2618"/>
                    </a:cubicBezTo>
                    <a:cubicBezTo>
                      <a:pt x="2090" y="2618"/>
                      <a:pt x="2347" y="2536"/>
                      <a:pt x="2596" y="2343"/>
                    </a:cubicBezTo>
                    <a:lnTo>
                      <a:pt x="1995" y="232"/>
                    </a:lnTo>
                    <a:cubicBezTo>
                      <a:pt x="1995" y="232"/>
                      <a:pt x="1696" y="1"/>
                      <a:pt x="1337"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9"/>
              <p:cNvSpPr/>
              <p:nvPr/>
            </p:nvSpPr>
            <p:spPr>
              <a:xfrm>
                <a:off x="-8242476" y="-1208080"/>
                <a:ext cx="379333" cy="274467"/>
              </a:xfrm>
              <a:custGeom>
                <a:avLst/>
                <a:gdLst/>
                <a:ahLst/>
                <a:cxnLst/>
                <a:rect l="l" t="t" r="r" b="b"/>
                <a:pathLst>
                  <a:path w="1248" h="903" extrusionOk="0">
                    <a:moveTo>
                      <a:pt x="68" y="1"/>
                    </a:moveTo>
                    <a:cubicBezTo>
                      <a:pt x="62" y="1"/>
                      <a:pt x="57" y="1"/>
                      <a:pt x="56" y="1"/>
                    </a:cubicBezTo>
                    <a:cubicBezTo>
                      <a:pt x="26" y="1"/>
                      <a:pt x="1" y="27"/>
                      <a:pt x="3" y="56"/>
                    </a:cubicBezTo>
                    <a:cubicBezTo>
                      <a:pt x="3" y="85"/>
                      <a:pt x="24" y="110"/>
                      <a:pt x="54" y="110"/>
                    </a:cubicBezTo>
                    <a:cubicBezTo>
                      <a:pt x="55" y="110"/>
                      <a:pt x="57" y="110"/>
                      <a:pt x="58" y="110"/>
                    </a:cubicBezTo>
                    <a:cubicBezTo>
                      <a:pt x="65" y="111"/>
                      <a:pt x="739" y="101"/>
                      <a:pt x="1135" y="872"/>
                    </a:cubicBezTo>
                    <a:cubicBezTo>
                      <a:pt x="1146" y="892"/>
                      <a:pt x="1165" y="902"/>
                      <a:pt x="1185" y="902"/>
                    </a:cubicBezTo>
                    <a:cubicBezTo>
                      <a:pt x="1192" y="902"/>
                      <a:pt x="1202" y="900"/>
                      <a:pt x="1210" y="895"/>
                    </a:cubicBezTo>
                    <a:cubicBezTo>
                      <a:pt x="1236" y="882"/>
                      <a:pt x="1247" y="848"/>
                      <a:pt x="1233" y="821"/>
                    </a:cubicBezTo>
                    <a:cubicBezTo>
                      <a:pt x="830" y="38"/>
                      <a:pt x="169" y="1"/>
                      <a:pt x="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9"/>
              <p:cNvSpPr/>
              <p:nvPr/>
            </p:nvSpPr>
            <p:spPr>
              <a:xfrm>
                <a:off x="-5850708" y="-1476464"/>
                <a:ext cx="773255" cy="779936"/>
              </a:xfrm>
              <a:custGeom>
                <a:avLst/>
                <a:gdLst/>
                <a:ahLst/>
                <a:cxnLst/>
                <a:rect l="l" t="t" r="r" b="b"/>
                <a:pathLst>
                  <a:path w="2544" h="2566" extrusionOk="0">
                    <a:moveTo>
                      <a:pt x="1236" y="1"/>
                    </a:moveTo>
                    <a:cubicBezTo>
                      <a:pt x="883" y="1"/>
                      <a:pt x="590" y="228"/>
                      <a:pt x="590" y="228"/>
                    </a:cubicBezTo>
                    <a:lnTo>
                      <a:pt x="1" y="2296"/>
                    </a:lnTo>
                    <a:cubicBezTo>
                      <a:pt x="245" y="2485"/>
                      <a:pt x="497" y="2566"/>
                      <a:pt x="737" y="2566"/>
                    </a:cubicBezTo>
                    <a:cubicBezTo>
                      <a:pt x="1735" y="2566"/>
                      <a:pt x="2544" y="1177"/>
                      <a:pt x="1878" y="337"/>
                    </a:cubicBezTo>
                    <a:cubicBezTo>
                      <a:pt x="1676" y="81"/>
                      <a:pt x="1445" y="1"/>
                      <a:pt x="1236"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9"/>
              <p:cNvSpPr/>
              <p:nvPr/>
            </p:nvSpPr>
            <p:spPr>
              <a:xfrm>
                <a:off x="-5736120" y="-1208080"/>
                <a:ext cx="359880" cy="274467"/>
              </a:xfrm>
              <a:custGeom>
                <a:avLst/>
                <a:gdLst/>
                <a:ahLst/>
                <a:cxnLst/>
                <a:rect l="l" t="t" r="r" b="b"/>
                <a:pathLst>
                  <a:path w="1184" h="903" extrusionOk="0">
                    <a:moveTo>
                      <a:pt x="1117" y="0"/>
                    </a:moveTo>
                    <a:cubicBezTo>
                      <a:pt x="1016" y="0"/>
                      <a:pt x="412" y="45"/>
                      <a:pt x="15" y="821"/>
                    </a:cubicBezTo>
                    <a:cubicBezTo>
                      <a:pt x="0" y="848"/>
                      <a:pt x="10" y="882"/>
                      <a:pt x="37" y="895"/>
                    </a:cubicBezTo>
                    <a:cubicBezTo>
                      <a:pt x="46" y="900"/>
                      <a:pt x="54" y="902"/>
                      <a:pt x="62" y="902"/>
                    </a:cubicBezTo>
                    <a:cubicBezTo>
                      <a:pt x="82" y="902"/>
                      <a:pt x="101" y="892"/>
                      <a:pt x="111" y="872"/>
                    </a:cubicBezTo>
                    <a:cubicBezTo>
                      <a:pt x="500" y="114"/>
                      <a:pt x="1088" y="110"/>
                      <a:pt x="1127" y="110"/>
                    </a:cubicBezTo>
                    <a:cubicBezTo>
                      <a:pt x="1128" y="110"/>
                      <a:pt x="1128" y="110"/>
                      <a:pt x="1128" y="110"/>
                    </a:cubicBezTo>
                    <a:cubicBezTo>
                      <a:pt x="1130" y="110"/>
                      <a:pt x="1132" y="110"/>
                      <a:pt x="1133" y="110"/>
                    </a:cubicBezTo>
                    <a:cubicBezTo>
                      <a:pt x="1162" y="110"/>
                      <a:pt x="1182" y="84"/>
                      <a:pt x="1183" y="56"/>
                    </a:cubicBezTo>
                    <a:cubicBezTo>
                      <a:pt x="1183" y="27"/>
                      <a:pt x="1160" y="2"/>
                      <a:pt x="1130" y="1"/>
                    </a:cubicBezTo>
                    <a:cubicBezTo>
                      <a:pt x="1129" y="1"/>
                      <a:pt x="1124" y="0"/>
                      <a:pt x="1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9"/>
              <p:cNvSpPr/>
              <p:nvPr/>
            </p:nvSpPr>
            <p:spPr>
              <a:xfrm>
                <a:off x="-8170136" y="-3417770"/>
                <a:ext cx="2777214" cy="2821872"/>
              </a:xfrm>
              <a:custGeom>
                <a:avLst/>
                <a:gdLst/>
                <a:ahLst/>
                <a:cxnLst/>
                <a:rect l="l" t="t" r="r" b="b"/>
                <a:pathLst>
                  <a:path w="9137" h="9284" extrusionOk="0">
                    <a:moveTo>
                      <a:pt x="4568" y="1"/>
                    </a:moveTo>
                    <a:cubicBezTo>
                      <a:pt x="1695" y="1"/>
                      <a:pt x="0" y="2194"/>
                      <a:pt x="0" y="4717"/>
                    </a:cubicBezTo>
                    <a:cubicBezTo>
                      <a:pt x="0" y="7240"/>
                      <a:pt x="2045" y="9284"/>
                      <a:pt x="4568" y="9284"/>
                    </a:cubicBezTo>
                    <a:cubicBezTo>
                      <a:pt x="7091" y="9284"/>
                      <a:pt x="9136" y="7240"/>
                      <a:pt x="9136" y="4717"/>
                    </a:cubicBezTo>
                    <a:cubicBezTo>
                      <a:pt x="9136" y="2195"/>
                      <a:pt x="7378" y="1"/>
                      <a:pt x="456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9"/>
              <p:cNvSpPr/>
              <p:nvPr/>
            </p:nvSpPr>
            <p:spPr>
              <a:xfrm>
                <a:off x="-7375312" y="-323596"/>
                <a:ext cx="1143773" cy="1763822"/>
              </a:xfrm>
              <a:custGeom>
                <a:avLst/>
                <a:gdLst/>
                <a:ahLst/>
                <a:cxnLst/>
                <a:rect l="l" t="t" r="r" b="b"/>
                <a:pathLst>
                  <a:path w="3763" h="5803" extrusionOk="0">
                    <a:moveTo>
                      <a:pt x="3280" y="0"/>
                    </a:moveTo>
                    <a:lnTo>
                      <a:pt x="308" y="112"/>
                    </a:lnTo>
                    <a:lnTo>
                      <a:pt x="222" y="1619"/>
                    </a:lnTo>
                    <a:lnTo>
                      <a:pt x="220" y="1639"/>
                    </a:lnTo>
                    <a:lnTo>
                      <a:pt x="88" y="3921"/>
                    </a:lnTo>
                    <a:lnTo>
                      <a:pt x="59" y="4408"/>
                    </a:lnTo>
                    <a:lnTo>
                      <a:pt x="56" y="4483"/>
                    </a:lnTo>
                    <a:lnTo>
                      <a:pt x="7" y="5307"/>
                    </a:lnTo>
                    <a:lnTo>
                      <a:pt x="7" y="5308"/>
                    </a:lnTo>
                    <a:lnTo>
                      <a:pt x="0" y="5431"/>
                    </a:lnTo>
                    <a:lnTo>
                      <a:pt x="121" y="5455"/>
                    </a:lnTo>
                    <a:lnTo>
                      <a:pt x="1869" y="5802"/>
                    </a:lnTo>
                    <a:lnTo>
                      <a:pt x="3762" y="5426"/>
                    </a:lnTo>
                    <a:lnTo>
                      <a:pt x="3659" y="4263"/>
                    </a:lnTo>
                    <a:lnTo>
                      <a:pt x="3653" y="4201"/>
                    </a:lnTo>
                    <a:lnTo>
                      <a:pt x="3537" y="2888"/>
                    </a:lnTo>
                    <a:lnTo>
                      <a:pt x="3280"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9"/>
              <p:cNvSpPr/>
              <p:nvPr/>
            </p:nvSpPr>
            <p:spPr>
              <a:xfrm>
                <a:off x="-7251301" y="-169799"/>
                <a:ext cx="949244" cy="701517"/>
              </a:xfrm>
              <a:custGeom>
                <a:avLst/>
                <a:gdLst/>
                <a:ahLst/>
                <a:cxnLst/>
                <a:rect l="l" t="t" r="r" b="b"/>
                <a:pathLst>
                  <a:path w="3123" h="2308" extrusionOk="0">
                    <a:moveTo>
                      <a:pt x="2935" y="1"/>
                    </a:moveTo>
                    <a:lnTo>
                      <a:pt x="0" y="385"/>
                    </a:lnTo>
                    <a:cubicBezTo>
                      <a:pt x="115" y="441"/>
                      <a:pt x="3122" y="2307"/>
                      <a:pt x="3122" y="2307"/>
                    </a:cubicBezTo>
                    <a:lnTo>
                      <a:pt x="2935"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9"/>
              <p:cNvSpPr/>
              <p:nvPr/>
            </p:nvSpPr>
            <p:spPr>
              <a:xfrm>
                <a:off x="-7978041" y="-3076438"/>
                <a:ext cx="2393626" cy="3126126"/>
              </a:xfrm>
              <a:custGeom>
                <a:avLst/>
                <a:gdLst/>
                <a:ahLst/>
                <a:cxnLst/>
                <a:rect l="l" t="t" r="r" b="b"/>
                <a:pathLst>
                  <a:path w="7875" h="10285" extrusionOk="0">
                    <a:moveTo>
                      <a:pt x="3905" y="1"/>
                    </a:moveTo>
                    <a:cubicBezTo>
                      <a:pt x="472" y="1"/>
                      <a:pt x="202" y="3513"/>
                      <a:pt x="202" y="3513"/>
                    </a:cubicBezTo>
                    <a:cubicBezTo>
                      <a:pt x="202" y="3513"/>
                      <a:pt x="0" y="5912"/>
                      <a:pt x="725" y="7854"/>
                    </a:cubicBezTo>
                    <a:cubicBezTo>
                      <a:pt x="841" y="8168"/>
                      <a:pt x="983" y="8469"/>
                      <a:pt x="1155" y="8745"/>
                    </a:cubicBezTo>
                    <a:cubicBezTo>
                      <a:pt x="1229" y="8870"/>
                      <a:pt x="1312" y="8988"/>
                      <a:pt x="1399" y="9101"/>
                    </a:cubicBezTo>
                    <a:cubicBezTo>
                      <a:pt x="1544" y="9288"/>
                      <a:pt x="1704" y="9458"/>
                      <a:pt x="1886" y="9609"/>
                    </a:cubicBezTo>
                    <a:cubicBezTo>
                      <a:pt x="2368" y="10012"/>
                      <a:pt x="2984" y="10268"/>
                      <a:pt x="3771" y="10284"/>
                    </a:cubicBezTo>
                    <a:cubicBezTo>
                      <a:pt x="3800" y="10284"/>
                      <a:pt x="3828" y="10285"/>
                      <a:pt x="3857" y="10285"/>
                    </a:cubicBezTo>
                    <a:cubicBezTo>
                      <a:pt x="4656" y="10285"/>
                      <a:pt x="5292" y="10059"/>
                      <a:pt x="5795" y="9688"/>
                    </a:cubicBezTo>
                    <a:cubicBezTo>
                      <a:pt x="5876" y="9629"/>
                      <a:pt x="5956" y="9564"/>
                      <a:pt x="6029" y="9498"/>
                    </a:cubicBezTo>
                    <a:cubicBezTo>
                      <a:pt x="6487" y="9087"/>
                      <a:pt x="6822" y="8548"/>
                      <a:pt x="7064" y="7963"/>
                    </a:cubicBezTo>
                    <a:cubicBezTo>
                      <a:pt x="7071" y="7948"/>
                      <a:pt x="7077" y="7933"/>
                      <a:pt x="7083" y="7917"/>
                    </a:cubicBezTo>
                    <a:cubicBezTo>
                      <a:pt x="7874" y="5967"/>
                      <a:pt x="7675" y="3513"/>
                      <a:pt x="7675" y="3513"/>
                    </a:cubicBezTo>
                    <a:cubicBezTo>
                      <a:pt x="7675" y="3513"/>
                      <a:pt x="7651" y="1"/>
                      <a:pt x="3905"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9"/>
              <p:cNvSpPr/>
              <p:nvPr/>
            </p:nvSpPr>
            <p:spPr>
              <a:xfrm>
                <a:off x="-6939450" y="-1166743"/>
                <a:ext cx="87234" cy="293616"/>
              </a:xfrm>
              <a:custGeom>
                <a:avLst/>
                <a:gdLst/>
                <a:ahLst/>
                <a:cxnLst/>
                <a:rect l="l" t="t" r="r" b="b"/>
                <a:pathLst>
                  <a:path w="287" h="966" extrusionOk="0">
                    <a:moveTo>
                      <a:pt x="54" y="1"/>
                    </a:moveTo>
                    <a:cubicBezTo>
                      <a:pt x="23" y="2"/>
                      <a:pt x="0" y="26"/>
                      <a:pt x="0" y="57"/>
                    </a:cubicBezTo>
                    <a:lnTo>
                      <a:pt x="6" y="741"/>
                    </a:lnTo>
                    <a:cubicBezTo>
                      <a:pt x="7" y="865"/>
                      <a:pt x="106" y="963"/>
                      <a:pt x="230" y="965"/>
                    </a:cubicBezTo>
                    <a:cubicBezTo>
                      <a:pt x="260" y="965"/>
                      <a:pt x="285" y="940"/>
                      <a:pt x="285" y="912"/>
                    </a:cubicBezTo>
                    <a:cubicBezTo>
                      <a:pt x="286" y="882"/>
                      <a:pt x="261" y="856"/>
                      <a:pt x="231" y="856"/>
                    </a:cubicBezTo>
                    <a:cubicBezTo>
                      <a:pt x="167" y="855"/>
                      <a:pt x="116" y="805"/>
                      <a:pt x="115" y="739"/>
                    </a:cubicBezTo>
                    <a:lnTo>
                      <a:pt x="108" y="54"/>
                    </a:lnTo>
                    <a:cubicBezTo>
                      <a:pt x="108" y="24"/>
                      <a:pt x="8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9"/>
              <p:cNvSpPr/>
              <p:nvPr/>
            </p:nvSpPr>
            <p:spPr>
              <a:xfrm>
                <a:off x="-7789593" y="-1928129"/>
                <a:ext cx="708817" cy="279938"/>
              </a:xfrm>
              <a:custGeom>
                <a:avLst/>
                <a:gdLst/>
                <a:ahLst/>
                <a:cxnLst/>
                <a:rect l="l" t="t" r="r" b="b"/>
                <a:pathLst>
                  <a:path w="2332" h="921" extrusionOk="0">
                    <a:moveTo>
                      <a:pt x="1435" y="1"/>
                    </a:moveTo>
                    <a:cubicBezTo>
                      <a:pt x="1366" y="1"/>
                      <a:pt x="1295" y="8"/>
                      <a:pt x="1222" y="25"/>
                    </a:cubicBezTo>
                    <a:cubicBezTo>
                      <a:pt x="611" y="165"/>
                      <a:pt x="1" y="920"/>
                      <a:pt x="1" y="920"/>
                    </a:cubicBezTo>
                    <a:lnTo>
                      <a:pt x="2332" y="403"/>
                    </a:lnTo>
                    <a:cubicBezTo>
                      <a:pt x="2332" y="403"/>
                      <a:pt x="1944" y="1"/>
                      <a:pt x="1435"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9"/>
              <p:cNvSpPr/>
              <p:nvPr/>
            </p:nvSpPr>
            <p:spPr>
              <a:xfrm>
                <a:off x="-6606627" y="-1918706"/>
                <a:ext cx="679334" cy="301518"/>
              </a:xfrm>
              <a:custGeom>
                <a:avLst/>
                <a:gdLst/>
                <a:ahLst/>
                <a:cxnLst/>
                <a:rect l="l" t="t" r="r" b="b"/>
                <a:pathLst>
                  <a:path w="2235" h="992" extrusionOk="0">
                    <a:moveTo>
                      <a:pt x="852" y="0"/>
                    </a:moveTo>
                    <a:cubicBezTo>
                      <a:pt x="371" y="0"/>
                      <a:pt x="0" y="356"/>
                      <a:pt x="0" y="356"/>
                    </a:cubicBezTo>
                    <a:lnTo>
                      <a:pt x="2234" y="992"/>
                    </a:lnTo>
                    <a:cubicBezTo>
                      <a:pt x="2234" y="992"/>
                      <a:pt x="1728" y="220"/>
                      <a:pt x="1123" y="40"/>
                    </a:cubicBezTo>
                    <a:cubicBezTo>
                      <a:pt x="1030" y="12"/>
                      <a:pt x="939" y="0"/>
                      <a:pt x="85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9"/>
              <p:cNvSpPr/>
              <p:nvPr/>
            </p:nvSpPr>
            <p:spPr>
              <a:xfrm>
                <a:off x="-7527894" y="-1523576"/>
                <a:ext cx="377509" cy="189057"/>
              </a:xfrm>
              <a:custGeom>
                <a:avLst/>
                <a:gdLst/>
                <a:ahLst/>
                <a:cxnLst/>
                <a:rect l="l" t="t" r="r" b="b"/>
                <a:pathLst>
                  <a:path w="1242" h="622" extrusionOk="0">
                    <a:moveTo>
                      <a:pt x="708" y="1"/>
                    </a:moveTo>
                    <a:cubicBezTo>
                      <a:pt x="423" y="1"/>
                      <a:pt x="136" y="225"/>
                      <a:pt x="11" y="547"/>
                    </a:cubicBezTo>
                    <a:cubicBezTo>
                      <a:pt x="1" y="575"/>
                      <a:pt x="14" y="607"/>
                      <a:pt x="42" y="617"/>
                    </a:cubicBezTo>
                    <a:cubicBezTo>
                      <a:pt x="48" y="620"/>
                      <a:pt x="56" y="621"/>
                      <a:pt x="62" y="621"/>
                    </a:cubicBezTo>
                    <a:cubicBezTo>
                      <a:pt x="84" y="621"/>
                      <a:pt x="103" y="609"/>
                      <a:pt x="112" y="586"/>
                    </a:cubicBezTo>
                    <a:cubicBezTo>
                      <a:pt x="219" y="310"/>
                      <a:pt x="471" y="109"/>
                      <a:pt x="707" y="109"/>
                    </a:cubicBezTo>
                    <a:cubicBezTo>
                      <a:pt x="887" y="109"/>
                      <a:pt x="1033" y="218"/>
                      <a:pt x="1130" y="424"/>
                    </a:cubicBezTo>
                    <a:cubicBezTo>
                      <a:pt x="1140" y="444"/>
                      <a:pt x="1159" y="456"/>
                      <a:pt x="1179" y="456"/>
                    </a:cubicBezTo>
                    <a:cubicBezTo>
                      <a:pt x="1187" y="456"/>
                      <a:pt x="1195" y="454"/>
                      <a:pt x="1203" y="450"/>
                    </a:cubicBezTo>
                    <a:cubicBezTo>
                      <a:pt x="1229" y="438"/>
                      <a:pt x="1242" y="405"/>
                      <a:pt x="1228" y="378"/>
                    </a:cubicBezTo>
                    <a:cubicBezTo>
                      <a:pt x="1114" y="134"/>
                      <a:pt x="929"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9"/>
              <p:cNvSpPr/>
              <p:nvPr/>
            </p:nvSpPr>
            <p:spPr>
              <a:xfrm>
                <a:off x="-6566506" y="-1523576"/>
                <a:ext cx="377813" cy="189057"/>
              </a:xfrm>
              <a:custGeom>
                <a:avLst/>
                <a:gdLst/>
                <a:ahLst/>
                <a:cxnLst/>
                <a:rect l="l" t="t" r="r" b="b"/>
                <a:pathLst>
                  <a:path w="1243" h="622" extrusionOk="0">
                    <a:moveTo>
                      <a:pt x="534" y="1"/>
                    </a:moveTo>
                    <a:cubicBezTo>
                      <a:pt x="313" y="1"/>
                      <a:pt x="127" y="134"/>
                      <a:pt x="13" y="378"/>
                    </a:cubicBezTo>
                    <a:cubicBezTo>
                      <a:pt x="1" y="405"/>
                      <a:pt x="12" y="438"/>
                      <a:pt x="39" y="450"/>
                    </a:cubicBezTo>
                    <a:cubicBezTo>
                      <a:pt x="47" y="454"/>
                      <a:pt x="55" y="456"/>
                      <a:pt x="62" y="456"/>
                    </a:cubicBezTo>
                    <a:cubicBezTo>
                      <a:pt x="83" y="456"/>
                      <a:pt x="103" y="444"/>
                      <a:pt x="112" y="424"/>
                    </a:cubicBezTo>
                    <a:cubicBezTo>
                      <a:pt x="209" y="218"/>
                      <a:pt x="355" y="109"/>
                      <a:pt x="534" y="109"/>
                    </a:cubicBezTo>
                    <a:cubicBezTo>
                      <a:pt x="773" y="109"/>
                      <a:pt x="1022" y="310"/>
                      <a:pt x="1130" y="586"/>
                    </a:cubicBezTo>
                    <a:cubicBezTo>
                      <a:pt x="1137" y="609"/>
                      <a:pt x="1158" y="621"/>
                      <a:pt x="1180" y="621"/>
                    </a:cubicBezTo>
                    <a:cubicBezTo>
                      <a:pt x="1187" y="621"/>
                      <a:pt x="1193" y="621"/>
                      <a:pt x="1200" y="617"/>
                    </a:cubicBezTo>
                    <a:cubicBezTo>
                      <a:pt x="1229" y="606"/>
                      <a:pt x="1242" y="575"/>
                      <a:pt x="1231" y="547"/>
                    </a:cubicBezTo>
                    <a:cubicBezTo>
                      <a:pt x="1106" y="225"/>
                      <a:pt x="819"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9"/>
              <p:cNvSpPr/>
              <p:nvPr/>
            </p:nvSpPr>
            <p:spPr>
              <a:xfrm>
                <a:off x="-8106003" y="-3193154"/>
                <a:ext cx="2605177" cy="1544674"/>
              </a:xfrm>
              <a:custGeom>
                <a:avLst/>
                <a:gdLst/>
                <a:ahLst/>
                <a:cxnLst/>
                <a:rect l="l" t="t" r="r" b="b"/>
                <a:pathLst>
                  <a:path w="8571" h="5082" extrusionOk="0">
                    <a:moveTo>
                      <a:pt x="4286" y="0"/>
                    </a:moveTo>
                    <a:lnTo>
                      <a:pt x="2205" y="118"/>
                    </a:lnTo>
                    <a:lnTo>
                      <a:pt x="734" y="1921"/>
                    </a:lnTo>
                    <a:lnTo>
                      <a:pt x="0" y="3708"/>
                    </a:lnTo>
                    <a:lnTo>
                      <a:pt x="596" y="5038"/>
                    </a:lnTo>
                    <a:lnTo>
                      <a:pt x="1195" y="3156"/>
                    </a:lnTo>
                    <a:cubicBezTo>
                      <a:pt x="1195" y="3156"/>
                      <a:pt x="948" y="2288"/>
                      <a:pt x="1639" y="1680"/>
                    </a:cubicBezTo>
                    <a:cubicBezTo>
                      <a:pt x="1817" y="1523"/>
                      <a:pt x="2043" y="1470"/>
                      <a:pt x="2302" y="1470"/>
                    </a:cubicBezTo>
                    <a:cubicBezTo>
                      <a:pt x="2852" y="1470"/>
                      <a:pt x="3548" y="1711"/>
                      <a:pt x="4231" y="1711"/>
                    </a:cubicBezTo>
                    <a:cubicBezTo>
                      <a:pt x="4249" y="1711"/>
                      <a:pt x="4268" y="1711"/>
                      <a:pt x="4286" y="1711"/>
                    </a:cubicBezTo>
                    <a:cubicBezTo>
                      <a:pt x="4304" y="1711"/>
                      <a:pt x="4322" y="1711"/>
                      <a:pt x="4340" y="1711"/>
                    </a:cubicBezTo>
                    <a:cubicBezTo>
                      <a:pt x="5023" y="1711"/>
                      <a:pt x="5719" y="1470"/>
                      <a:pt x="6269" y="1470"/>
                    </a:cubicBezTo>
                    <a:cubicBezTo>
                      <a:pt x="6528" y="1470"/>
                      <a:pt x="6754" y="1523"/>
                      <a:pt x="6932" y="1680"/>
                    </a:cubicBezTo>
                    <a:cubicBezTo>
                      <a:pt x="7622" y="2288"/>
                      <a:pt x="7375" y="3156"/>
                      <a:pt x="7375" y="3156"/>
                    </a:cubicBezTo>
                    <a:lnTo>
                      <a:pt x="8113" y="5081"/>
                    </a:lnTo>
                    <a:lnTo>
                      <a:pt x="8571" y="3708"/>
                    </a:lnTo>
                    <a:lnTo>
                      <a:pt x="7837" y="1921"/>
                    </a:lnTo>
                    <a:lnTo>
                      <a:pt x="6365" y="118"/>
                    </a:lnTo>
                    <a:lnTo>
                      <a:pt x="4286"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9"/>
              <p:cNvSpPr/>
              <p:nvPr/>
            </p:nvSpPr>
            <p:spPr>
              <a:xfrm>
                <a:off x="-10746400" y="2688817"/>
                <a:ext cx="2754114" cy="4246789"/>
              </a:xfrm>
              <a:custGeom>
                <a:avLst/>
                <a:gdLst/>
                <a:ahLst/>
                <a:cxnLst/>
                <a:rect l="l" t="t" r="r" b="b"/>
                <a:pathLst>
                  <a:path w="9061" h="13972" extrusionOk="0">
                    <a:moveTo>
                      <a:pt x="4476" y="1"/>
                    </a:moveTo>
                    <a:cubicBezTo>
                      <a:pt x="4476" y="1"/>
                      <a:pt x="3228" y="2678"/>
                      <a:pt x="2051" y="5673"/>
                    </a:cubicBezTo>
                    <a:cubicBezTo>
                      <a:pt x="2037" y="5711"/>
                      <a:pt x="2021" y="5748"/>
                      <a:pt x="2007" y="5785"/>
                    </a:cubicBezTo>
                    <a:cubicBezTo>
                      <a:pt x="1701" y="6566"/>
                      <a:pt x="1399" y="7369"/>
                      <a:pt x="1129" y="8148"/>
                    </a:cubicBezTo>
                    <a:cubicBezTo>
                      <a:pt x="1018" y="8459"/>
                      <a:pt x="915" y="8765"/>
                      <a:pt x="819" y="9065"/>
                    </a:cubicBezTo>
                    <a:cubicBezTo>
                      <a:pt x="636" y="9630"/>
                      <a:pt x="473" y="10174"/>
                      <a:pt x="344" y="10678"/>
                    </a:cubicBezTo>
                    <a:cubicBezTo>
                      <a:pt x="299" y="10852"/>
                      <a:pt x="259" y="11019"/>
                      <a:pt x="221" y="11183"/>
                    </a:cubicBezTo>
                    <a:cubicBezTo>
                      <a:pt x="1" y="12152"/>
                      <a:pt x="201" y="13130"/>
                      <a:pt x="937" y="13634"/>
                    </a:cubicBezTo>
                    <a:cubicBezTo>
                      <a:pt x="1074" y="13730"/>
                      <a:pt x="1232" y="13805"/>
                      <a:pt x="1409" y="13866"/>
                    </a:cubicBezTo>
                    <a:cubicBezTo>
                      <a:pt x="1626" y="13937"/>
                      <a:pt x="1848" y="13971"/>
                      <a:pt x="2067" y="13971"/>
                    </a:cubicBezTo>
                    <a:cubicBezTo>
                      <a:pt x="2160" y="13971"/>
                      <a:pt x="2254" y="13965"/>
                      <a:pt x="2346" y="13953"/>
                    </a:cubicBezTo>
                    <a:cubicBezTo>
                      <a:pt x="2351" y="13953"/>
                      <a:pt x="2356" y="13953"/>
                      <a:pt x="2361" y="13951"/>
                    </a:cubicBezTo>
                    <a:cubicBezTo>
                      <a:pt x="2825" y="13885"/>
                      <a:pt x="3260" y="13663"/>
                      <a:pt x="3587" y="13317"/>
                    </a:cubicBezTo>
                    <a:cubicBezTo>
                      <a:pt x="3646" y="13256"/>
                      <a:pt x="3700" y="13192"/>
                      <a:pt x="3750" y="13124"/>
                    </a:cubicBezTo>
                    <a:cubicBezTo>
                      <a:pt x="3830" y="13016"/>
                      <a:pt x="3901" y="12901"/>
                      <a:pt x="3960" y="12777"/>
                    </a:cubicBezTo>
                    <a:lnTo>
                      <a:pt x="4305" y="12054"/>
                    </a:lnTo>
                    <a:lnTo>
                      <a:pt x="5439" y="9677"/>
                    </a:lnTo>
                    <a:lnTo>
                      <a:pt x="5787" y="8948"/>
                    </a:lnTo>
                    <a:lnTo>
                      <a:pt x="6052" y="8395"/>
                    </a:lnTo>
                    <a:lnTo>
                      <a:pt x="6595" y="7255"/>
                    </a:lnTo>
                    <a:lnTo>
                      <a:pt x="7089" y="6221"/>
                    </a:lnTo>
                    <a:lnTo>
                      <a:pt x="7264" y="5856"/>
                    </a:lnTo>
                    <a:lnTo>
                      <a:pt x="7264" y="5853"/>
                    </a:lnTo>
                    <a:lnTo>
                      <a:pt x="7324" y="5732"/>
                    </a:lnTo>
                    <a:lnTo>
                      <a:pt x="7569" y="5216"/>
                    </a:lnTo>
                    <a:lnTo>
                      <a:pt x="8099" y="4108"/>
                    </a:lnTo>
                    <a:lnTo>
                      <a:pt x="9060" y="2097"/>
                    </a:lnTo>
                    <a:lnTo>
                      <a:pt x="4476"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9"/>
              <p:cNvSpPr/>
              <p:nvPr/>
            </p:nvSpPr>
            <p:spPr>
              <a:xfrm>
                <a:off x="-10078626" y="3954146"/>
                <a:ext cx="1130095" cy="348631"/>
              </a:xfrm>
              <a:custGeom>
                <a:avLst/>
                <a:gdLst/>
                <a:ahLst/>
                <a:cxnLst/>
                <a:rect l="l" t="t" r="r" b="b"/>
                <a:pathLst>
                  <a:path w="3718" h="1147" extrusionOk="0">
                    <a:moveTo>
                      <a:pt x="462" y="1"/>
                    </a:moveTo>
                    <a:lnTo>
                      <a:pt x="0" y="1146"/>
                    </a:lnTo>
                    <a:lnTo>
                      <a:pt x="3718" y="964"/>
                    </a:lnTo>
                    <a:lnTo>
                      <a:pt x="462"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9"/>
              <p:cNvSpPr/>
              <p:nvPr/>
            </p:nvSpPr>
            <p:spPr>
              <a:xfrm>
                <a:off x="-10295037" y="1779409"/>
                <a:ext cx="2545602" cy="2665034"/>
              </a:xfrm>
              <a:custGeom>
                <a:avLst/>
                <a:gdLst/>
                <a:ahLst/>
                <a:cxnLst/>
                <a:rect l="l" t="t" r="r" b="b"/>
                <a:pathLst>
                  <a:path w="8375" h="8768" extrusionOk="0">
                    <a:moveTo>
                      <a:pt x="4883" y="0"/>
                    </a:moveTo>
                    <a:cubicBezTo>
                      <a:pt x="4883" y="0"/>
                      <a:pt x="2311" y="383"/>
                      <a:pt x="0" y="6727"/>
                    </a:cubicBezTo>
                    <a:lnTo>
                      <a:pt x="6498" y="8768"/>
                    </a:lnTo>
                    <a:lnTo>
                      <a:pt x="8374" y="3062"/>
                    </a:lnTo>
                    <a:lnTo>
                      <a:pt x="4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9"/>
              <p:cNvSpPr/>
              <p:nvPr/>
            </p:nvSpPr>
            <p:spPr>
              <a:xfrm>
                <a:off x="-3477177" y="10143407"/>
                <a:ext cx="992405" cy="2404852"/>
              </a:xfrm>
              <a:custGeom>
                <a:avLst/>
                <a:gdLst/>
                <a:ahLst/>
                <a:cxnLst/>
                <a:rect l="l" t="t" r="r" b="b"/>
                <a:pathLst>
                  <a:path w="3265" h="7912" extrusionOk="0">
                    <a:moveTo>
                      <a:pt x="2416" y="0"/>
                    </a:moveTo>
                    <a:lnTo>
                      <a:pt x="915" y="447"/>
                    </a:lnTo>
                    <a:lnTo>
                      <a:pt x="836" y="469"/>
                    </a:lnTo>
                    <a:cubicBezTo>
                      <a:pt x="836" y="469"/>
                      <a:pt x="1" y="1570"/>
                      <a:pt x="615" y="3098"/>
                    </a:cubicBezTo>
                    <a:lnTo>
                      <a:pt x="315" y="4660"/>
                    </a:lnTo>
                    <a:cubicBezTo>
                      <a:pt x="268" y="4903"/>
                      <a:pt x="408" y="5144"/>
                      <a:pt x="641" y="5223"/>
                    </a:cubicBezTo>
                    <a:cubicBezTo>
                      <a:pt x="695" y="5241"/>
                      <a:pt x="748" y="5250"/>
                      <a:pt x="801" y="5250"/>
                    </a:cubicBezTo>
                    <a:cubicBezTo>
                      <a:pt x="1002" y="5250"/>
                      <a:pt x="1190" y="5126"/>
                      <a:pt x="1265" y="4929"/>
                    </a:cubicBezTo>
                    <a:lnTo>
                      <a:pt x="1602" y="4034"/>
                    </a:lnTo>
                    <a:lnTo>
                      <a:pt x="1661" y="4362"/>
                    </a:lnTo>
                    <a:cubicBezTo>
                      <a:pt x="1757" y="4882"/>
                      <a:pt x="1672" y="5421"/>
                      <a:pt x="1424" y="5888"/>
                    </a:cubicBezTo>
                    <a:lnTo>
                      <a:pt x="717" y="7222"/>
                    </a:lnTo>
                    <a:cubicBezTo>
                      <a:pt x="636" y="7373"/>
                      <a:pt x="645" y="7555"/>
                      <a:pt x="739" y="7699"/>
                    </a:cubicBezTo>
                    <a:cubicBezTo>
                      <a:pt x="831" y="7841"/>
                      <a:pt x="982" y="7912"/>
                      <a:pt x="1132" y="7912"/>
                    </a:cubicBezTo>
                    <a:cubicBezTo>
                      <a:pt x="1277" y="7912"/>
                      <a:pt x="1423" y="7846"/>
                      <a:pt x="1517" y="7714"/>
                    </a:cubicBezTo>
                    <a:lnTo>
                      <a:pt x="2667" y="6087"/>
                    </a:lnTo>
                    <a:cubicBezTo>
                      <a:pt x="3111" y="5456"/>
                      <a:pt x="3265" y="4664"/>
                      <a:pt x="3081" y="3911"/>
                    </a:cubicBezTo>
                    <a:lnTo>
                      <a:pt x="2988" y="3359"/>
                    </a:lnTo>
                    <a:lnTo>
                      <a:pt x="2494" y="456"/>
                    </a:lnTo>
                    <a:lnTo>
                      <a:pt x="2416"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9"/>
              <p:cNvSpPr/>
              <p:nvPr/>
            </p:nvSpPr>
            <p:spPr>
              <a:xfrm>
                <a:off x="-4202701" y="5715819"/>
                <a:ext cx="1460188" cy="4571104"/>
              </a:xfrm>
              <a:custGeom>
                <a:avLst/>
                <a:gdLst/>
                <a:ahLst/>
                <a:cxnLst/>
                <a:rect l="l" t="t" r="r" b="b"/>
                <a:pathLst>
                  <a:path w="4804" h="15039" extrusionOk="0">
                    <a:moveTo>
                      <a:pt x="2303" y="1"/>
                    </a:moveTo>
                    <a:cubicBezTo>
                      <a:pt x="2236" y="1"/>
                      <a:pt x="2166" y="7"/>
                      <a:pt x="2095" y="19"/>
                    </a:cubicBezTo>
                    <a:lnTo>
                      <a:pt x="1744" y="145"/>
                    </a:lnTo>
                    <a:lnTo>
                      <a:pt x="1716" y="154"/>
                    </a:lnTo>
                    <a:cubicBezTo>
                      <a:pt x="1453" y="200"/>
                      <a:pt x="1189" y="364"/>
                      <a:pt x="950" y="596"/>
                    </a:cubicBezTo>
                    <a:cubicBezTo>
                      <a:pt x="751" y="788"/>
                      <a:pt x="571" y="1027"/>
                      <a:pt x="423" y="1285"/>
                    </a:cubicBezTo>
                    <a:cubicBezTo>
                      <a:pt x="156" y="1752"/>
                      <a:pt x="1" y="2281"/>
                      <a:pt x="58" y="2704"/>
                    </a:cubicBezTo>
                    <a:cubicBezTo>
                      <a:pt x="59" y="2719"/>
                      <a:pt x="62" y="2735"/>
                      <a:pt x="64" y="2750"/>
                    </a:cubicBezTo>
                    <a:lnTo>
                      <a:pt x="70" y="2774"/>
                    </a:lnTo>
                    <a:lnTo>
                      <a:pt x="561" y="4636"/>
                    </a:lnTo>
                    <a:lnTo>
                      <a:pt x="835" y="5668"/>
                    </a:lnTo>
                    <a:lnTo>
                      <a:pt x="1323" y="7522"/>
                    </a:lnTo>
                    <a:lnTo>
                      <a:pt x="1348" y="7611"/>
                    </a:lnTo>
                    <a:lnTo>
                      <a:pt x="1529" y="8297"/>
                    </a:lnTo>
                    <a:lnTo>
                      <a:pt x="2089" y="10408"/>
                    </a:lnTo>
                    <a:lnTo>
                      <a:pt x="2189" y="10793"/>
                    </a:lnTo>
                    <a:lnTo>
                      <a:pt x="2645" y="12522"/>
                    </a:lnTo>
                    <a:lnTo>
                      <a:pt x="3095" y="14228"/>
                    </a:lnTo>
                    <a:lnTo>
                      <a:pt x="3302" y="15015"/>
                    </a:lnTo>
                    <a:lnTo>
                      <a:pt x="3308" y="15038"/>
                    </a:lnTo>
                    <a:lnTo>
                      <a:pt x="4803" y="14569"/>
                    </a:lnTo>
                    <a:cubicBezTo>
                      <a:pt x="4803" y="14569"/>
                      <a:pt x="4802" y="14484"/>
                      <a:pt x="4799" y="14326"/>
                    </a:cubicBezTo>
                    <a:cubicBezTo>
                      <a:pt x="4797" y="14220"/>
                      <a:pt x="4793" y="14080"/>
                      <a:pt x="4787" y="13907"/>
                    </a:cubicBezTo>
                    <a:cubicBezTo>
                      <a:pt x="4776" y="13564"/>
                      <a:pt x="4759" y="13102"/>
                      <a:pt x="4735" y="12541"/>
                    </a:cubicBezTo>
                    <a:cubicBezTo>
                      <a:pt x="4725" y="12340"/>
                      <a:pt x="4715" y="12125"/>
                      <a:pt x="4705" y="11901"/>
                    </a:cubicBezTo>
                    <a:cubicBezTo>
                      <a:pt x="4675" y="11274"/>
                      <a:pt x="4638" y="10564"/>
                      <a:pt x="4590" y="9793"/>
                    </a:cubicBezTo>
                    <a:cubicBezTo>
                      <a:pt x="4574" y="9543"/>
                      <a:pt x="4557" y="9288"/>
                      <a:pt x="4539" y="9026"/>
                    </a:cubicBezTo>
                    <a:cubicBezTo>
                      <a:pt x="4479" y="8128"/>
                      <a:pt x="4405" y="7165"/>
                      <a:pt x="4316" y="6178"/>
                    </a:cubicBezTo>
                    <a:lnTo>
                      <a:pt x="4277" y="5755"/>
                    </a:lnTo>
                    <a:cubicBezTo>
                      <a:pt x="4256" y="5522"/>
                      <a:pt x="4233" y="5289"/>
                      <a:pt x="4208" y="5056"/>
                    </a:cubicBezTo>
                    <a:cubicBezTo>
                      <a:pt x="4176" y="4735"/>
                      <a:pt x="4142" y="4415"/>
                      <a:pt x="4106" y="4094"/>
                    </a:cubicBezTo>
                    <a:cubicBezTo>
                      <a:pt x="4028" y="3393"/>
                      <a:pt x="3940" y="2693"/>
                      <a:pt x="3845" y="2005"/>
                    </a:cubicBezTo>
                    <a:cubicBezTo>
                      <a:pt x="3842" y="1985"/>
                      <a:pt x="3841" y="1965"/>
                      <a:pt x="3836" y="1945"/>
                    </a:cubicBezTo>
                    <a:cubicBezTo>
                      <a:pt x="3803" y="1711"/>
                      <a:pt x="3746" y="1479"/>
                      <a:pt x="3669" y="1259"/>
                    </a:cubicBezTo>
                    <a:lnTo>
                      <a:pt x="3669" y="1258"/>
                    </a:lnTo>
                    <a:cubicBezTo>
                      <a:pt x="3626" y="1136"/>
                      <a:pt x="3576" y="1018"/>
                      <a:pt x="3518" y="908"/>
                    </a:cubicBezTo>
                    <a:cubicBezTo>
                      <a:pt x="3316" y="507"/>
                      <a:pt x="3027" y="188"/>
                      <a:pt x="2660" y="62"/>
                    </a:cubicBezTo>
                    <a:cubicBezTo>
                      <a:pt x="2548" y="22"/>
                      <a:pt x="2429" y="1"/>
                      <a:pt x="2303"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9"/>
              <p:cNvSpPr/>
              <p:nvPr/>
            </p:nvSpPr>
            <p:spPr>
              <a:xfrm>
                <a:off x="-5231870" y="2728330"/>
                <a:ext cx="2209431" cy="4293598"/>
              </a:xfrm>
              <a:custGeom>
                <a:avLst/>
                <a:gdLst/>
                <a:ahLst/>
                <a:cxnLst/>
                <a:rect l="l" t="t" r="r" b="b"/>
                <a:pathLst>
                  <a:path w="7269" h="14126" extrusionOk="0">
                    <a:moveTo>
                      <a:pt x="4933" y="0"/>
                    </a:moveTo>
                    <a:lnTo>
                      <a:pt x="2941" y="579"/>
                    </a:lnTo>
                    <a:lnTo>
                      <a:pt x="1" y="1433"/>
                    </a:lnTo>
                    <a:lnTo>
                      <a:pt x="1255" y="5481"/>
                    </a:lnTo>
                    <a:lnTo>
                      <a:pt x="1568" y="6489"/>
                    </a:lnTo>
                    <a:lnTo>
                      <a:pt x="2274" y="8765"/>
                    </a:lnTo>
                    <a:lnTo>
                      <a:pt x="2687" y="10101"/>
                    </a:lnTo>
                    <a:lnTo>
                      <a:pt x="2688" y="10105"/>
                    </a:lnTo>
                    <a:lnTo>
                      <a:pt x="3443" y="12536"/>
                    </a:lnTo>
                    <a:lnTo>
                      <a:pt x="3465" y="12607"/>
                    </a:lnTo>
                    <a:lnTo>
                      <a:pt x="3487" y="12680"/>
                    </a:lnTo>
                    <a:cubicBezTo>
                      <a:pt x="3590" y="13010"/>
                      <a:pt x="3765" y="13296"/>
                      <a:pt x="3987" y="13525"/>
                    </a:cubicBezTo>
                    <a:cubicBezTo>
                      <a:pt x="3987" y="13526"/>
                      <a:pt x="3988" y="13526"/>
                      <a:pt x="3988" y="13528"/>
                    </a:cubicBezTo>
                    <a:cubicBezTo>
                      <a:pt x="4352" y="13904"/>
                      <a:pt x="4848" y="14125"/>
                      <a:pt x="5372" y="14125"/>
                    </a:cubicBezTo>
                    <a:cubicBezTo>
                      <a:pt x="5496" y="14125"/>
                      <a:pt x="5624" y="14112"/>
                      <a:pt x="5749" y="14086"/>
                    </a:cubicBezTo>
                    <a:cubicBezTo>
                      <a:pt x="6258" y="13984"/>
                      <a:pt x="6656" y="13685"/>
                      <a:pt x="6911" y="13280"/>
                    </a:cubicBezTo>
                    <a:cubicBezTo>
                      <a:pt x="6983" y="13167"/>
                      <a:pt x="7043" y="13047"/>
                      <a:pt x="7092" y="12918"/>
                    </a:cubicBezTo>
                    <a:cubicBezTo>
                      <a:pt x="7219" y="12590"/>
                      <a:pt x="7268" y="12218"/>
                      <a:pt x="7227" y="11840"/>
                    </a:cubicBezTo>
                    <a:cubicBezTo>
                      <a:pt x="7225" y="11819"/>
                      <a:pt x="7222" y="11799"/>
                      <a:pt x="7219" y="11779"/>
                    </a:cubicBezTo>
                    <a:cubicBezTo>
                      <a:pt x="7211" y="11713"/>
                      <a:pt x="7201" y="11648"/>
                      <a:pt x="7186" y="11582"/>
                    </a:cubicBezTo>
                    <a:lnTo>
                      <a:pt x="7088" y="11075"/>
                    </a:lnTo>
                    <a:lnTo>
                      <a:pt x="7008" y="10661"/>
                    </a:lnTo>
                    <a:lnTo>
                      <a:pt x="6739" y="9275"/>
                    </a:lnTo>
                    <a:lnTo>
                      <a:pt x="6523" y="8170"/>
                    </a:lnTo>
                    <a:lnTo>
                      <a:pt x="6062" y="5802"/>
                    </a:lnTo>
                    <a:lnTo>
                      <a:pt x="6061" y="5796"/>
                    </a:lnTo>
                    <a:lnTo>
                      <a:pt x="5942" y="5183"/>
                    </a:lnTo>
                    <a:lnTo>
                      <a:pt x="5727" y="4077"/>
                    </a:lnTo>
                    <a:lnTo>
                      <a:pt x="4933"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9"/>
              <p:cNvSpPr/>
              <p:nvPr/>
            </p:nvSpPr>
            <p:spPr>
              <a:xfrm>
                <a:off x="-4437349" y="3966304"/>
                <a:ext cx="1011858" cy="336473"/>
              </a:xfrm>
              <a:custGeom>
                <a:avLst/>
                <a:gdLst/>
                <a:ahLst/>
                <a:cxnLst/>
                <a:rect l="l" t="t" r="r" b="b"/>
                <a:pathLst>
                  <a:path w="3329" h="1107" extrusionOk="0">
                    <a:moveTo>
                      <a:pt x="3114" y="1"/>
                    </a:moveTo>
                    <a:lnTo>
                      <a:pt x="1" y="980"/>
                    </a:lnTo>
                    <a:lnTo>
                      <a:pt x="3329" y="1106"/>
                    </a:lnTo>
                    <a:lnTo>
                      <a:pt x="3114"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9"/>
              <p:cNvSpPr/>
              <p:nvPr/>
            </p:nvSpPr>
            <p:spPr>
              <a:xfrm>
                <a:off x="-5582930" y="1714365"/>
                <a:ext cx="2545906" cy="2730079"/>
              </a:xfrm>
              <a:custGeom>
                <a:avLst/>
                <a:gdLst/>
                <a:ahLst/>
                <a:cxnLst/>
                <a:rect l="l" t="t" r="r" b="b"/>
                <a:pathLst>
                  <a:path w="8376" h="8982" extrusionOk="0">
                    <a:moveTo>
                      <a:pt x="3217" y="1"/>
                    </a:moveTo>
                    <a:lnTo>
                      <a:pt x="1" y="3276"/>
                    </a:lnTo>
                    <a:lnTo>
                      <a:pt x="1878" y="8982"/>
                    </a:lnTo>
                    <a:lnTo>
                      <a:pt x="8375" y="6941"/>
                    </a:lnTo>
                    <a:cubicBezTo>
                      <a:pt x="6066" y="597"/>
                      <a:pt x="3217" y="1"/>
                      <a:pt x="3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9"/>
              <p:cNvSpPr/>
              <p:nvPr/>
            </p:nvSpPr>
            <p:spPr>
              <a:xfrm>
                <a:off x="-9208727" y="1335952"/>
                <a:ext cx="5150171" cy="7544039"/>
              </a:xfrm>
              <a:custGeom>
                <a:avLst/>
                <a:gdLst/>
                <a:ahLst/>
                <a:cxnLst/>
                <a:rect l="l" t="t" r="r" b="b"/>
                <a:pathLst>
                  <a:path w="16944" h="24820" extrusionOk="0">
                    <a:moveTo>
                      <a:pt x="11929" y="0"/>
                    </a:moveTo>
                    <a:lnTo>
                      <a:pt x="4048" y="208"/>
                    </a:lnTo>
                    <a:lnTo>
                      <a:pt x="1034" y="1585"/>
                    </a:lnTo>
                    <a:cubicBezTo>
                      <a:pt x="384" y="1881"/>
                      <a:pt x="1" y="2565"/>
                      <a:pt x="87" y="3275"/>
                    </a:cubicBezTo>
                    <a:lnTo>
                      <a:pt x="1276" y="13026"/>
                    </a:lnTo>
                    <a:lnTo>
                      <a:pt x="76" y="22566"/>
                    </a:lnTo>
                    <a:cubicBezTo>
                      <a:pt x="76" y="22566"/>
                      <a:pt x="3154" y="24819"/>
                      <a:pt x="8152" y="24819"/>
                    </a:cubicBezTo>
                    <a:cubicBezTo>
                      <a:pt x="10651" y="24819"/>
                      <a:pt x="13630" y="24256"/>
                      <a:pt x="16943" y="22566"/>
                    </a:cubicBezTo>
                    <a:lnTo>
                      <a:pt x="15476" y="12690"/>
                    </a:lnTo>
                    <a:lnTo>
                      <a:pt x="16188" y="2894"/>
                    </a:lnTo>
                    <a:cubicBezTo>
                      <a:pt x="16240" y="2175"/>
                      <a:pt x="15817" y="1506"/>
                      <a:pt x="15145" y="1245"/>
                    </a:cubicBezTo>
                    <a:lnTo>
                      <a:pt x="11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9"/>
              <p:cNvSpPr/>
              <p:nvPr/>
            </p:nvSpPr>
            <p:spPr>
              <a:xfrm>
                <a:off x="-7978953" y="886111"/>
                <a:ext cx="2396058" cy="1208505"/>
              </a:xfrm>
              <a:custGeom>
                <a:avLst/>
                <a:gdLst/>
                <a:ahLst/>
                <a:cxnLst/>
                <a:rect l="l" t="t" r="r" b="b"/>
                <a:pathLst>
                  <a:path w="7883" h="3976" extrusionOk="0">
                    <a:moveTo>
                      <a:pt x="2909" y="1"/>
                    </a:moveTo>
                    <a:lnTo>
                      <a:pt x="2401" y="296"/>
                    </a:lnTo>
                    <a:cubicBezTo>
                      <a:pt x="2397" y="298"/>
                      <a:pt x="2396" y="299"/>
                      <a:pt x="2394" y="301"/>
                    </a:cubicBezTo>
                    <a:lnTo>
                      <a:pt x="2175" y="428"/>
                    </a:lnTo>
                    <a:lnTo>
                      <a:pt x="2174" y="428"/>
                    </a:lnTo>
                    <a:lnTo>
                      <a:pt x="2042" y="504"/>
                    </a:lnTo>
                    <a:lnTo>
                      <a:pt x="1609" y="755"/>
                    </a:lnTo>
                    <a:lnTo>
                      <a:pt x="843" y="1200"/>
                    </a:lnTo>
                    <a:lnTo>
                      <a:pt x="1" y="1690"/>
                    </a:lnTo>
                    <a:lnTo>
                      <a:pt x="1852" y="2748"/>
                    </a:lnTo>
                    <a:lnTo>
                      <a:pt x="3210" y="3524"/>
                    </a:lnTo>
                    <a:lnTo>
                      <a:pt x="4002" y="3975"/>
                    </a:lnTo>
                    <a:lnTo>
                      <a:pt x="5045" y="3306"/>
                    </a:lnTo>
                    <a:lnTo>
                      <a:pt x="6534" y="2349"/>
                    </a:lnTo>
                    <a:lnTo>
                      <a:pt x="7883" y="1483"/>
                    </a:lnTo>
                    <a:lnTo>
                      <a:pt x="5645" y="283"/>
                    </a:lnTo>
                    <a:lnTo>
                      <a:pt x="5494" y="203"/>
                    </a:lnTo>
                    <a:lnTo>
                      <a:pt x="5493" y="201"/>
                    </a:lnTo>
                    <a:lnTo>
                      <a:pt x="5117"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9"/>
              <p:cNvSpPr/>
              <p:nvPr/>
            </p:nvSpPr>
            <p:spPr>
              <a:xfrm>
                <a:off x="-9108728" y="3062671"/>
                <a:ext cx="177508" cy="1200602"/>
              </a:xfrm>
              <a:custGeom>
                <a:avLst/>
                <a:gdLst/>
                <a:ahLst/>
                <a:cxnLst/>
                <a:rect l="l" t="t" r="r" b="b"/>
                <a:pathLst>
                  <a:path w="584" h="3950" extrusionOk="0">
                    <a:moveTo>
                      <a:pt x="59" y="1"/>
                    </a:moveTo>
                    <a:cubicBezTo>
                      <a:pt x="56" y="1"/>
                      <a:pt x="54" y="1"/>
                      <a:pt x="51" y="1"/>
                    </a:cubicBezTo>
                    <a:cubicBezTo>
                      <a:pt x="21" y="5"/>
                      <a:pt x="0" y="31"/>
                      <a:pt x="5" y="61"/>
                    </a:cubicBezTo>
                    <a:lnTo>
                      <a:pt x="473" y="3902"/>
                    </a:lnTo>
                    <a:cubicBezTo>
                      <a:pt x="476" y="3931"/>
                      <a:pt x="499" y="3950"/>
                      <a:pt x="527" y="3950"/>
                    </a:cubicBezTo>
                    <a:cubicBezTo>
                      <a:pt x="529" y="3950"/>
                      <a:pt x="532" y="3950"/>
                      <a:pt x="533" y="3949"/>
                    </a:cubicBezTo>
                    <a:cubicBezTo>
                      <a:pt x="563" y="3947"/>
                      <a:pt x="584" y="3919"/>
                      <a:pt x="580" y="3890"/>
                    </a:cubicBezTo>
                    <a:lnTo>
                      <a:pt x="110" y="48"/>
                    </a:lnTo>
                    <a:cubicBezTo>
                      <a:pt x="108" y="21"/>
                      <a:pt x="86"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9"/>
              <p:cNvSpPr/>
              <p:nvPr/>
            </p:nvSpPr>
            <p:spPr>
              <a:xfrm>
                <a:off x="-4454370" y="2974831"/>
                <a:ext cx="126748" cy="1305465"/>
              </a:xfrm>
              <a:custGeom>
                <a:avLst/>
                <a:gdLst/>
                <a:ahLst/>
                <a:cxnLst/>
                <a:rect l="l" t="t" r="r" b="b"/>
                <a:pathLst>
                  <a:path w="417" h="4295" extrusionOk="0">
                    <a:moveTo>
                      <a:pt x="363" y="0"/>
                    </a:moveTo>
                    <a:cubicBezTo>
                      <a:pt x="335" y="0"/>
                      <a:pt x="311" y="21"/>
                      <a:pt x="308" y="50"/>
                    </a:cubicBezTo>
                    <a:lnTo>
                      <a:pt x="4" y="4237"/>
                    </a:lnTo>
                    <a:cubicBezTo>
                      <a:pt x="1" y="4267"/>
                      <a:pt x="23" y="4293"/>
                      <a:pt x="53" y="4295"/>
                    </a:cubicBezTo>
                    <a:lnTo>
                      <a:pt x="57" y="4295"/>
                    </a:lnTo>
                    <a:cubicBezTo>
                      <a:pt x="85" y="4295"/>
                      <a:pt x="109" y="4273"/>
                      <a:pt x="110" y="4246"/>
                    </a:cubicBezTo>
                    <a:lnTo>
                      <a:pt x="414" y="58"/>
                    </a:lnTo>
                    <a:cubicBezTo>
                      <a:pt x="416" y="29"/>
                      <a:pt x="395" y="3"/>
                      <a:pt x="365" y="0"/>
                    </a:cubicBezTo>
                    <a:cubicBezTo>
                      <a:pt x="364" y="0"/>
                      <a:pt x="363"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9"/>
              <p:cNvSpPr/>
              <p:nvPr/>
            </p:nvSpPr>
            <p:spPr>
              <a:xfrm>
                <a:off x="-10694121" y="3787583"/>
                <a:ext cx="3490894" cy="3143147"/>
              </a:xfrm>
              <a:custGeom>
                <a:avLst/>
                <a:gdLst/>
                <a:ahLst/>
                <a:cxnLst/>
                <a:rect l="l" t="t" r="r" b="b"/>
                <a:pathLst>
                  <a:path w="11485" h="10341" extrusionOk="0">
                    <a:moveTo>
                      <a:pt x="10502" y="0"/>
                    </a:moveTo>
                    <a:cubicBezTo>
                      <a:pt x="10502" y="0"/>
                      <a:pt x="10094" y="249"/>
                      <a:pt x="9390" y="691"/>
                    </a:cubicBezTo>
                    <a:cubicBezTo>
                      <a:pt x="9282" y="758"/>
                      <a:pt x="9167" y="830"/>
                      <a:pt x="9045" y="907"/>
                    </a:cubicBezTo>
                    <a:cubicBezTo>
                      <a:pt x="8898" y="1001"/>
                      <a:pt x="8740" y="1100"/>
                      <a:pt x="8573" y="1206"/>
                    </a:cubicBezTo>
                    <a:cubicBezTo>
                      <a:pt x="8153" y="1473"/>
                      <a:pt x="7675" y="1778"/>
                      <a:pt x="7152" y="2117"/>
                    </a:cubicBezTo>
                    <a:cubicBezTo>
                      <a:pt x="7123" y="2136"/>
                      <a:pt x="7093" y="2156"/>
                      <a:pt x="7064" y="2175"/>
                    </a:cubicBezTo>
                    <a:cubicBezTo>
                      <a:pt x="6971" y="2236"/>
                      <a:pt x="6874" y="2296"/>
                      <a:pt x="6779" y="2361"/>
                    </a:cubicBezTo>
                    <a:cubicBezTo>
                      <a:pt x="5454" y="3223"/>
                      <a:pt x="3871" y="4273"/>
                      <a:pt x="2207" y="5425"/>
                    </a:cubicBezTo>
                    <a:cubicBezTo>
                      <a:pt x="1911" y="5631"/>
                      <a:pt x="1614" y="5840"/>
                      <a:pt x="1313" y="6050"/>
                    </a:cubicBezTo>
                    <a:cubicBezTo>
                      <a:pt x="936" y="6314"/>
                      <a:pt x="586" y="6721"/>
                      <a:pt x="365" y="7164"/>
                    </a:cubicBezTo>
                    <a:cubicBezTo>
                      <a:pt x="77" y="7733"/>
                      <a:pt x="1" y="8360"/>
                      <a:pt x="341" y="8808"/>
                    </a:cubicBezTo>
                    <a:lnTo>
                      <a:pt x="531" y="9670"/>
                    </a:lnTo>
                    <a:cubicBezTo>
                      <a:pt x="565" y="9717"/>
                      <a:pt x="604" y="9759"/>
                      <a:pt x="645" y="9800"/>
                    </a:cubicBezTo>
                    <a:cubicBezTo>
                      <a:pt x="710" y="9868"/>
                      <a:pt x="785" y="9928"/>
                      <a:pt x="865" y="9983"/>
                    </a:cubicBezTo>
                    <a:cubicBezTo>
                      <a:pt x="1202" y="10216"/>
                      <a:pt x="1654" y="10341"/>
                      <a:pt x="2097" y="10341"/>
                    </a:cubicBezTo>
                    <a:cubicBezTo>
                      <a:pt x="2123" y="10341"/>
                      <a:pt x="2149" y="10341"/>
                      <a:pt x="2174" y="10340"/>
                    </a:cubicBezTo>
                    <a:cubicBezTo>
                      <a:pt x="2179" y="10340"/>
                      <a:pt x="2184" y="10340"/>
                      <a:pt x="2189" y="10339"/>
                    </a:cubicBezTo>
                    <a:cubicBezTo>
                      <a:pt x="2565" y="10325"/>
                      <a:pt x="2932" y="10218"/>
                      <a:pt x="3213" y="10008"/>
                    </a:cubicBezTo>
                    <a:lnTo>
                      <a:pt x="3458" y="9776"/>
                    </a:lnTo>
                    <a:lnTo>
                      <a:pt x="3639" y="9604"/>
                    </a:lnTo>
                    <a:lnTo>
                      <a:pt x="4699" y="8599"/>
                    </a:lnTo>
                    <a:lnTo>
                      <a:pt x="5745" y="7609"/>
                    </a:lnTo>
                    <a:lnTo>
                      <a:pt x="6406" y="6982"/>
                    </a:lnTo>
                    <a:lnTo>
                      <a:pt x="7273" y="6158"/>
                    </a:lnTo>
                    <a:lnTo>
                      <a:pt x="8512" y="4982"/>
                    </a:lnTo>
                    <a:lnTo>
                      <a:pt x="9087" y="4437"/>
                    </a:lnTo>
                    <a:lnTo>
                      <a:pt x="10667" y="2939"/>
                    </a:lnTo>
                    <a:lnTo>
                      <a:pt x="11271" y="2364"/>
                    </a:lnTo>
                    <a:lnTo>
                      <a:pt x="11333" y="2308"/>
                    </a:lnTo>
                    <a:lnTo>
                      <a:pt x="11485" y="2163"/>
                    </a:lnTo>
                    <a:lnTo>
                      <a:pt x="11392" y="1960"/>
                    </a:lnTo>
                    <a:lnTo>
                      <a:pt x="10502"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9"/>
              <p:cNvSpPr/>
              <p:nvPr/>
            </p:nvSpPr>
            <p:spPr>
              <a:xfrm>
                <a:off x="-10041544" y="4621004"/>
                <a:ext cx="1159579" cy="832215"/>
              </a:xfrm>
              <a:custGeom>
                <a:avLst/>
                <a:gdLst/>
                <a:ahLst/>
                <a:cxnLst/>
                <a:rect l="l" t="t" r="r" b="b"/>
                <a:pathLst>
                  <a:path w="3815" h="2738" extrusionOk="0">
                    <a:moveTo>
                      <a:pt x="3754" y="1"/>
                    </a:moveTo>
                    <a:cubicBezTo>
                      <a:pt x="3743" y="1"/>
                      <a:pt x="3732" y="4"/>
                      <a:pt x="3722" y="11"/>
                    </a:cubicBezTo>
                    <a:lnTo>
                      <a:pt x="30" y="2639"/>
                    </a:lnTo>
                    <a:cubicBezTo>
                      <a:pt x="6" y="2656"/>
                      <a:pt x="1" y="2690"/>
                      <a:pt x="17" y="2714"/>
                    </a:cubicBezTo>
                    <a:cubicBezTo>
                      <a:pt x="27" y="2729"/>
                      <a:pt x="44" y="2737"/>
                      <a:pt x="61" y="2737"/>
                    </a:cubicBezTo>
                    <a:cubicBezTo>
                      <a:pt x="71" y="2737"/>
                      <a:pt x="83" y="2734"/>
                      <a:pt x="92" y="2727"/>
                    </a:cubicBezTo>
                    <a:lnTo>
                      <a:pt x="3784" y="99"/>
                    </a:lnTo>
                    <a:cubicBezTo>
                      <a:pt x="3809" y="82"/>
                      <a:pt x="3814" y="49"/>
                      <a:pt x="3798" y="24"/>
                    </a:cubicBezTo>
                    <a:cubicBezTo>
                      <a:pt x="3787" y="9"/>
                      <a:pt x="3771" y="1"/>
                      <a:pt x="3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9"/>
              <p:cNvSpPr/>
              <p:nvPr/>
            </p:nvSpPr>
            <p:spPr>
              <a:xfrm>
                <a:off x="-10497467" y="4447147"/>
                <a:ext cx="396962" cy="997260"/>
              </a:xfrm>
              <a:custGeom>
                <a:avLst/>
                <a:gdLst/>
                <a:ahLst/>
                <a:cxnLst/>
                <a:rect l="l" t="t" r="r" b="b"/>
                <a:pathLst>
                  <a:path w="1306" h="3281" extrusionOk="0">
                    <a:moveTo>
                      <a:pt x="1188" y="0"/>
                    </a:moveTo>
                    <a:cubicBezTo>
                      <a:pt x="882" y="781"/>
                      <a:pt x="580" y="1584"/>
                      <a:pt x="310" y="2363"/>
                    </a:cubicBezTo>
                    <a:cubicBezTo>
                      <a:pt x="200" y="2674"/>
                      <a:pt x="97" y="2980"/>
                      <a:pt x="0" y="3280"/>
                    </a:cubicBezTo>
                    <a:cubicBezTo>
                      <a:pt x="5" y="3281"/>
                      <a:pt x="9" y="3281"/>
                      <a:pt x="14" y="3281"/>
                    </a:cubicBezTo>
                    <a:cubicBezTo>
                      <a:pt x="65" y="3281"/>
                      <a:pt x="119" y="3255"/>
                      <a:pt x="162" y="3217"/>
                    </a:cubicBezTo>
                    <a:cubicBezTo>
                      <a:pt x="345" y="3056"/>
                      <a:pt x="441" y="2833"/>
                      <a:pt x="573" y="2635"/>
                    </a:cubicBezTo>
                    <a:cubicBezTo>
                      <a:pt x="677" y="2480"/>
                      <a:pt x="749" y="2333"/>
                      <a:pt x="822" y="2160"/>
                    </a:cubicBezTo>
                    <a:cubicBezTo>
                      <a:pt x="954" y="1843"/>
                      <a:pt x="1061" y="1517"/>
                      <a:pt x="1170" y="1191"/>
                    </a:cubicBezTo>
                    <a:cubicBezTo>
                      <a:pt x="1218" y="1047"/>
                      <a:pt x="1185" y="936"/>
                      <a:pt x="1179" y="791"/>
                    </a:cubicBezTo>
                    <a:cubicBezTo>
                      <a:pt x="1174" y="606"/>
                      <a:pt x="1275" y="450"/>
                      <a:pt x="1293" y="270"/>
                    </a:cubicBezTo>
                    <a:cubicBezTo>
                      <a:pt x="1306" y="153"/>
                      <a:pt x="1295" y="114"/>
                      <a:pt x="1216" y="28"/>
                    </a:cubicBezTo>
                    <a:cubicBezTo>
                      <a:pt x="1206" y="18"/>
                      <a:pt x="1196" y="9"/>
                      <a:pt x="118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9"/>
              <p:cNvSpPr/>
              <p:nvPr/>
            </p:nvSpPr>
            <p:spPr>
              <a:xfrm>
                <a:off x="-8981069" y="5088778"/>
                <a:ext cx="1048940" cy="1011546"/>
              </a:xfrm>
              <a:custGeom>
                <a:avLst/>
                <a:gdLst/>
                <a:ahLst/>
                <a:cxnLst/>
                <a:rect l="l" t="t" r="r" b="b"/>
                <a:pathLst>
                  <a:path w="3451" h="3328" extrusionOk="0">
                    <a:moveTo>
                      <a:pt x="3064" y="0"/>
                    </a:moveTo>
                    <a:cubicBezTo>
                      <a:pt x="2994" y="0"/>
                      <a:pt x="2931" y="21"/>
                      <a:pt x="2861" y="50"/>
                    </a:cubicBezTo>
                    <a:cubicBezTo>
                      <a:pt x="2621" y="151"/>
                      <a:pt x="2391" y="308"/>
                      <a:pt x="2218" y="503"/>
                    </a:cubicBezTo>
                    <a:cubicBezTo>
                      <a:pt x="2026" y="719"/>
                      <a:pt x="1855" y="949"/>
                      <a:pt x="1673" y="1172"/>
                    </a:cubicBezTo>
                    <a:cubicBezTo>
                      <a:pt x="1538" y="1339"/>
                      <a:pt x="1382" y="1458"/>
                      <a:pt x="1198" y="1571"/>
                    </a:cubicBezTo>
                    <a:cubicBezTo>
                      <a:pt x="1125" y="1617"/>
                      <a:pt x="1051" y="1656"/>
                      <a:pt x="985" y="1712"/>
                    </a:cubicBezTo>
                    <a:cubicBezTo>
                      <a:pt x="907" y="1778"/>
                      <a:pt x="850" y="1860"/>
                      <a:pt x="793" y="1944"/>
                    </a:cubicBezTo>
                    <a:cubicBezTo>
                      <a:pt x="552" y="2296"/>
                      <a:pt x="188" y="2555"/>
                      <a:pt x="50" y="2970"/>
                    </a:cubicBezTo>
                    <a:cubicBezTo>
                      <a:pt x="20" y="3059"/>
                      <a:pt x="0" y="3136"/>
                      <a:pt x="45" y="3226"/>
                    </a:cubicBezTo>
                    <a:cubicBezTo>
                      <a:pt x="61" y="3262"/>
                      <a:pt x="82" y="3297"/>
                      <a:pt x="108" y="3328"/>
                    </a:cubicBezTo>
                    <a:lnTo>
                      <a:pt x="768" y="2701"/>
                    </a:lnTo>
                    <a:lnTo>
                      <a:pt x="1636" y="1877"/>
                    </a:lnTo>
                    <a:lnTo>
                      <a:pt x="2875" y="701"/>
                    </a:lnTo>
                    <a:lnTo>
                      <a:pt x="3450" y="156"/>
                    </a:lnTo>
                    <a:cubicBezTo>
                      <a:pt x="3343" y="95"/>
                      <a:pt x="3218" y="18"/>
                      <a:pt x="3112" y="4"/>
                    </a:cubicBezTo>
                    <a:cubicBezTo>
                      <a:pt x="3096" y="1"/>
                      <a:pt x="3080" y="0"/>
                      <a:pt x="306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9"/>
              <p:cNvSpPr/>
              <p:nvPr/>
            </p:nvSpPr>
            <p:spPr>
              <a:xfrm>
                <a:off x="-7869531" y="5166588"/>
                <a:ext cx="27052" cy="12158"/>
              </a:xfrm>
              <a:custGeom>
                <a:avLst/>
                <a:gdLst/>
                <a:ahLst/>
                <a:cxnLst/>
                <a:rect l="l" t="t" r="r" b="b"/>
                <a:pathLst>
                  <a:path w="89" h="40" extrusionOk="0">
                    <a:moveTo>
                      <a:pt x="3" y="0"/>
                    </a:moveTo>
                    <a:cubicBezTo>
                      <a:pt x="2" y="0"/>
                      <a:pt x="1" y="0"/>
                      <a:pt x="0" y="1"/>
                    </a:cubicBezTo>
                    <a:cubicBezTo>
                      <a:pt x="31" y="15"/>
                      <a:pt x="61" y="27"/>
                      <a:pt x="89" y="40"/>
                    </a:cubicBezTo>
                    <a:cubicBezTo>
                      <a:pt x="40" y="12"/>
                      <a:pt x="13" y="0"/>
                      <a:pt x="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9"/>
              <p:cNvSpPr/>
              <p:nvPr/>
            </p:nvSpPr>
            <p:spPr>
              <a:xfrm>
                <a:off x="-8633961" y="4153839"/>
                <a:ext cx="659577" cy="434649"/>
              </a:xfrm>
              <a:custGeom>
                <a:avLst/>
                <a:gdLst/>
                <a:ahLst/>
                <a:cxnLst/>
                <a:rect l="l" t="t" r="r" b="b"/>
                <a:pathLst>
                  <a:path w="2170" h="1430" extrusionOk="0">
                    <a:moveTo>
                      <a:pt x="1795" y="0"/>
                    </a:moveTo>
                    <a:cubicBezTo>
                      <a:pt x="1375" y="267"/>
                      <a:pt x="897" y="572"/>
                      <a:pt x="374" y="910"/>
                    </a:cubicBezTo>
                    <a:cubicBezTo>
                      <a:pt x="345" y="930"/>
                      <a:pt x="315" y="950"/>
                      <a:pt x="286" y="969"/>
                    </a:cubicBezTo>
                    <a:cubicBezTo>
                      <a:pt x="193" y="1029"/>
                      <a:pt x="96" y="1090"/>
                      <a:pt x="1" y="1155"/>
                    </a:cubicBezTo>
                    <a:cubicBezTo>
                      <a:pt x="2" y="1198"/>
                      <a:pt x="8" y="1243"/>
                      <a:pt x="23" y="1287"/>
                    </a:cubicBezTo>
                    <a:cubicBezTo>
                      <a:pt x="58" y="1401"/>
                      <a:pt x="158" y="1412"/>
                      <a:pt x="267" y="1425"/>
                    </a:cubicBezTo>
                    <a:cubicBezTo>
                      <a:pt x="298" y="1428"/>
                      <a:pt x="328" y="1430"/>
                      <a:pt x="357" y="1430"/>
                    </a:cubicBezTo>
                    <a:cubicBezTo>
                      <a:pt x="476" y="1430"/>
                      <a:pt x="584" y="1402"/>
                      <a:pt x="696" y="1343"/>
                    </a:cubicBezTo>
                    <a:cubicBezTo>
                      <a:pt x="882" y="1243"/>
                      <a:pt x="1033" y="1109"/>
                      <a:pt x="1234" y="1039"/>
                    </a:cubicBezTo>
                    <a:cubicBezTo>
                      <a:pt x="1363" y="992"/>
                      <a:pt x="1494" y="951"/>
                      <a:pt x="1629" y="924"/>
                    </a:cubicBezTo>
                    <a:cubicBezTo>
                      <a:pt x="1859" y="877"/>
                      <a:pt x="2013" y="752"/>
                      <a:pt x="2107" y="531"/>
                    </a:cubicBezTo>
                    <a:cubicBezTo>
                      <a:pt x="2169" y="389"/>
                      <a:pt x="2169" y="238"/>
                      <a:pt x="2059" y="112"/>
                    </a:cubicBezTo>
                    <a:cubicBezTo>
                      <a:pt x="1991" y="39"/>
                      <a:pt x="1897" y="11"/>
                      <a:pt x="179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9"/>
              <p:cNvSpPr/>
              <p:nvPr/>
            </p:nvSpPr>
            <p:spPr>
              <a:xfrm>
                <a:off x="-10498074" y="6527660"/>
                <a:ext cx="910338" cy="403038"/>
              </a:xfrm>
              <a:custGeom>
                <a:avLst/>
                <a:gdLst/>
                <a:ahLst/>
                <a:cxnLst/>
                <a:rect l="l" t="t" r="r" b="b"/>
                <a:pathLst>
                  <a:path w="2995" h="1326" extrusionOk="0">
                    <a:moveTo>
                      <a:pt x="1527" y="0"/>
                    </a:moveTo>
                    <a:cubicBezTo>
                      <a:pt x="1405" y="0"/>
                      <a:pt x="1287" y="31"/>
                      <a:pt x="1166" y="82"/>
                    </a:cubicBezTo>
                    <a:cubicBezTo>
                      <a:pt x="940" y="181"/>
                      <a:pt x="734" y="306"/>
                      <a:pt x="540" y="456"/>
                    </a:cubicBezTo>
                    <a:cubicBezTo>
                      <a:pt x="385" y="578"/>
                      <a:pt x="199" y="725"/>
                      <a:pt x="0" y="785"/>
                    </a:cubicBezTo>
                    <a:cubicBezTo>
                      <a:pt x="65" y="853"/>
                      <a:pt x="140" y="913"/>
                      <a:pt x="220" y="968"/>
                    </a:cubicBezTo>
                    <a:cubicBezTo>
                      <a:pt x="557" y="1201"/>
                      <a:pt x="1009" y="1326"/>
                      <a:pt x="1452" y="1326"/>
                    </a:cubicBezTo>
                    <a:cubicBezTo>
                      <a:pt x="1478" y="1326"/>
                      <a:pt x="1504" y="1326"/>
                      <a:pt x="1529" y="1325"/>
                    </a:cubicBezTo>
                    <a:cubicBezTo>
                      <a:pt x="1534" y="1325"/>
                      <a:pt x="1539" y="1325"/>
                      <a:pt x="1544" y="1324"/>
                    </a:cubicBezTo>
                    <a:cubicBezTo>
                      <a:pt x="1920" y="1310"/>
                      <a:pt x="2287" y="1203"/>
                      <a:pt x="2568" y="993"/>
                    </a:cubicBezTo>
                    <a:lnTo>
                      <a:pt x="2813" y="761"/>
                    </a:lnTo>
                    <a:lnTo>
                      <a:pt x="2994" y="589"/>
                    </a:lnTo>
                    <a:cubicBezTo>
                      <a:pt x="2948" y="518"/>
                      <a:pt x="2904" y="442"/>
                      <a:pt x="2845" y="378"/>
                    </a:cubicBezTo>
                    <a:cubicBezTo>
                      <a:pt x="2775" y="304"/>
                      <a:pt x="2692" y="301"/>
                      <a:pt x="2592" y="288"/>
                    </a:cubicBezTo>
                    <a:cubicBezTo>
                      <a:pt x="2477" y="270"/>
                      <a:pt x="2359" y="256"/>
                      <a:pt x="2245" y="226"/>
                    </a:cubicBezTo>
                    <a:cubicBezTo>
                      <a:pt x="2072" y="184"/>
                      <a:pt x="1920" y="90"/>
                      <a:pt x="1749" y="35"/>
                    </a:cubicBezTo>
                    <a:cubicBezTo>
                      <a:pt x="1673" y="11"/>
                      <a:pt x="1599" y="0"/>
                      <a:pt x="152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9"/>
              <p:cNvSpPr/>
              <p:nvPr/>
            </p:nvSpPr>
            <p:spPr>
              <a:xfrm>
                <a:off x="-9020887" y="4944099"/>
                <a:ext cx="210943" cy="171732"/>
              </a:xfrm>
              <a:custGeom>
                <a:avLst/>
                <a:gdLst/>
                <a:ahLst/>
                <a:cxnLst/>
                <a:rect l="l" t="t" r="r" b="b"/>
                <a:pathLst>
                  <a:path w="694" h="565" extrusionOk="0">
                    <a:moveTo>
                      <a:pt x="381" y="0"/>
                    </a:moveTo>
                    <a:cubicBezTo>
                      <a:pt x="351" y="1"/>
                      <a:pt x="321" y="10"/>
                      <a:pt x="293" y="18"/>
                    </a:cubicBezTo>
                    <a:cubicBezTo>
                      <a:pt x="256" y="26"/>
                      <a:pt x="228" y="39"/>
                      <a:pt x="203" y="63"/>
                    </a:cubicBezTo>
                    <a:cubicBezTo>
                      <a:pt x="151" y="91"/>
                      <a:pt x="113" y="130"/>
                      <a:pt x="78" y="177"/>
                    </a:cubicBezTo>
                    <a:cubicBezTo>
                      <a:pt x="32" y="240"/>
                      <a:pt x="1" y="335"/>
                      <a:pt x="39" y="411"/>
                    </a:cubicBezTo>
                    <a:cubicBezTo>
                      <a:pt x="76" y="484"/>
                      <a:pt x="170" y="531"/>
                      <a:pt x="245" y="550"/>
                    </a:cubicBezTo>
                    <a:cubicBezTo>
                      <a:pt x="279" y="559"/>
                      <a:pt x="315" y="564"/>
                      <a:pt x="352" y="564"/>
                    </a:cubicBezTo>
                    <a:cubicBezTo>
                      <a:pt x="402" y="564"/>
                      <a:pt x="451" y="555"/>
                      <a:pt x="493" y="532"/>
                    </a:cubicBezTo>
                    <a:cubicBezTo>
                      <a:pt x="555" y="497"/>
                      <a:pt x="604" y="430"/>
                      <a:pt x="645" y="373"/>
                    </a:cubicBezTo>
                    <a:cubicBezTo>
                      <a:pt x="680" y="323"/>
                      <a:pt x="694" y="283"/>
                      <a:pt x="686" y="225"/>
                    </a:cubicBezTo>
                    <a:cubicBezTo>
                      <a:pt x="681" y="182"/>
                      <a:pt x="645" y="138"/>
                      <a:pt x="616" y="109"/>
                    </a:cubicBezTo>
                    <a:cubicBezTo>
                      <a:pt x="587" y="80"/>
                      <a:pt x="555" y="55"/>
                      <a:pt x="516" y="39"/>
                    </a:cubicBezTo>
                    <a:cubicBezTo>
                      <a:pt x="491" y="29"/>
                      <a:pt x="463" y="19"/>
                      <a:pt x="437" y="8"/>
                    </a:cubicBezTo>
                    <a:cubicBezTo>
                      <a:pt x="420" y="2"/>
                      <a:pt x="399" y="0"/>
                      <a:pt x="381"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9"/>
              <p:cNvSpPr/>
              <p:nvPr/>
            </p:nvSpPr>
            <p:spPr>
              <a:xfrm>
                <a:off x="-7775003" y="4260828"/>
                <a:ext cx="103648" cy="84194"/>
              </a:xfrm>
              <a:custGeom>
                <a:avLst/>
                <a:gdLst/>
                <a:ahLst/>
                <a:cxnLst/>
                <a:rect l="l" t="t" r="r" b="b"/>
                <a:pathLst>
                  <a:path w="341" h="277" extrusionOk="0">
                    <a:moveTo>
                      <a:pt x="194" y="0"/>
                    </a:moveTo>
                    <a:cubicBezTo>
                      <a:pt x="192" y="0"/>
                      <a:pt x="190" y="0"/>
                      <a:pt x="188" y="1"/>
                    </a:cubicBezTo>
                    <a:cubicBezTo>
                      <a:pt x="174" y="1"/>
                      <a:pt x="159" y="6"/>
                      <a:pt x="144" y="10"/>
                    </a:cubicBezTo>
                    <a:cubicBezTo>
                      <a:pt x="125" y="12"/>
                      <a:pt x="110" y="18"/>
                      <a:pt x="99" y="31"/>
                    </a:cubicBezTo>
                    <a:cubicBezTo>
                      <a:pt x="73" y="44"/>
                      <a:pt x="55" y="63"/>
                      <a:pt x="38" y="86"/>
                    </a:cubicBezTo>
                    <a:cubicBezTo>
                      <a:pt x="15" y="117"/>
                      <a:pt x="0" y="163"/>
                      <a:pt x="19" y="202"/>
                    </a:cubicBezTo>
                    <a:cubicBezTo>
                      <a:pt x="37" y="238"/>
                      <a:pt x="82" y="260"/>
                      <a:pt x="119" y="270"/>
                    </a:cubicBezTo>
                    <a:cubicBezTo>
                      <a:pt x="136" y="274"/>
                      <a:pt x="154" y="277"/>
                      <a:pt x="172" y="277"/>
                    </a:cubicBezTo>
                    <a:cubicBezTo>
                      <a:pt x="196" y="277"/>
                      <a:pt x="221" y="272"/>
                      <a:pt x="242" y="261"/>
                    </a:cubicBezTo>
                    <a:cubicBezTo>
                      <a:pt x="273" y="244"/>
                      <a:pt x="296" y="210"/>
                      <a:pt x="316" y="183"/>
                    </a:cubicBezTo>
                    <a:cubicBezTo>
                      <a:pt x="333" y="160"/>
                      <a:pt x="340" y="140"/>
                      <a:pt x="337" y="111"/>
                    </a:cubicBezTo>
                    <a:cubicBezTo>
                      <a:pt x="335" y="90"/>
                      <a:pt x="316" y="68"/>
                      <a:pt x="302" y="54"/>
                    </a:cubicBezTo>
                    <a:cubicBezTo>
                      <a:pt x="288" y="39"/>
                      <a:pt x="273" y="28"/>
                      <a:pt x="254" y="20"/>
                    </a:cubicBezTo>
                    <a:lnTo>
                      <a:pt x="216" y="5"/>
                    </a:lnTo>
                    <a:cubicBezTo>
                      <a:pt x="209" y="2"/>
                      <a:pt x="202" y="0"/>
                      <a:pt x="19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9"/>
              <p:cNvSpPr/>
              <p:nvPr/>
            </p:nvSpPr>
            <p:spPr>
              <a:xfrm>
                <a:off x="-9802337" y="4423135"/>
                <a:ext cx="395746" cy="280546"/>
              </a:xfrm>
              <a:custGeom>
                <a:avLst/>
                <a:gdLst/>
                <a:ahLst/>
                <a:cxnLst/>
                <a:rect l="l" t="t" r="r" b="b"/>
                <a:pathLst>
                  <a:path w="1302" h="923" extrusionOk="0">
                    <a:moveTo>
                      <a:pt x="832" y="1"/>
                    </a:moveTo>
                    <a:cubicBezTo>
                      <a:pt x="810" y="1"/>
                      <a:pt x="787" y="2"/>
                      <a:pt x="764" y="2"/>
                    </a:cubicBezTo>
                    <a:cubicBezTo>
                      <a:pt x="758" y="2"/>
                      <a:pt x="753" y="2"/>
                      <a:pt x="747" y="1"/>
                    </a:cubicBezTo>
                    <a:cubicBezTo>
                      <a:pt x="708" y="1"/>
                      <a:pt x="696" y="8"/>
                      <a:pt x="665" y="17"/>
                    </a:cubicBezTo>
                    <a:cubicBezTo>
                      <a:pt x="623" y="30"/>
                      <a:pt x="488" y="61"/>
                      <a:pt x="457" y="85"/>
                    </a:cubicBezTo>
                    <a:cubicBezTo>
                      <a:pt x="354" y="176"/>
                      <a:pt x="234" y="279"/>
                      <a:pt x="151" y="389"/>
                    </a:cubicBezTo>
                    <a:cubicBezTo>
                      <a:pt x="97" y="460"/>
                      <a:pt x="1" y="577"/>
                      <a:pt x="12" y="674"/>
                    </a:cubicBezTo>
                    <a:cubicBezTo>
                      <a:pt x="34" y="851"/>
                      <a:pt x="359" y="903"/>
                      <a:pt x="500" y="917"/>
                    </a:cubicBezTo>
                    <a:cubicBezTo>
                      <a:pt x="533" y="921"/>
                      <a:pt x="565" y="922"/>
                      <a:pt x="597" y="922"/>
                    </a:cubicBezTo>
                    <a:cubicBezTo>
                      <a:pt x="756" y="922"/>
                      <a:pt x="899" y="879"/>
                      <a:pt x="1029" y="769"/>
                    </a:cubicBezTo>
                    <a:cubicBezTo>
                      <a:pt x="1135" y="680"/>
                      <a:pt x="1213" y="530"/>
                      <a:pt x="1244" y="395"/>
                    </a:cubicBezTo>
                    <a:cubicBezTo>
                      <a:pt x="1301" y="152"/>
                      <a:pt x="1070" y="15"/>
                      <a:pt x="862" y="1"/>
                    </a:cubicBezTo>
                    <a:cubicBezTo>
                      <a:pt x="852" y="1"/>
                      <a:pt x="842" y="1"/>
                      <a:pt x="832"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9"/>
              <p:cNvSpPr/>
              <p:nvPr/>
            </p:nvSpPr>
            <p:spPr>
              <a:xfrm>
                <a:off x="-9692612" y="5376007"/>
                <a:ext cx="374469" cy="331002"/>
              </a:xfrm>
              <a:custGeom>
                <a:avLst/>
                <a:gdLst/>
                <a:ahLst/>
                <a:cxnLst/>
                <a:rect l="l" t="t" r="r" b="b"/>
                <a:pathLst>
                  <a:path w="1232" h="1089" extrusionOk="0">
                    <a:moveTo>
                      <a:pt x="729" y="0"/>
                    </a:moveTo>
                    <a:cubicBezTo>
                      <a:pt x="696" y="0"/>
                      <a:pt x="663" y="3"/>
                      <a:pt x="629" y="10"/>
                    </a:cubicBezTo>
                    <a:cubicBezTo>
                      <a:pt x="511" y="31"/>
                      <a:pt x="401" y="87"/>
                      <a:pt x="309" y="105"/>
                    </a:cubicBezTo>
                    <a:cubicBezTo>
                      <a:pt x="177" y="238"/>
                      <a:pt x="77" y="335"/>
                      <a:pt x="39" y="527"/>
                    </a:cubicBezTo>
                    <a:cubicBezTo>
                      <a:pt x="1" y="713"/>
                      <a:pt x="63" y="949"/>
                      <a:pt x="246" y="1038"/>
                    </a:cubicBezTo>
                    <a:cubicBezTo>
                      <a:pt x="319" y="1073"/>
                      <a:pt x="392" y="1089"/>
                      <a:pt x="466" y="1089"/>
                    </a:cubicBezTo>
                    <a:cubicBezTo>
                      <a:pt x="640" y="1089"/>
                      <a:pt x="811" y="1001"/>
                      <a:pt x="954" y="895"/>
                    </a:cubicBezTo>
                    <a:cubicBezTo>
                      <a:pt x="1101" y="784"/>
                      <a:pt x="1211" y="637"/>
                      <a:pt x="1223" y="447"/>
                    </a:cubicBezTo>
                    <a:cubicBezTo>
                      <a:pt x="1231" y="322"/>
                      <a:pt x="1217" y="206"/>
                      <a:pt x="1114" y="128"/>
                    </a:cubicBezTo>
                    <a:cubicBezTo>
                      <a:pt x="1051" y="78"/>
                      <a:pt x="1000" y="36"/>
                      <a:pt x="920" y="21"/>
                    </a:cubicBezTo>
                    <a:cubicBezTo>
                      <a:pt x="855" y="10"/>
                      <a:pt x="792" y="0"/>
                      <a:pt x="729"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9"/>
              <p:cNvSpPr/>
              <p:nvPr/>
            </p:nvSpPr>
            <p:spPr>
              <a:xfrm>
                <a:off x="-10390173" y="5972654"/>
                <a:ext cx="279028" cy="220060"/>
              </a:xfrm>
              <a:custGeom>
                <a:avLst/>
                <a:gdLst/>
                <a:ahLst/>
                <a:cxnLst/>
                <a:rect l="l" t="t" r="r" b="b"/>
                <a:pathLst>
                  <a:path w="918" h="724" extrusionOk="0">
                    <a:moveTo>
                      <a:pt x="526" y="1"/>
                    </a:moveTo>
                    <a:cubicBezTo>
                      <a:pt x="460" y="1"/>
                      <a:pt x="376" y="38"/>
                      <a:pt x="324" y="72"/>
                    </a:cubicBezTo>
                    <a:cubicBezTo>
                      <a:pt x="280" y="99"/>
                      <a:pt x="210" y="133"/>
                      <a:pt x="174" y="168"/>
                    </a:cubicBezTo>
                    <a:lnTo>
                      <a:pt x="216" y="146"/>
                    </a:lnTo>
                    <a:lnTo>
                      <a:pt x="216" y="146"/>
                    </a:lnTo>
                    <a:cubicBezTo>
                      <a:pt x="125" y="253"/>
                      <a:pt x="1" y="358"/>
                      <a:pt x="62" y="514"/>
                    </a:cubicBezTo>
                    <a:cubicBezTo>
                      <a:pt x="114" y="645"/>
                      <a:pt x="277" y="724"/>
                      <a:pt x="417" y="724"/>
                    </a:cubicBezTo>
                    <a:cubicBezTo>
                      <a:pt x="428" y="724"/>
                      <a:pt x="439" y="723"/>
                      <a:pt x="449" y="722"/>
                    </a:cubicBezTo>
                    <a:cubicBezTo>
                      <a:pt x="627" y="706"/>
                      <a:pt x="747" y="573"/>
                      <a:pt x="832" y="428"/>
                    </a:cubicBezTo>
                    <a:cubicBezTo>
                      <a:pt x="873" y="357"/>
                      <a:pt x="917" y="223"/>
                      <a:pt x="857" y="148"/>
                    </a:cubicBezTo>
                    <a:cubicBezTo>
                      <a:pt x="816" y="98"/>
                      <a:pt x="738" y="81"/>
                      <a:pt x="682" y="55"/>
                    </a:cubicBezTo>
                    <a:cubicBezTo>
                      <a:pt x="637" y="34"/>
                      <a:pt x="586" y="5"/>
                      <a:pt x="536" y="1"/>
                    </a:cubicBezTo>
                    <a:cubicBezTo>
                      <a:pt x="533" y="1"/>
                      <a:pt x="530" y="1"/>
                      <a:pt x="526"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9"/>
              <p:cNvSpPr/>
              <p:nvPr/>
            </p:nvSpPr>
            <p:spPr>
              <a:xfrm>
                <a:off x="-9841243" y="6015207"/>
                <a:ext cx="197569" cy="176899"/>
              </a:xfrm>
              <a:custGeom>
                <a:avLst/>
                <a:gdLst/>
                <a:ahLst/>
                <a:cxnLst/>
                <a:rect l="l" t="t" r="r" b="b"/>
                <a:pathLst>
                  <a:path w="650" h="582" extrusionOk="0">
                    <a:moveTo>
                      <a:pt x="345" y="0"/>
                    </a:moveTo>
                    <a:cubicBezTo>
                      <a:pt x="317" y="0"/>
                      <a:pt x="290" y="3"/>
                      <a:pt x="271" y="10"/>
                    </a:cubicBezTo>
                    <a:cubicBezTo>
                      <a:pt x="233" y="24"/>
                      <a:pt x="199" y="84"/>
                      <a:pt x="159" y="91"/>
                    </a:cubicBezTo>
                    <a:lnTo>
                      <a:pt x="181" y="91"/>
                    </a:lnTo>
                    <a:lnTo>
                      <a:pt x="181" y="92"/>
                    </a:lnTo>
                    <a:cubicBezTo>
                      <a:pt x="103" y="193"/>
                      <a:pt x="0" y="297"/>
                      <a:pt x="34" y="438"/>
                    </a:cubicBezTo>
                    <a:cubicBezTo>
                      <a:pt x="64" y="564"/>
                      <a:pt x="179" y="581"/>
                      <a:pt x="286" y="581"/>
                    </a:cubicBezTo>
                    <a:cubicBezTo>
                      <a:pt x="289" y="581"/>
                      <a:pt x="291" y="581"/>
                      <a:pt x="294" y="581"/>
                    </a:cubicBezTo>
                    <a:cubicBezTo>
                      <a:pt x="390" y="581"/>
                      <a:pt x="504" y="580"/>
                      <a:pt x="565" y="502"/>
                    </a:cubicBezTo>
                    <a:cubicBezTo>
                      <a:pt x="625" y="426"/>
                      <a:pt x="649" y="359"/>
                      <a:pt x="649" y="266"/>
                    </a:cubicBezTo>
                    <a:cubicBezTo>
                      <a:pt x="649" y="191"/>
                      <a:pt x="644" y="140"/>
                      <a:pt x="591" y="90"/>
                    </a:cubicBezTo>
                    <a:cubicBezTo>
                      <a:pt x="550" y="52"/>
                      <a:pt x="494" y="24"/>
                      <a:pt x="437" y="10"/>
                    </a:cubicBezTo>
                    <a:cubicBezTo>
                      <a:pt x="413" y="4"/>
                      <a:pt x="379" y="0"/>
                      <a:pt x="34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9"/>
              <p:cNvSpPr/>
              <p:nvPr/>
            </p:nvSpPr>
            <p:spPr>
              <a:xfrm>
                <a:off x="-7892023" y="2552649"/>
                <a:ext cx="2185115" cy="2019444"/>
              </a:xfrm>
              <a:custGeom>
                <a:avLst/>
                <a:gdLst/>
                <a:ahLst/>
                <a:cxnLst/>
                <a:rect l="l" t="t" r="r" b="b"/>
                <a:pathLst>
                  <a:path w="7189" h="6644" extrusionOk="0">
                    <a:moveTo>
                      <a:pt x="4924" y="0"/>
                    </a:moveTo>
                    <a:cubicBezTo>
                      <a:pt x="4801" y="0"/>
                      <a:pt x="4677" y="52"/>
                      <a:pt x="4591" y="156"/>
                    </a:cubicBezTo>
                    <a:lnTo>
                      <a:pt x="2235" y="2771"/>
                    </a:lnTo>
                    <a:lnTo>
                      <a:pt x="2235" y="2771"/>
                    </a:lnTo>
                    <a:lnTo>
                      <a:pt x="2380" y="1384"/>
                    </a:lnTo>
                    <a:cubicBezTo>
                      <a:pt x="2401" y="1222"/>
                      <a:pt x="2320" y="1066"/>
                      <a:pt x="2178" y="986"/>
                    </a:cubicBezTo>
                    <a:cubicBezTo>
                      <a:pt x="2117" y="953"/>
                      <a:pt x="2051" y="937"/>
                      <a:pt x="1986" y="937"/>
                    </a:cubicBezTo>
                    <a:cubicBezTo>
                      <a:pt x="1830" y="937"/>
                      <a:pt x="1679" y="1029"/>
                      <a:pt x="1616" y="1186"/>
                    </a:cubicBezTo>
                    <a:lnTo>
                      <a:pt x="655" y="3706"/>
                    </a:lnTo>
                    <a:cubicBezTo>
                      <a:pt x="1" y="5331"/>
                      <a:pt x="1274" y="5890"/>
                      <a:pt x="1274" y="5890"/>
                    </a:cubicBezTo>
                    <a:lnTo>
                      <a:pt x="1555" y="6544"/>
                    </a:lnTo>
                    <a:cubicBezTo>
                      <a:pt x="1694" y="6613"/>
                      <a:pt x="1852" y="6643"/>
                      <a:pt x="2024" y="6643"/>
                    </a:cubicBezTo>
                    <a:cubicBezTo>
                      <a:pt x="3189" y="6643"/>
                      <a:pt x="4942" y="5252"/>
                      <a:pt x="4942" y="5252"/>
                    </a:cubicBezTo>
                    <a:lnTo>
                      <a:pt x="6871" y="3799"/>
                    </a:lnTo>
                    <a:cubicBezTo>
                      <a:pt x="6996" y="3743"/>
                      <a:pt x="7068" y="3611"/>
                      <a:pt x="7045" y="3476"/>
                    </a:cubicBezTo>
                    <a:cubicBezTo>
                      <a:pt x="7021" y="3326"/>
                      <a:pt x="6891" y="3225"/>
                      <a:pt x="6750" y="3225"/>
                    </a:cubicBezTo>
                    <a:cubicBezTo>
                      <a:pt x="6713" y="3225"/>
                      <a:pt x="6675" y="3232"/>
                      <a:pt x="6638" y="3247"/>
                    </a:cubicBezTo>
                    <a:lnTo>
                      <a:pt x="4928" y="4440"/>
                    </a:lnTo>
                    <a:lnTo>
                      <a:pt x="4873" y="4314"/>
                    </a:lnTo>
                    <a:lnTo>
                      <a:pt x="6658" y="2779"/>
                    </a:lnTo>
                    <a:cubicBezTo>
                      <a:pt x="6809" y="2683"/>
                      <a:pt x="7188" y="2373"/>
                      <a:pt x="7102" y="2214"/>
                    </a:cubicBezTo>
                    <a:cubicBezTo>
                      <a:pt x="7047" y="2115"/>
                      <a:pt x="6943" y="2003"/>
                      <a:pt x="6769" y="2003"/>
                    </a:cubicBezTo>
                    <a:cubicBezTo>
                      <a:pt x="6649" y="2003"/>
                      <a:pt x="6496" y="2056"/>
                      <a:pt x="6301" y="2201"/>
                    </a:cubicBezTo>
                    <a:lnTo>
                      <a:pt x="4539" y="3532"/>
                    </a:lnTo>
                    <a:lnTo>
                      <a:pt x="4474" y="3397"/>
                    </a:lnTo>
                    <a:lnTo>
                      <a:pt x="6173" y="1603"/>
                    </a:lnTo>
                    <a:cubicBezTo>
                      <a:pt x="6328" y="1480"/>
                      <a:pt x="6374" y="1264"/>
                      <a:pt x="6283" y="1088"/>
                    </a:cubicBezTo>
                    <a:cubicBezTo>
                      <a:pt x="6209" y="942"/>
                      <a:pt x="6063" y="862"/>
                      <a:pt x="5914" y="862"/>
                    </a:cubicBezTo>
                    <a:cubicBezTo>
                      <a:pt x="5823" y="862"/>
                      <a:pt x="5732" y="891"/>
                      <a:pt x="5655" y="953"/>
                    </a:cubicBezTo>
                    <a:lnTo>
                      <a:pt x="3857" y="2662"/>
                    </a:lnTo>
                    <a:lnTo>
                      <a:pt x="3794" y="2559"/>
                    </a:lnTo>
                    <a:lnTo>
                      <a:pt x="5266" y="695"/>
                    </a:lnTo>
                    <a:cubicBezTo>
                      <a:pt x="5393" y="530"/>
                      <a:pt x="5384" y="302"/>
                      <a:pt x="5249" y="147"/>
                    </a:cubicBezTo>
                    <a:cubicBezTo>
                      <a:pt x="5162" y="49"/>
                      <a:pt x="5043" y="0"/>
                      <a:pt x="4924" y="0"/>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9"/>
              <p:cNvSpPr/>
              <p:nvPr/>
            </p:nvSpPr>
            <p:spPr>
              <a:xfrm>
                <a:off x="-7234584" y="4000042"/>
                <a:ext cx="426141" cy="255926"/>
              </a:xfrm>
              <a:custGeom>
                <a:avLst/>
                <a:gdLst/>
                <a:ahLst/>
                <a:cxnLst/>
                <a:rect l="l" t="t" r="r" b="b"/>
                <a:pathLst>
                  <a:path w="1402" h="842" extrusionOk="0">
                    <a:moveTo>
                      <a:pt x="902" y="0"/>
                    </a:moveTo>
                    <a:cubicBezTo>
                      <a:pt x="897" y="0"/>
                      <a:pt x="893" y="0"/>
                      <a:pt x="888" y="1"/>
                    </a:cubicBezTo>
                    <a:cubicBezTo>
                      <a:pt x="839" y="6"/>
                      <a:pt x="795" y="38"/>
                      <a:pt x="751" y="56"/>
                    </a:cubicBezTo>
                    <a:cubicBezTo>
                      <a:pt x="710" y="72"/>
                      <a:pt x="665" y="78"/>
                      <a:pt x="626" y="100"/>
                    </a:cubicBezTo>
                    <a:cubicBezTo>
                      <a:pt x="611" y="110"/>
                      <a:pt x="599" y="120"/>
                      <a:pt x="589" y="130"/>
                    </a:cubicBezTo>
                    <a:cubicBezTo>
                      <a:pt x="490" y="161"/>
                      <a:pt x="407" y="201"/>
                      <a:pt x="313" y="243"/>
                    </a:cubicBezTo>
                    <a:cubicBezTo>
                      <a:pt x="220" y="285"/>
                      <a:pt x="124" y="320"/>
                      <a:pt x="82" y="421"/>
                    </a:cubicBezTo>
                    <a:cubicBezTo>
                      <a:pt x="0" y="622"/>
                      <a:pt x="189" y="668"/>
                      <a:pt x="309" y="777"/>
                    </a:cubicBezTo>
                    <a:cubicBezTo>
                      <a:pt x="368" y="830"/>
                      <a:pt x="410" y="812"/>
                      <a:pt x="487" y="819"/>
                    </a:cubicBezTo>
                    <a:cubicBezTo>
                      <a:pt x="544" y="826"/>
                      <a:pt x="608" y="842"/>
                      <a:pt x="669" y="842"/>
                    </a:cubicBezTo>
                    <a:cubicBezTo>
                      <a:pt x="691" y="842"/>
                      <a:pt x="714" y="840"/>
                      <a:pt x="735" y="834"/>
                    </a:cubicBezTo>
                    <a:cubicBezTo>
                      <a:pt x="822" y="812"/>
                      <a:pt x="906" y="735"/>
                      <a:pt x="985" y="693"/>
                    </a:cubicBezTo>
                    <a:cubicBezTo>
                      <a:pt x="1067" y="647"/>
                      <a:pt x="1126" y="591"/>
                      <a:pt x="1194" y="526"/>
                    </a:cubicBezTo>
                    <a:cubicBezTo>
                      <a:pt x="1253" y="466"/>
                      <a:pt x="1294" y="404"/>
                      <a:pt x="1345" y="337"/>
                    </a:cubicBezTo>
                    <a:cubicBezTo>
                      <a:pt x="1373" y="301"/>
                      <a:pt x="1401" y="277"/>
                      <a:pt x="1383" y="231"/>
                    </a:cubicBezTo>
                    <a:cubicBezTo>
                      <a:pt x="1368" y="186"/>
                      <a:pt x="1298" y="145"/>
                      <a:pt x="1263" y="119"/>
                    </a:cubicBezTo>
                    <a:cubicBezTo>
                      <a:pt x="1196" y="69"/>
                      <a:pt x="1130" y="53"/>
                      <a:pt x="1050" y="35"/>
                    </a:cubicBezTo>
                    <a:cubicBezTo>
                      <a:pt x="1002" y="25"/>
                      <a:pt x="951" y="0"/>
                      <a:pt x="902"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9"/>
              <p:cNvSpPr/>
              <p:nvPr/>
            </p:nvSpPr>
            <p:spPr>
              <a:xfrm>
                <a:off x="-7295373" y="3685153"/>
                <a:ext cx="5167" cy="4559"/>
              </a:xfrm>
              <a:custGeom>
                <a:avLst/>
                <a:gdLst/>
                <a:ahLst/>
                <a:cxnLst/>
                <a:rect l="l" t="t" r="r" b="b"/>
                <a:pathLst>
                  <a:path w="17" h="15" extrusionOk="0">
                    <a:moveTo>
                      <a:pt x="17" y="1"/>
                    </a:moveTo>
                    <a:cubicBezTo>
                      <a:pt x="16" y="1"/>
                      <a:pt x="16" y="2"/>
                      <a:pt x="15" y="2"/>
                    </a:cubicBezTo>
                    <a:lnTo>
                      <a:pt x="15" y="2"/>
                    </a:lnTo>
                    <a:cubicBezTo>
                      <a:pt x="16" y="2"/>
                      <a:pt x="16" y="1"/>
                      <a:pt x="17" y="1"/>
                    </a:cubicBezTo>
                    <a:close/>
                    <a:moveTo>
                      <a:pt x="15" y="2"/>
                    </a:moveTo>
                    <a:cubicBezTo>
                      <a:pt x="12" y="5"/>
                      <a:pt x="9" y="8"/>
                      <a:pt x="5" y="11"/>
                    </a:cubicBezTo>
                    <a:lnTo>
                      <a:pt x="5" y="11"/>
                    </a:lnTo>
                    <a:cubicBezTo>
                      <a:pt x="6" y="10"/>
                      <a:pt x="6" y="10"/>
                      <a:pt x="7" y="10"/>
                    </a:cubicBezTo>
                    <a:cubicBezTo>
                      <a:pt x="8" y="9"/>
                      <a:pt x="9" y="9"/>
                      <a:pt x="11" y="8"/>
                    </a:cubicBezTo>
                    <a:cubicBezTo>
                      <a:pt x="12" y="6"/>
                      <a:pt x="13" y="4"/>
                      <a:pt x="15" y="2"/>
                    </a:cubicBezTo>
                    <a:close/>
                    <a:moveTo>
                      <a:pt x="5" y="11"/>
                    </a:moveTo>
                    <a:cubicBezTo>
                      <a:pt x="4" y="11"/>
                      <a:pt x="3" y="12"/>
                      <a:pt x="2" y="13"/>
                    </a:cubicBezTo>
                    <a:lnTo>
                      <a:pt x="2" y="13"/>
                    </a:lnTo>
                    <a:cubicBezTo>
                      <a:pt x="3" y="12"/>
                      <a:pt x="4" y="11"/>
                      <a:pt x="5" y="11"/>
                    </a:cubicBezTo>
                    <a:close/>
                    <a:moveTo>
                      <a:pt x="2" y="13"/>
                    </a:moveTo>
                    <a:cubicBezTo>
                      <a:pt x="1" y="13"/>
                      <a:pt x="1" y="14"/>
                      <a:pt x="0" y="14"/>
                    </a:cubicBezTo>
                    <a:cubicBezTo>
                      <a:pt x="1" y="14"/>
                      <a:pt x="1" y="13"/>
                      <a:pt x="2" y="13"/>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9"/>
              <p:cNvSpPr/>
              <p:nvPr/>
            </p:nvSpPr>
            <p:spPr>
              <a:xfrm>
                <a:off x="-7356771" y="3605215"/>
                <a:ext cx="86323" cy="89665"/>
              </a:xfrm>
              <a:custGeom>
                <a:avLst/>
                <a:gdLst/>
                <a:ahLst/>
                <a:cxnLst/>
                <a:rect l="l" t="t" r="r" b="b"/>
                <a:pathLst>
                  <a:path w="284" h="295" extrusionOk="0">
                    <a:moveTo>
                      <a:pt x="155" y="0"/>
                    </a:moveTo>
                    <a:cubicBezTo>
                      <a:pt x="149" y="0"/>
                      <a:pt x="143" y="1"/>
                      <a:pt x="137" y="3"/>
                    </a:cubicBezTo>
                    <a:cubicBezTo>
                      <a:pt x="120" y="4"/>
                      <a:pt x="104" y="9"/>
                      <a:pt x="89" y="18"/>
                    </a:cubicBezTo>
                    <a:cubicBezTo>
                      <a:pt x="83" y="22"/>
                      <a:pt x="78" y="24"/>
                      <a:pt x="71" y="29"/>
                    </a:cubicBezTo>
                    <a:cubicBezTo>
                      <a:pt x="50" y="41"/>
                      <a:pt x="32" y="59"/>
                      <a:pt x="19" y="79"/>
                    </a:cubicBezTo>
                    <a:cubicBezTo>
                      <a:pt x="5" y="103"/>
                      <a:pt x="2" y="123"/>
                      <a:pt x="0" y="152"/>
                    </a:cubicBezTo>
                    <a:lnTo>
                      <a:pt x="0" y="155"/>
                    </a:lnTo>
                    <a:cubicBezTo>
                      <a:pt x="0" y="180"/>
                      <a:pt x="3" y="209"/>
                      <a:pt x="18" y="230"/>
                    </a:cubicBezTo>
                    <a:cubicBezTo>
                      <a:pt x="24" y="238"/>
                      <a:pt x="32" y="247"/>
                      <a:pt x="39" y="256"/>
                    </a:cubicBezTo>
                    <a:cubicBezTo>
                      <a:pt x="50" y="269"/>
                      <a:pt x="64" y="278"/>
                      <a:pt x="81" y="283"/>
                    </a:cubicBezTo>
                    <a:cubicBezTo>
                      <a:pt x="91" y="290"/>
                      <a:pt x="104" y="293"/>
                      <a:pt x="115" y="293"/>
                    </a:cubicBezTo>
                    <a:cubicBezTo>
                      <a:pt x="122" y="294"/>
                      <a:pt x="128" y="295"/>
                      <a:pt x="135" y="295"/>
                    </a:cubicBezTo>
                    <a:cubicBezTo>
                      <a:pt x="146" y="295"/>
                      <a:pt x="157" y="293"/>
                      <a:pt x="168" y="290"/>
                    </a:cubicBezTo>
                    <a:cubicBezTo>
                      <a:pt x="173" y="289"/>
                      <a:pt x="178" y="287"/>
                      <a:pt x="184" y="283"/>
                    </a:cubicBezTo>
                    <a:cubicBezTo>
                      <a:pt x="198" y="278"/>
                      <a:pt x="210" y="271"/>
                      <a:pt x="220" y="261"/>
                    </a:cubicBezTo>
                    <a:cubicBezTo>
                      <a:pt x="235" y="248"/>
                      <a:pt x="250" y="237"/>
                      <a:pt x="260" y="220"/>
                    </a:cubicBezTo>
                    <a:cubicBezTo>
                      <a:pt x="265" y="209"/>
                      <a:pt x="270" y="198"/>
                      <a:pt x="275" y="186"/>
                    </a:cubicBezTo>
                    <a:cubicBezTo>
                      <a:pt x="278" y="174"/>
                      <a:pt x="278" y="160"/>
                      <a:pt x="280" y="148"/>
                    </a:cubicBezTo>
                    <a:lnTo>
                      <a:pt x="280" y="148"/>
                    </a:lnTo>
                    <a:cubicBezTo>
                      <a:pt x="279" y="154"/>
                      <a:pt x="278" y="161"/>
                      <a:pt x="277" y="168"/>
                    </a:cubicBezTo>
                    <a:lnTo>
                      <a:pt x="277" y="168"/>
                    </a:lnTo>
                    <a:cubicBezTo>
                      <a:pt x="277" y="167"/>
                      <a:pt x="277" y="165"/>
                      <a:pt x="277" y="164"/>
                    </a:cubicBezTo>
                    <a:cubicBezTo>
                      <a:pt x="278" y="153"/>
                      <a:pt x="280" y="140"/>
                      <a:pt x="282" y="129"/>
                    </a:cubicBezTo>
                    <a:cubicBezTo>
                      <a:pt x="283" y="119"/>
                      <a:pt x="281" y="107"/>
                      <a:pt x="280" y="96"/>
                    </a:cubicBezTo>
                    <a:lnTo>
                      <a:pt x="267" y="65"/>
                    </a:lnTo>
                    <a:cubicBezTo>
                      <a:pt x="259" y="49"/>
                      <a:pt x="247" y="38"/>
                      <a:pt x="233" y="29"/>
                    </a:cubicBezTo>
                    <a:cubicBezTo>
                      <a:pt x="225" y="20"/>
                      <a:pt x="215" y="15"/>
                      <a:pt x="204" y="12"/>
                    </a:cubicBezTo>
                    <a:cubicBezTo>
                      <a:pt x="194" y="5"/>
                      <a:pt x="184" y="3"/>
                      <a:pt x="172" y="3"/>
                    </a:cubicBezTo>
                    <a:cubicBezTo>
                      <a:pt x="167" y="1"/>
                      <a:pt x="161" y="0"/>
                      <a:pt x="15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9"/>
              <p:cNvSpPr/>
              <p:nvPr/>
            </p:nvSpPr>
            <p:spPr>
              <a:xfrm>
                <a:off x="-7290814" y="3683330"/>
                <a:ext cx="3647" cy="2736"/>
              </a:xfrm>
              <a:custGeom>
                <a:avLst/>
                <a:gdLst/>
                <a:ahLst/>
                <a:cxnLst/>
                <a:rect l="l" t="t" r="r" b="b"/>
                <a:pathLst>
                  <a:path w="12" h="9" extrusionOk="0">
                    <a:moveTo>
                      <a:pt x="11" y="1"/>
                    </a:moveTo>
                    <a:lnTo>
                      <a:pt x="11" y="1"/>
                    </a:lnTo>
                    <a:cubicBezTo>
                      <a:pt x="10" y="1"/>
                      <a:pt x="9" y="2"/>
                      <a:pt x="7" y="3"/>
                    </a:cubicBezTo>
                    <a:lnTo>
                      <a:pt x="7" y="3"/>
                    </a:lnTo>
                    <a:cubicBezTo>
                      <a:pt x="9" y="2"/>
                      <a:pt x="10" y="1"/>
                      <a:pt x="11" y="1"/>
                    </a:cubicBezTo>
                    <a:close/>
                    <a:moveTo>
                      <a:pt x="7" y="3"/>
                    </a:moveTo>
                    <a:cubicBezTo>
                      <a:pt x="6" y="4"/>
                      <a:pt x="5" y="4"/>
                      <a:pt x="4" y="5"/>
                    </a:cubicBezTo>
                    <a:lnTo>
                      <a:pt x="1" y="9"/>
                    </a:lnTo>
                    <a:cubicBezTo>
                      <a:pt x="4" y="6"/>
                      <a:pt x="6" y="4"/>
                      <a:pt x="7" y="3"/>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9"/>
              <p:cNvSpPr/>
              <p:nvPr/>
            </p:nvSpPr>
            <p:spPr>
              <a:xfrm>
                <a:off x="-7287471" y="3683026"/>
                <a:ext cx="608" cy="608"/>
              </a:xfrm>
              <a:custGeom>
                <a:avLst/>
                <a:gdLst/>
                <a:ahLst/>
                <a:cxnLst/>
                <a:rect l="l" t="t" r="r" b="b"/>
                <a:pathLst>
                  <a:path w="2" h="2" extrusionOk="0">
                    <a:moveTo>
                      <a:pt x="1" y="0"/>
                    </a:moveTo>
                    <a:lnTo>
                      <a:pt x="0" y="2"/>
                    </a:lnTo>
                    <a:cubicBezTo>
                      <a:pt x="0" y="2"/>
                      <a:pt x="1" y="2"/>
                      <a:pt x="1"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9"/>
              <p:cNvSpPr/>
              <p:nvPr/>
            </p:nvSpPr>
            <p:spPr>
              <a:xfrm>
                <a:off x="-6961638" y="3752326"/>
                <a:ext cx="123709" cy="96352"/>
              </a:xfrm>
              <a:custGeom>
                <a:avLst/>
                <a:gdLst/>
                <a:ahLst/>
                <a:cxnLst/>
                <a:rect l="l" t="t" r="r" b="b"/>
                <a:pathLst>
                  <a:path w="407" h="317" extrusionOk="0">
                    <a:moveTo>
                      <a:pt x="204" y="0"/>
                    </a:moveTo>
                    <a:cubicBezTo>
                      <a:pt x="1" y="0"/>
                      <a:pt x="1" y="316"/>
                      <a:pt x="204" y="316"/>
                    </a:cubicBezTo>
                    <a:cubicBezTo>
                      <a:pt x="406" y="316"/>
                      <a:pt x="407" y="0"/>
                      <a:pt x="20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9"/>
              <p:cNvSpPr/>
              <p:nvPr/>
            </p:nvSpPr>
            <p:spPr>
              <a:xfrm>
                <a:off x="-7701144" y="-1114768"/>
                <a:ext cx="410032" cy="394223"/>
              </a:xfrm>
              <a:custGeom>
                <a:avLst/>
                <a:gdLst/>
                <a:ahLst/>
                <a:cxnLst/>
                <a:rect l="l" t="t" r="r" b="b"/>
                <a:pathLst>
                  <a:path w="1349" h="1297" extrusionOk="0">
                    <a:moveTo>
                      <a:pt x="630" y="0"/>
                    </a:moveTo>
                    <a:cubicBezTo>
                      <a:pt x="371" y="0"/>
                      <a:pt x="0" y="307"/>
                      <a:pt x="104" y="588"/>
                    </a:cubicBezTo>
                    <a:cubicBezTo>
                      <a:pt x="139" y="676"/>
                      <a:pt x="221" y="748"/>
                      <a:pt x="255" y="845"/>
                    </a:cubicBezTo>
                    <a:cubicBezTo>
                      <a:pt x="296" y="964"/>
                      <a:pt x="301" y="1060"/>
                      <a:pt x="387" y="1160"/>
                    </a:cubicBezTo>
                    <a:cubicBezTo>
                      <a:pt x="472" y="1256"/>
                      <a:pt x="567" y="1296"/>
                      <a:pt x="662" y="1296"/>
                    </a:cubicBezTo>
                    <a:cubicBezTo>
                      <a:pt x="938" y="1296"/>
                      <a:pt x="1221" y="967"/>
                      <a:pt x="1275" y="716"/>
                    </a:cubicBezTo>
                    <a:cubicBezTo>
                      <a:pt x="1349" y="379"/>
                      <a:pt x="1141" y="124"/>
                      <a:pt x="846" y="34"/>
                    </a:cubicBezTo>
                    <a:cubicBezTo>
                      <a:pt x="782" y="15"/>
                      <a:pt x="714" y="3"/>
                      <a:pt x="643" y="1"/>
                    </a:cubicBezTo>
                    <a:cubicBezTo>
                      <a:pt x="639" y="0"/>
                      <a:pt x="635" y="0"/>
                      <a:pt x="630"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9"/>
              <p:cNvSpPr/>
              <p:nvPr/>
            </p:nvSpPr>
            <p:spPr>
              <a:xfrm>
                <a:off x="-6498421" y="-1178293"/>
                <a:ext cx="348026" cy="253798"/>
              </a:xfrm>
              <a:custGeom>
                <a:avLst/>
                <a:gdLst/>
                <a:ahLst/>
                <a:cxnLst/>
                <a:rect l="l" t="t" r="r" b="b"/>
                <a:pathLst>
                  <a:path w="1145" h="835" extrusionOk="0">
                    <a:moveTo>
                      <a:pt x="458" y="0"/>
                    </a:moveTo>
                    <a:cubicBezTo>
                      <a:pt x="365" y="0"/>
                      <a:pt x="285" y="55"/>
                      <a:pt x="150" y="108"/>
                    </a:cubicBezTo>
                    <a:cubicBezTo>
                      <a:pt x="95" y="190"/>
                      <a:pt x="1" y="284"/>
                      <a:pt x="49" y="387"/>
                    </a:cubicBezTo>
                    <a:cubicBezTo>
                      <a:pt x="78" y="444"/>
                      <a:pt x="207" y="486"/>
                      <a:pt x="257" y="533"/>
                    </a:cubicBezTo>
                    <a:cubicBezTo>
                      <a:pt x="331" y="600"/>
                      <a:pt x="379" y="703"/>
                      <a:pt x="459" y="765"/>
                    </a:cubicBezTo>
                    <a:cubicBezTo>
                      <a:pt x="521" y="811"/>
                      <a:pt x="614" y="835"/>
                      <a:pt x="710" y="835"/>
                    </a:cubicBezTo>
                    <a:cubicBezTo>
                      <a:pt x="896" y="835"/>
                      <a:pt x="1095" y="748"/>
                      <a:pt x="1115" y="567"/>
                    </a:cubicBezTo>
                    <a:cubicBezTo>
                      <a:pt x="1145" y="310"/>
                      <a:pt x="794" y="143"/>
                      <a:pt x="611" y="45"/>
                    </a:cubicBezTo>
                    <a:cubicBezTo>
                      <a:pt x="552" y="13"/>
                      <a:pt x="504" y="0"/>
                      <a:pt x="45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9"/>
              <p:cNvSpPr/>
              <p:nvPr/>
            </p:nvSpPr>
            <p:spPr>
              <a:xfrm>
                <a:off x="-6384745" y="-2471889"/>
                <a:ext cx="249849" cy="160182"/>
              </a:xfrm>
              <a:custGeom>
                <a:avLst/>
                <a:gdLst/>
                <a:ahLst/>
                <a:cxnLst/>
                <a:rect l="l" t="t" r="r" b="b"/>
                <a:pathLst>
                  <a:path w="822" h="527" extrusionOk="0">
                    <a:moveTo>
                      <a:pt x="383" y="1"/>
                    </a:moveTo>
                    <a:cubicBezTo>
                      <a:pt x="359" y="1"/>
                      <a:pt x="334" y="3"/>
                      <a:pt x="312" y="9"/>
                    </a:cubicBezTo>
                    <a:cubicBezTo>
                      <a:pt x="302" y="11"/>
                      <a:pt x="294" y="14"/>
                      <a:pt x="286" y="16"/>
                    </a:cubicBezTo>
                    <a:cubicBezTo>
                      <a:pt x="1" y="115"/>
                      <a:pt x="205" y="526"/>
                      <a:pt x="451" y="526"/>
                    </a:cubicBezTo>
                    <a:cubicBezTo>
                      <a:pt x="526" y="526"/>
                      <a:pt x="605" y="488"/>
                      <a:pt x="675" y="389"/>
                    </a:cubicBezTo>
                    <a:cubicBezTo>
                      <a:pt x="821" y="186"/>
                      <a:pt x="585" y="1"/>
                      <a:pt x="383"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9"/>
              <p:cNvSpPr/>
              <p:nvPr/>
            </p:nvSpPr>
            <p:spPr>
              <a:xfrm>
                <a:off x="-7072579" y="-2227516"/>
                <a:ext cx="171733" cy="131610"/>
              </a:xfrm>
              <a:custGeom>
                <a:avLst/>
                <a:gdLst/>
                <a:ahLst/>
                <a:cxnLst/>
                <a:rect l="l" t="t" r="r" b="b"/>
                <a:pathLst>
                  <a:path w="565" h="433" extrusionOk="0">
                    <a:moveTo>
                      <a:pt x="273" y="1"/>
                    </a:moveTo>
                    <a:cubicBezTo>
                      <a:pt x="206" y="1"/>
                      <a:pt x="137" y="19"/>
                      <a:pt x="87" y="56"/>
                    </a:cubicBezTo>
                    <a:cubicBezTo>
                      <a:pt x="35" y="93"/>
                      <a:pt x="1" y="149"/>
                      <a:pt x="6" y="226"/>
                    </a:cubicBezTo>
                    <a:cubicBezTo>
                      <a:pt x="10" y="293"/>
                      <a:pt x="72" y="351"/>
                      <a:pt x="125" y="384"/>
                    </a:cubicBezTo>
                    <a:cubicBezTo>
                      <a:pt x="176" y="417"/>
                      <a:pt x="229" y="433"/>
                      <a:pt x="280" y="433"/>
                    </a:cubicBezTo>
                    <a:cubicBezTo>
                      <a:pt x="382" y="433"/>
                      <a:pt x="474" y="371"/>
                      <a:pt x="512" y="255"/>
                    </a:cubicBezTo>
                    <a:cubicBezTo>
                      <a:pt x="564" y="87"/>
                      <a:pt x="421" y="1"/>
                      <a:pt x="273"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9"/>
              <p:cNvSpPr/>
              <p:nvPr/>
            </p:nvSpPr>
            <p:spPr>
              <a:xfrm>
                <a:off x="-7520903" y="-2474017"/>
                <a:ext cx="217630" cy="122796"/>
              </a:xfrm>
              <a:custGeom>
                <a:avLst/>
                <a:gdLst/>
                <a:ahLst/>
                <a:cxnLst/>
                <a:rect l="l" t="t" r="r" b="b"/>
                <a:pathLst>
                  <a:path w="716" h="404" extrusionOk="0">
                    <a:moveTo>
                      <a:pt x="378" y="1"/>
                    </a:moveTo>
                    <a:cubicBezTo>
                      <a:pt x="296" y="1"/>
                      <a:pt x="216" y="21"/>
                      <a:pt x="186" y="61"/>
                    </a:cubicBezTo>
                    <a:lnTo>
                      <a:pt x="169" y="78"/>
                    </a:lnTo>
                    <a:cubicBezTo>
                      <a:pt x="1" y="302"/>
                      <a:pt x="148" y="403"/>
                      <a:pt x="319" y="403"/>
                    </a:cubicBezTo>
                    <a:cubicBezTo>
                      <a:pt x="503" y="403"/>
                      <a:pt x="715" y="286"/>
                      <a:pt x="595" y="78"/>
                    </a:cubicBezTo>
                    <a:cubicBezTo>
                      <a:pt x="565" y="26"/>
                      <a:pt x="470" y="1"/>
                      <a:pt x="378"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9"/>
              <p:cNvSpPr/>
              <p:nvPr/>
            </p:nvSpPr>
            <p:spPr>
              <a:xfrm>
                <a:off x="-6286266" y="-677085"/>
                <a:ext cx="455625" cy="545590"/>
              </a:xfrm>
              <a:custGeom>
                <a:avLst/>
                <a:gdLst/>
                <a:ahLst/>
                <a:cxnLst/>
                <a:rect l="l" t="t" r="r" b="b"/>
                <a:pathLst>
                  <a:path w="1499" h="1795" extrusionOk="0">
                    <a:moveTo>
                      <a:pt x="1247" y="0"/>
                    </a:moveTo>
                    <a:cubicBezTo>
                      <a:pt x="1104" y="0"/>
                      <a:pt x="973" y="73"/>
                      <a:pt x="878" y="228"/>
                    </a:cubicBezTo>
                    <a:cubicBezTo>
                      <a:pt x="746" y="436"/>
                      <a:pt x="858" y="602"/>
                      <a:pt x="698" y="782"/>
                    </a:cubicBezTo>
                    <a:cubicBezTo>
                      <a:pt x="551" y="949"/>
                      <a:pt x="443" y="1072"/>
                      <a:pt x="268" y="1194"/>
                    </a:cubicBezTo>
                    <a:cubicBezTo>
                      <a:pt x="93" y="1318"/>
                      <a:pt x="1" y="1550"/>
                      <a:pt x="147" y="1720"/>
                    </a:cubicBezTo>
                    <a:cubicBezTo>
                      <a:pt x="172" y="1748"/>
                      <a:pt x="199" y="1773"/>
                      <a:pt x="229" y="1794"/>
                    </a:cubicBezTo>
                    <a:cubicBezTo>
                      <a:pt x="310" y="1735"/>
                      <a:pt x="390" y="1670"/>
                      <a:pt x="463" y="1604"/>
                    </a:cubicBezTo>
                    <a:cubicBezTo>
                      <a:pt x="921" y="1193"/>
                      <a:pt x="1256" y="654"/>
                      <a:pt x="1498" y="69"/>
                    </a:cubicBezTo>
                    <a:cubicBezTo>
                      <a:pt x="1413" y="24"/>
                      <a:pt x="1328" y="0"/>
                      <a:pt x="124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9"/>
              <p:cNvSpPr/>
              <p:nvPr/>
            </p:nvSpPr>
            <p:spPr>
              <a:xfrm>
                <a:off x="-7627285" y="-438487"/>
                <a:ext cx="222189" cy="282977"/>
              </a:xfrm>
              <a:custGeom>
                <a:avLst/>
                <a:gdLst/>
                <a:ahLst/>
                <a:cxnLst/>
                <a:rect l="l" t="t" r="r" b="b"/>
                <a:pathLst>
                  <a:path w="731" h="931" extrusionOk="0">
                    <a:moveTo>
                      <a:pt x="120" y="1"/>
                    </a:moveTo>
                    <a:cubicBezTo>
                      <a:pt x="84" y="1"/>
                      <a:pt x="43" y="26"/>
                      <a:pt x="0" y="66"/>
                    </a:cubicBezTo>
                    <a:cubicBezTo>
                      <a:pt x="74" y="191"/>
                      <a:pt x="157" y="309"/>
                      <a:pt x="244" y="422"/>
                    </a:cubicBezTo>
                    <a:cubicBezTo>
                      <a:pt x="389" y="609"/>
                      <a:pt x="549" y="779"/>
                      <a:pt x="731" y="930"/>
                    </a:cubicBezTo>
                    <a:cubicBezTo>
                      <a:pt x="700" y="751"/>
                      <a:pt x="569" y="573"/>
                      <a:pt x="468" y="454"/>
                    </a:cubicBezTo>
                    <a:cubicBezTo>
                      <a:pt x="393" y="363"/>
                      <a:pt x="245" y="26"/>
                      <a:pt x="134" y="2"/>
                    </a:cubicBezTo>
                    <a:cubicBezTo>
                      <a:pt x="129" y="1"/>
                      <a:pt x="124" y="1"/>
                      <a:pt x="12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9"/>
              <p:cNvSpPr/>
              <p:nvPr/>
            </p:nvSpPr>
            <p:spPr>
              <a:xfrm>
                <a:off x="-5985357" y="-1440295"/>
                <a:ext cx="136475" cy="130395"/>
              </a:xfrm>
              <a:custGeom>
                <a:avLst/>
                <a:gdLst/>
                <a:ahLst/>
                <a:cxnLst/>
                <a:rect l="l" t="t" r="r" b="b"/>
                <a:pathLst>
                  <a:path w="449" h="429" extrusionOk="0">
                    <a:moveTo>
                      <a:pt x="238" y="0"/>
                    </a:moveTo>
                    <a:cubicBezTo>
                      <a:pt x="200" y="0"/>
                      <a:pt x="164" y="37"/>
                      <a:pt x="126" y="37"/>
                    </a:cubicBezTo>
                    <a:cubicBezTo>
                      <a:pt x="122" y="37"/>
                      <a:pt x="118" y="36"/>
                      <a:pt x="114" y="35"/>
                    </a:cubicBezTo>
                    <a:lnTo>
                      <a:pt x="97" y="35"/>
                    </a:lnTo>
                    <a:cubicBezTo>
                      <a:pt x="55" y="108"/>
                      <a:pt x="0" y="200"/>
                      <a:pt x="50" y="283"/>
                    </a:cubicBezTo>
                    <a:cubicBezTo>
                      <a:pt x="85" y="337"/>
                      <a:pt x="148" y="410"/>
                      <a:pt x="213" y="426"/>
                    </a:cubicBezTo>
                    <a:cubicBezTo>
                      <a:pt x="219" y="428"/>
                      <a:pt x="226" y="428"/>
                      <a:pt x="233" y="428"/>
                    </a:cubicBezTo>
                    <a:cubicBezTo>
                      <a:pt x="284" y="428"/>
                      <a:pt x="358" y="394"/>
                      <a:pt x="389" y="363"/>
                    </a:cubicBezTo>
                    <a:cubicBezTo>
                      <a:pt x="417" y="333"/>
                      <a:pt x="439" y="281"/>
                      <a:pt x="442" y="242"/>
                    </a:cubicBezTo>
                    <a:cubicBezTo>
                      <a:pt x="448" y="143"/>
                      <a:pt x="411" y="98"/>
                      <a:pt x="334" y="43"/>
                    </a:cubicBezTo>
                    <a:cubicBezTo>
                      <a:pt x="309" y="25"/>
                      <a:pt x="272" y="3"/>
                      <a:pt x="241" y="0"/>
                    </a:cubicBezTo>
                    <a:cubicBezTo>
                      <a:pt x="240" y="0"/>
                      <a:pt x="239" y="0"/>
                      <a:pt x="23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9"/>
              <p:cNvSpPr/>
              <p:nvPr/>
            </p:nvSpPr>
            <p:spPr>
              <a:xfrm>
                <a:off x="-6779877" y="-327851"/>
                <a:ext cx="135867" cy="110638"/>
              </a:xfrm>
              <a:custGeom>
                <a:avLst/>
                <a:gdLst/>
                <a:ahLst/>
                <a:cxnLst/>
                <a:rect l="l" t="t" r="r" b="b"/>
                <a:pathLst>
                  <a:path w="447" h="364" extrusionOk="0">
                    <a:moveTo>
                      <a:pt x="315" y="0"/>
                    </a:moveTo>
                    <a:cubicBezTo>
                      <a:pt x="271" y="0"/>
                      <a:pt x="234" y="29"/>
                      <a:pt x="186" y="29"/>
                    </a:cubicBezTo>
                    <a:cubicBezTo>
                      <a:pt x="181" y="29"/>
                      <a:pt x="177" y="29"/>
                      <a:pt x="172" y="29"/>
                    </a:cubicBezTo>
                    <a:lnTo>
                      <a:pt x="124" y="78"/>
                    </a:lnTo>
                    <a:cubicBezTo>
                      <a:pt x="93" y="96"/>
                      <a:pt x="55" y="111"/>
                      <a:pt x="37" y="144"/>
                    </a:cubicBezTo>
                    <a:cubicBezTo>
                      <a:pt x="0" y="211"/>
                      <a:pt x="47" y="283"/>
                      <a:pt x="99" y="324"/>
                    </a:cubicBezTo>
                    <a:cubicBezTo>
                      <a:pt x="133" y="351"/>
                      <a:pt x="174" y="363"/>
                      <a:pt x="214" y="363"/>
                    </a:cubicBezTo>
                    <a:cubicBezTo>
                      <a:pt x="296" y="363"/>
                      <a:pt x="377" y="313"/>
                      <a:pt x="410" y="232"/>
                    </a:cubicBezTo>
                    <a:cubicBezTo>
                      <a:pt x="441" y="152"/>
                      <a:pt x="447" y="61"/>
                      <a:pt x="366" y="14"/>
                    </a:cubicBezTo>
                    <a:cubicBezTo>
                      <a:pt x="348" y="4"/>
                      <a:pt x="331" y="0"/>
                      <a:pt x="31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9"/>
              <p:cNvSpPr/>
              <p:nvPr/>
            </p:nvSpPr>
            <p:spPr>
              <a:xfrm>
                <a:off x="-6584743" y="567575"/>
                <a:ext cx="184499" cy="156838"/>
              </a:xfrm>
              <a:custGeom>
                <a:avLst/>
                <a:gdLst/>
                <a:ahLst/>
                <a:cxnLst/>
                <a:rect l="l" t="t" r="r" b="b"/>
                <a:pathLst>
                  <a:path w="607" h="516" extrusionOk="0">
                    <a:moveTo>
                      <a:pt x="83" y="0"/>
                    </a:moveTo>
                    <a:cubicBezTo>
                      <a:pt x="115" y="3"/>
                      <a:pt x="146" y="7"/>
                      <a:pt x="176" y="11"/>
                    </a:cubicBezTo>
                    <a:lnTo>
                      <a:pt x="176" y="11"/>
                    </a:lnTo>
                    <a:cubicBezTo>
                      <a:pt x="180" y="8"/>
                      <a:pt x="184" y="4"/>
                      <a:pt x="188" y="0"/>
                    </a:cubicBezTo>
                    <a:close/>
                    <a:moveTo>
                      <a:pt x="176" y="11"/>
                    </a:moveTo>
                    <a:cubicBezTo>
                      <a:pt x="115" y="65"/>
                      <a:pt x="42" y="107"/>
                      <a:pt x="20" y="190"/>
                    </a:cubicBezTo>
                    <a:cubicBezTo>
                      <a:pt x="1" y="264"/>
                      <a:pt x="19" y="399"/>
                      <a:pt x="84" y="450"/>
                    </a:cubicBezTo>
                    <a:cubicBezTo>
                      <a:pt x="135" y="491"/>
                      <a:pt x="230" y="516"/>
                      <a:pt x="307" y="516"/>
                    </a:cubicBezTo>
                    <a:cubicBezTo>
                      <a:pt x="328" y="516"/>
                      <a:pt x="347" y="514"/>
                      <a:pt x="364" y="510"/>
                    </a:cubicBezTo>
                    <a:cubicBezTo>
                      <a:pt x="458" y="489"/>
                      <a:pt x="512" y="423"/>
                      <a:pt x="563" y="351"/>
                    </a:cubicBezTo>
                    <a:cubicBezTo>
                      <a:pt x="607" y="288"/>
                      <a:pt x="598" y="248"/>
                      <a:pt x="564" y="185"/>
                    </a:cubicBezTo>
                    <a:cubicBezTo>
                      <a:pt x="544" y="144"/>
                      <a:pt x="529" y="93"/>
                      <a:pt x="494" y="65"/>
                    </a:cubicBezTo>
                    <a:cubicBezTo>
                      <a:pt x="446" y="27"/>
                      <a:pt x="391" y="21"/>
                      <a:pt x="334" y="21"/>
                    </a:cubicBezTo>
                    <a:cubicBezTo>
                      <a:pt x="328" y="21"/>
                      <a:pt x="323" y="21"/>
                      <a:pt x="317" y="21"/>
                    </a:cubicBezTo>
                    <a:cubicBezTo>
                      <a:pt x="312" y="21"/>
                      <a:pt x="307" y="21"/>
                      <a:pt x="302" y="21"/>
                    </a:cubicBezTo>
                    <a:cubicBezTo>
                      <a:pt x="258" y="21"/>
                      <a:pt x="217" y="17"/>
                      <a:pt x="176" y="1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9"/>
              <p:cNvSpPr/>
              <p:nvPr/>
            </p:nvSpPr>
            <p:spPr>
              <a:xfrm>
                <a:off x="-7357683" y="167582"/>
                <a:ext cx="293010" cy="848932"/>
              </a:xfrm>
              <a:custGeom>
                <a:avLst/>
                <a:gdLst/>
                <a:ahLst/>
                <a:cxnLst/>
                <a:rect l="l" t="t" r="r" b="b"/>
                <a:pathLst>
                  <a:path w="964" h="2793" extrusionOk="0">
                    <a:moveTo>
                      <a:pt x="162" y="1"/>
                    </a:moveTo>
                    <a:lnTo>
                      <a:pt x="161" y="21"/>
                    </a:lnTo>
                    <a:lnTo>
                      <a:pt x="29" y="2304"/>
                    </a:lnTo>
                    <a:lnTo>
                      <a:pt x="0" y="2791"/>
                    </a:lnTo>
                    <a:cubicBezTo>
                      <a:pt x="23" y="2792"/>
                      <a:pt x="47" y="2793"/>
                      <a:pt x="70" y="2793"/>
                    </a:cubicBezTo>
                    <a:cubicBezTo>
                      <a:pt x="91" y="2793"/>
                      <a:pt x="111" y="2792"/>
                      <a:pt x="130" y="2790"/>
                    </a:cubicBezTo>
                    <a:cubicBezTo>
                      <a:pt x="139" y="2790"/>
                      <a:pt x="148" y="2787"/>
                      <a:pt x="157" y="2786"/>
                    </a:cubicBezTo>
                    <a:cubicBezTo>
                      <a:pt x="219" y="2770"/>
                      <a:pt x="271" y="2718"/>
                      <a:pt x="321" y="2682"/>
                    </a:cubicBezTo>
                    <a:cubicBezTo>
                      <a:pt x="331" y="2676"/>
                      <a:pt x="340" y="2668"/>
                      <a:pt x="350" y="2662"/>
                    </a:cubicBezTo>
                    <a:cubicBezTo>
                      <a:pt x="461" y="2582"/>
                      <a:pt x="607" y="2492"/>
                      <a:pt x="675" y="2377"/>
                    </a:cubicBezTo>
                    <a:cubicBezTo>
                      <a:pt x="720" y="2304"/>
                      <a:pt x="755" y="2223"/>
                      <a:pt x="803" y="2149"/>
                    </a:cubicBezTo>
                    <a:cubicBezTo>
                      <a:pt x="842" y="2088"/>
                      <a:pt x="879" y="2029"/>
                      <a:pt x="899" y="1958"/>
                    </a:cubicBezTo>
                    <a:cubicBezTo>
                      <a:pt x="941" y="1817"/>
                      <a:pt x="964" y="1656"/>
                      <a:pt x="964" y="1507"/>
                    </a:cubicBezTo>
                    <a:cubicBezTo>
                      <a:pt x="964" y="1432"/>
                      <a:pt x="947" y="1367"/>
                      <a:pt x="931" y="1295"/>
                    </a:cubicBezTo>
                    <a:cubicBezTo>
                      <a:pt x="921" y="1243"/>
                      <a:pt x="922" y="1191"/>
                      <a:pt x="915" y="1139"/>
                    </a:cubicBezTo>
                    <a:cubicBezTo>
                      <a:pt x="886" y="952"/>
                      <a:pt x="653" y="886"/>
                      <a:pt x="521" y="787"/>
                    </a:cubicBezTo>
                    <a:cubicBezTo>
                      <a:pt x="400" y="697"/>
                      <a:pt x="467" y="542"/>
                      <a:pt x="435" y="410"/>
                    </a:cubicBezTo>
                    <a:cubicBezTo>
                      <a:pt x="423" y="347"/>
                      <a:pt x="390" y="301"/>
                      <a:pt x="359" y="246"/>
                    </a:cubicBezTo>
                    <a:cubicBezTo>
                      <a:pt x="322" y="184"/>
                      <a:pt x="311" y="103"/>
                      <a:pt x="255" y="54"/>
                    </a:cubicBezTo>
                    <a:cubicBezTo>
                      <a:pt x="236" y="36"/>
                      <a:pt x="201" y="15"/>
                      <a:pt x="162"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9"/>
              <p:cNvSpPr/>
              <p:nvPr/>
            </p:nvSpPr>
            <p:spPr>
              <a:xfrm>
                <a:off x="-7722724" y="1115590"/>
                <a:ext cx="341947" cy="281458"/>
              </a:xfrm>
              <a:custGeom>
                <a:avLst/>
                <a:gdLst/>
                <a:ahLst/>
                <a:cxnLst/>
                <a:rect l="l" t="t" r="r" b="b"/>
                <a:pathLst>
                  <a:path w="1125" h="926" extrusionOk="0">
                    <a:moveTo>
                      <a:pt x="766" y="0"/>
                    </a:moveTo>
                    <a:lnTo>
                      <a:pt x="0" y="445"/>
                    </a:lnTo>
                    <a:cubicBezTo>
                      <a:pt x="30" y="536"/>
                      <a:pt x="101" y="619"/>
                      <a:pt x="150" y="696"/>
                    </a:cubicBezTo>
                    <a:cubicBezTo>
                      <a:pt x="182" y="748"/>
                      <a:pt x="196" y="771"/>
                      <a:pt x="256" y="792"/>
                    </a:cubicBezTo>
                    <a:cubicBezTo>
                      <a:pt x="336" y="818"/>
                      <a:pt x="420" y="838"/>
                      <a:pt x="501" y="863"/>
                    </a:cubicBezTo>
                    <a:cubicBezTo>
                      <a:pt x="587" y="889"/>
                      <a:pt x="670" y="925"/>
                      <a:pt x="759" y="925"/>
                    </a:cubicBezTo>
                    <a:cubicBezTo>
                      <a:pt x="767" y="925"/>
                      <a:pt x="775" y="925"/>
                      <a:pt x="783" y="924"/>
                    </a:cubicBezTo>
                    <a:cubicBezTo>
                      <a:pt x="842" y="920"/>
                      <a:pt x="920" y="917"/>
                      <a:pt x="968" y="881"/>
                    </a:cubicBezTo>
                    <a:cubicBezTo>
                      <a:pt x="1037" y="828"/>
                      <a:pt x="1124" y="694"/>
                      <a:pt x="1123" y="606"/>
                    </a:cubicBezTo>
                    <a:cubicBezTo>
                      <a:pt x="1122" y="552"/>
                      <a:pt x="1093" y="494"/>
                      <a:pt x="1077" y="444"/>
                    </a:cubicBezTo>
                    <a:cubicBezTo>
                      <a:pt x="1052" y="363"/>
                      <a:pt x="1028" y="284"/>
                      <a:pt x="979" y="213"/>
                    </a:cubicBezTo>
                    <a:cubicBezTo>
                      <a:pt x="922" y="127"/>
                      <a:pt x="849" y="60"/>
                      <a:pt x="76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9"/>
              <p:cNvSpPr/>
              <p:nvPr/>
            </p:nvSpPr>
            <p:spPr>
              <a:xfrm>
                <a:off x="-7065285" y="1666645"/>
                <a:ext cx="307296" cy="230698"/>
              </a:xfrm>
              <a:custGeom>
                <a:avLst/>
                <a:gdLst/>
                <a:ahLst/>
                <a:cxnLst/>
                <a:rect l="l" t="t" r="r" b="b"/>
                <a:pathLst>
                  <a:path w="1011" h="759" extrusionOk="0">
                    <a:moveTo>
                      <a:pt x="80" y="1"/>
                    </a:moveTo>
                    <a:cubicBezTo>
                      <a:pt x="38" y="1"/>
                      <a:pt x="13" y="37"/>
                      <a:pt x="1" y="200"/>
                    </a:cubicBezTo>
                    <a:cubicBezTo>
                      <a:pt x="119" y="345"/>
                      <a:pt x="234" y="491"/>
                      <a:pt x="358" y="631"/>
                    </a:cubicBezTo>
                    <a:cubicBezTo>
                      <a:pt x="471" y="759"/>
                      <a:pt x="596" y="754"/>
                      <a:pt x="753" y="755"/>
                    </a:cubicBezTo>
                    <a:cubicBezTo>
                      <a:pt x="757" y="755"/>
                      <a:pt x="761" y="755"/>
                      <a:pt x="765" y="755"/>
                    </a:cubicBezTo>
                    <a:cubicBezTo>
                      <a:pt x="856" y="755"/>
                      <a:pt x="932" y="742"/>
                      <a:pt x="970" y="650"/>
                    </a:cubicBezTo>
                    <a:cubicBezTo>
                      <a:pt x="1011" y="552"/>
                      <a:pt x="903" y="465"/>
                      <a:pt x="842" y="401"/>
                    </a:cubicBezTo>
                    <a:cubicBezTo>
                      <a:pt x="694" y="248"/>
                      <a:pt x="487" y="168"/>
                      <a:pt x="300" y="73"/>
                    </a:cubicBezTo>
                    <a:cubicBezTo>
                      <a:pt x="234" y="40"/>
                      <a:pt x="177" y="18"/>
                      <a:pt x="103" y="3"/>
                    </a:cubicBezTo>
                    <a:cubicBezTo>
                      <a:pt x="95" y="2"/>
                      <a:pt x="87" y="1"/>
                      <a:pt x="8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9"/>
              <p:cNvSpPr/>
              <p:nvPr/>
            </p:nvSpPr>
            <p:spPr>
              <a:xfrm>
                <a:off x="-6360733" y="1318019"/>
                <a:ext cx="429485" cy="295135"/>
              </a:xfrm>
              <a:custGeom>
                <a:avLst/>
                <a:gdLst/>
                <a:ahLst/>
                <a:cxnLst/>
                <a:rect l="l" t="t" r="r" b="b"/>
                <a:pathLst>
                  <a:path w="1413" h="971" extrusionOk="0">
                    <a:moveTo>
                      <a:pt x="1076" y="0"/>
                    </a:moveTo>
                    <a:cubicBezTo>
                      <a:pt x="839" y="0"/>
                      <a:pt x="538" y="168"/>
                      <a:pt x="412" y="281"/>
                    </a:cubicBezTo>
                    <a:cubicBezTo>
                      <a:pt x="291" y="389"/>
                      <a:pt x="182" y="508"/>
                      <a:pt x="92" y="640"/>
                    </a:cubicBezTo>
                    <a:cubicBezTo>
                      <a:pt x="78" y="658"/>
                      <a:pt x="0" y="752"/>
                      <a:pt x="3" y="794"/>
                    </a:cubicBezTo>
                    <a:cubicBezTo>
                      <a:pt x="4" y="830"/>
                      <a:pt x="67" y="882"/>
                      <a:pt x="96" y="902"/>
                    </a:cubicBezTo>
                    <a:cubicBezTo>
                      <a:pt x="164" y="951"/>
                      <a:pt x="244" y="971"/>
                      <a:pt x="326" y="971"/>
                    </a:cubicBezTo>
                    <a:cubicBezTo>
                      <a:pt x="469" y="971"/>
                      <a:pt x="620" y="912"/>
                      <a:pt x="734" y="852"/>
                    </a:cubicBezTo>
                    <a:cubicBezTo>
                      <a:pt x="826" y="804"/>
                      <a:pt x="897" y="745"/>
                      <a:pt x="983" y="689"/>
                    </a:cubicBezTo>
                    <a:cubicBezTo>
                      <a:pt x="1071" y="632"/>
                      <a:pt x="1173" y="608"/>
                      <a:pt x="1253" y="538"/>
                    </a:cubicBezTo>
                    <a:cubicBezTo>
                      <a:pt x="1340" y="462"/>
                      <a:pt x="1413" y="310"/>
                      <a:pt x="1368" y="189"/>
                    </a:cubicBezTo>
                    <a:cubicBezTo>
                      <a:pt x="1317" y="51"/>
                      <a:pt x="1206" y="0"/>
                      <a:pt x="107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9"/>
              <p:cNvSpPr/>
              <p:nvPr/>
            </p:nvSpPr>
            <p:spPr>
              <a:xfrm>
                <a:off x="-3641613" y="4489092"/>
                <a:ext cx="458664" cy="1057746"/>
              </a:xfrm>
              <a:custGeom>
                <a:avLst/>
                <a:gdLst/>
                <a:ahLst/>
                <a:cxnLst/>
                <a:rect l="l" t="t" r="r" b="b"/>
                <a:pathLst>
                  <a:path w="1509" h="3480" extrusionOk="0">
                    <a:moveTo>
                      <a:pt x="830" y="1"/>
                    </a:moveTo>
                    <a:cubicBezTo>
                      <a:pt x="768" y="36"/>
                      <a:pt x="710" y="73"/>
                      <a:pt x="656" y="116"/>
                    </a:cubicBezTo>
                    <a:cubicBezTo>
                      <a:pt x="587" y="173"/>
                      <a:pt x="524" y="239"/>
                      <a:pt x="461" y="302"/>
                    </a:cubicBezTo>
                    <a:cubicBezTo>
                      <a:pt x="342" y="421"/>
                      <a:pt x="180" y="554"/>
                      <a:pt x="102" y="706"/>
                    </a:cubicBezTo>
                    <a:cubicBezTo>
                      <a:pt x="42" y="825"/>
                      <a:pt x="21" y="977"/>
                      <a:pt x="14" y="1108"/>
                    </a:cubicBezTo>
                    <a:cubicBezTo>
                      <a:pt x="7" y="1184"/>
                      <a:pt x="0" y="1269"/>
                      <a:pt x="22" y="1343"/>
                    </a:cubicBezTo>
                    <a:cubicBezTo>
                      <a:pt x="37" y="1404"/>
                      <a:pt x="76" y="1458"/>
                      <a:pt x="91" y="1520"/>
                    </a:cubicBezTo>
                    <a:cubicBezTo>
                      <a:pt x="120" y="1634"/>
                      <a:pt x="79" y="1789"/>
                      <a:pt x="145" y="1888"/>
                    </a:cubicBezTo>
                    <a:cubicBezTo>
                      <a:pt x="236" y="2021"/>
                      <a:pt x="403" y="2116"/>
                      <a:pt x="529" y="2214"/>
                    </a:cubicBezTo>
                    <a:cubicBezTo>
                      <a:pt x="606" y="2276"/>
                      <a:pt x="687" y="2329"/>
                      <a:pt x="755" y="2400"/>
                    </a:cubicBezTo>
                    <a:cubicBezTo>
                      <a:pt x="849" y="2498"/>
                      <a:pt x="916" y="2613"/>
                      <a:pt x="980" y="2732"/>
                    </a:cubicBezTo>
                    <a:cubicBezTo>
                      <a:pt x="1070" y="2899"/>
                      <a:pt x="1127" y="3099"/>
                      <a:pt x="1250" y="3245"/>
                    </a:cubicBezTo>
                    <a:cubicBezTo>
                      <a:pt x="1313" y="3321"/>
                      <a:pt x="1407" y="3422"/>
                      <a:pt x="1509" y="3479"/>
                    </a:cubicBezTo>
                    <a:lnTo>
                      <a:pt x="1293" y="2375"/>
                    </a:lnTo>
                    <a:lnTo>
                      <a:pt x="832" y="7"/>
                    </a:lnTo>
                    <a:lnTo>
                      <a:pt x="830" y="1"/>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9"/>
              <p:cNvSpPr/>
              <p:nvPr/>
            </p:nvSpPr>
            <p:spPr>
              <a:xfrm>
                <a:off x="-4386286" y="5194247"/>
                <a:ext cx="735565" cy="591183"/>
              </a:xfrm>
              <a:custGeom>
                <a:avLst/>
                <a:gdLst/>
                <a:ahLst/>
                <a:cxnLst/>
                <a:rect l="l" t="t" r="r" b="b"/>
                <a:pathLst>
                  <a:path w="2420" h="1945" extrusionOk="0">
                    <a:moveTo>
                      <a:pt x="1107" y="1"/>
                    </a:moveTo>
                    <a:cubicBezTo>
                      <a:pt x="866" y="1"/>
                      <a:pt x="641" y="60"/>
                      <a:pt x="412" y="123"/>
                    </a:cubicBezTo>
                    <a:cubicBezTo>
                      <a:pt x="340" y="97"/>
                      <a:pt x="287" y="86"/>
                      <a:pt x="248" y="86"/>
                    </a:cubicBezTo>
                    <a:cubicBezTo>
                      <a:pt x="165" y="86"/>
                      <a:pt x="138" y="132"/>
                      <a:pt x="117" y="188"/>
                    </a:cubicBezTo>
                    <a:cubicBezTo>
                      <a:pt x="97" y="236"/>
                      <a:pt x="78" y="291"/>
                      <a:pt x="65" y="340"/>
                    </a:cubicBezTo>
                    <a:cubicBezTo>
                      <a:pt x="45" y="408"/>
                      <a:pt x="57" y="478"/>
                      <a:pt x="51" y="550"/>
                    </a:cubicBezTo>
                    <a:cubicBezTo>
                      <a:pt x="40" y="675"/>
                      <a:pt x="1" y="799"/>
                      <a:pt x="51" y="920"/>
                    </a:cubicBezTo>
                    <a:cubicBezTo>
                      <a:pt x="76" y="985"/>
                      <a:pt x="107" y="1042"/>
                      <a:pt x="128" y="1109"/>
                    </a:cubicBezTo>
                    <a:cubicBezTo>
                      <a:pt x="145" y="1162"/>
                      <a:pt x="152" y="1228"/>
                      <a:pt x="184" y="1275"/>
                    </a:cubicBezTo>
                    <a:cubicBezTo>
                      <a:pt x="218" y="1330"/>
                      <a:pt x="286" y="1361"/>
                      <a:pt x="336" y="1400"/>
                    </a:cubicBezTo>
                    <a:cubicBezTo>
                      <a:pt x="397" y="1446"/>
                      <a:pt x="449" y="1499"/>
                      <a:pt x="500" y="1553"/>
                    </a:cubicBezTo>
                    <a:cubicBezTo>
                      <a:pt x="622" y="1685"/>
                      <a:pt x="766" y="1753"/>
                      <a:pt x="925" y="1836"/>
                    </a:cubicBezTo>
                    <a:cubicBezTo>
                      <a:pt x="982" y="1865"/>
                      <a:pt x="1041" y="1905"/>
                      <a:pt x="1101" y="1928"/>
                    </a:cubicBezTo>
                    <a:cubicBezTo>
                      <a:pt x="1141" y="1943"/>
                      <a:pt x="1181" y="1945"/>
                      <a:pt x="1222" y="1945"/>
                    </a:cubicBezTo>
                    <a:cubicBezTo>
                      <a:pt x="1242" y="1945"/>
                      <a:pt x="1262" y="1944"/>
                      <a:pt x="1282" y="1944"/>
                    </a:cubicBezTo>
                    <a:cubicBezTo>
                      <a:pt x="1460" y="1942"/>
                      <a:pt x="1648" y="1941"/>
                      <a:pt x="1821" y="1894"/>
                    </a:cubicBezTo>
                    <a:cubicBezTo>
                      <a:pt x="2093" y="1817"/>
                      <a:pt x="2407" y="1558"/>
                      <a:pt x="2410" y="1258"/>
                    </a:cubicBezTo>
                    <a:cubicBezTo>
                      <a:pt x="2419" y="894"/>
                      <a:pt x="2246" y="558"/>
                      <a:pt x="1947" y="353"/>
                    </a:cubicBezTo>
                    <a:cubicBezTo>
                      <a:pt x="1710" y="189"/>
                      <a:pt x="1405" y="1"/>
                      <a:pt x="1107"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9"/>
              <p:cNvSpPr/>
              <p:nvPr/>
            </p:nvSpPr>
            <p:spPr>
              <a:xfrm>
                <a:off x="-4048600" y="6132226"/>
                <a:ext cx="289363" cy="293312"/>
              </a:xfrm>
              <a:custGeom>
                <a:avLst/>
                <a:gdLst/>
                <a:ahLst/>
                <a:cxnLst/>
                <a:rect l="l" t="t" r="r" b="b"/>
                <a:pathLst>
                  <a:path w="952" h="965" extrusionOk="0">
                    <a:moveTo>
                      <a:pt x="607" y="1"/>
                    </a:moveTo>
                    <a:cubicBezTo>
                      <a:pt x="543" y="1"/>
                      <a:pt x="476" y="9"/>
                      <a:pt x="432" y="9"/>
                    </a:cubicBezTo>
                    <a:cubicBezTo>
                      <a:pt x="431" y="9"/>
                      <a:pt x="429" y="9"/>
                      <a:pt x="427" y="9"/>
                    </a:cubicBezTo>
                    <a:lnTo>
                      <a:pt x="384" y="52"/>
                    </a:lnTo>
                    <a:cubicBezTo>
                      <a:pt x="363" y="44"/>
                      <a:pt x="343" y="31"/>
                      <a:pt x="318" y="31"/>
                    </a:cubicBezTo>
                    <a:cubicBezTo>
                      <a:pt x="312" y="31"/>
                      <a:pt x="306" y="32"/>
                      <a:pt x="299" y="33"/>
                    </a:cubicBezTo>
                    <a:cubicBezTo>
                      <a:pt x="240" y="45"/>
                      <a:pt x="158" y="60"/>
                      <a:pt x="112" y="104"/>
                    </a:cubicBezTo>
                    <a:cubicBezTo>
                      <a:pt x="64" y="153"/>
                      <a:pt x="57" y="231"/>
                      <a:pt x="37" y="294"/>
                    </a:cubicBezTo>
                    <a:cubicBezTo>
                      <a:pt x="4" y="392"/>
                      <a:pt x="0" y="536"/>
                      <a:pt x="19" y="635"/>
                    </a:cubicBezTo>
                    <a:cubicBezTo>
                      <a:pt x="44" y="759"/>
                      <a:pt x="159" y="864"/>
                      <a:pt x="272" y="907"/>
                    </a:cubicBezTo>
                    <a:cubicBezTo>
                      <a:pt x="363" y="942"/>
                      <a:pt x="442" y="965"/>
                      <a:pt x="514" y="965"/>
                    </a:cubicBezTo>
                    <a:cubicBezTo>
                      <a:pt x="606" y="965"/>
                      <a:pt x="687" y="927"/>
                      <a:pt x="767" y="826"/>
                    </a:cubicBezTo>
                    <a:cubicBezTo>
                      <a:pt x="832" y="741"/>
                      <a:pt x="905" y="657"/>
                      <a:pt x="929" y="549"/>
                    </a:cubicBezTo>
                    <a:cubicBezTo>
                      <a:pt x="952" y="449"/>
                      <a:pt x="921" y="356"/>
                      <a:pt x="892" y="257"/>
                    </a:cubicBezTo>
                    <a:cubicBezTo>
                      <a:pt x="866" y="170"/>
                      <a:pt x="826" y="61"/>
                      <a:pt x="733" y="20"/>
                    </a:cubicBezTo>
                    <a:cubicBezTo>
                      <a:pt x="700" y="5"/>
                      <a:pt x="654" y="1"/>
                      <a:pt x="607"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9"/>
              <p:cNvSpPr/>
              <p:nvPr/>
            </p:nvSpPr>
            <p:spPr>
              <a:xfrm>
                <a:off x="-3600884" y="6555319"/>
                <a:ext cx="239515" cy="212765"/>
              </a:xfrm>
              <a:custGeom>
                <a:avLst/>
                <a:gdLst/>
                <a:ahLst/>
                <a:cxnLst/>
                <a:rect l="l" t="t" r="r" b="b"/>
                <a:pathLst>
                  <a:path w="788" h="700" extrusionOk="0">
                    <a:moveTo>
                      <a:pt x="371" y="1"/>
                    </a:moveTo>
                    <a:cubicBezTo>
                      <a:pt x="163" y="1"/>
                      <a:pt x="10" y="153"/>
                      <a:pt x="4" y="423"/>
                    </a:cubicBezTo>
                    <a:cubicBezTo>
                      <a:pt x="1" y="512"/>
                      <a:pt x="99" y="657"/>
                      <a:pt x="188" y="689"/>
                    </a:cubicBezTo>
                    <a:cubicBezTo>
                      <a:pt x="210" y="697"/>
                      <a:pt x="246" y="699"/>
                      <a:pt x="283" y="699"/>
                    </a:cubicBezTo>
                    <a:cubicBezTo>
                      <a:pt x="318" y="699"/>
                      <a:pt x="352" y="697"/>
                      <a:pt x="373" y="695"/>
                    </a:cubicBezTo>
                    <a:cubicBezTo>
                      <a:pt x="446" y="689"/>
                      <a:pt x="488" y="646"/>
                      <a:pt x="553" y="615"/>
                    </a:cubicBezTo>
                    <a:cubicBezTo>
                      <a:pt x="660" y="561"/>
                      <a:pt x="732" y="507"/>
                      <a:pt x="763" y="387"/>
                    </a:cubicBezTo>
                    <a:cubicBezTo>
                      <a:pt x="787" y="293"/>
                      <a:pt x="763" y="209"/>
                      <a:pt x="704" y="131"/>
                    </a:cubicBezTo>
                    <a:cubicBezTo>
                      <a:pt x="662" y="77"/>
                      <a:pt x="611" y="57"/>
                      <a:pt x="545" y="33"/>
                    </a:cubicBezTo>
                    <a:cubicBezTo>
                      <a:pt x="484" y="11"/>
                      <a:pt x="426" y="1"/>
                      <a:pt x="371"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9"/>
              <p:cNvSpPr/>
              <p:nvPr/>
            </p:nvSpPr>
            <p:spPr>
              <a:xfrm>
                <a:off x="-3245265" y="5968095"/>
                <a:ext cx="290275" cy="993613"/>
              </a:xfrm>
              <a:custGeom>
                <a:avLst/>
                <a:gdLst/>
                <a:ahLst/>
                <a:cxnLst/>
                <a:rect l="l" t="t" r="r" b="b"/>
                <a:pathLst>
                  <a:path w="955" h="3269" extrusionOk="0">
                    <a:moveTo>
                      <a:pt x="474" y="0"/>
                    </a:moveTo>
                    <a:cubicBezTo>
                      <a:pt x="437" y="25"/>
                      <a:pt x="402" y="52"/>
                      <a:pt x="368" y="80"/>
                    </a:cubicBezTo>
                    <a:cubicBezTo>
                      <a:pt x="219" y="205"/>
                      <a:pt x="103" y="360"/>
                      <a:pt x="51" y="575"/>
                    </a:cubicBezTo>
                    <a:cubicBezTo>
                      <a:pt x="27" y="673"/>
                      <a:pt x="1" y="780"/>
                      <a:pt x="13" y="880"/>
                    </a:cubicBezTo>
                    <a:cubicBezTo>
                      <a:pt x="25" y="963"/>
                      <a:pt x="88" y="1037"/>
                      <a:pt x="130" y="1106"/>
                    </a:cubicBezTo>
                    <a:cubicBezTo>
                      <a:pt x="186" y="1200"/>
                      <a:pt x="256" y="1300"/>
                      <a:pt x="296" y="1400"/>
                    </a:cubicBezTo>
                    <a:cubicBezTo>
                      <a:pt x="324" y="1476"/>
                      <a:pt x="323" y="1558"/>
                      <a:pt x="324" y="1636"/>
                    </a:cubicBezTo>
                    <a:cubicBezTo>
                      <a:pt x="328" y="1911"/>
                      <a:pt x="293" y="2197"/>
                      <a:pt x="344" y="2470"/>
                    </a:cubicBezTo>
                    <a:cubicBezTo>
                      <a:pt x="353" y="2519"/>
                      <a:pt x="363" y="2569"/>
                      <a:pt x="376" y="2621"/>
                    </a:cubicBezTo>
                    <a:cubicBezTo>
                      <a:pt x="417" y="2798"/>
                      <a:pt x="482" y="2985"/>
                      <a:pt x="577" y="3130"/>
                    </a:cubicBezTo>
                    <a:cubicBezTo>
                      <a:pt x="650" y="3243"/>
                      <a:pt x="765" y="3268"/>
                      <a:pt x="890" y="3268"/>
                    </a:cubicBezTo>
                    <a:cubicBezTo>
                      <a:pt x="906" y="3268"/>
                      <a:pt x="923" y="3268"/>
                      <a:pt x="939" y="3267"/>
                    </a:cubicBezTo>
                    <a:cubicBezTo>
                      <a:pt x="944" y="3267"/>
                      <a:pt x="950" y="3267"/>
                      <a:pt x="955" y="3265"/>
                    </a:cubicBezTo>
                    <a:cubicBezTo>
                      <a:pt x="876" y="2565"/>
                      <a:pt x="789" y="1864"/>
                      <a:pt x="694" y="1177"/>
                    </a:cubicBezTo>
                    <a:cubicBezTo>
                      <a:pt x="691" y="1157"/>
                      <a:pt x="690" y="1137"/>
                      <a:pt x="685" y="1118"/>
                    </a:cubicBezTo>
                    <a:cubicBezTo>
                      <a:pt x="678" y="1052"/>
                      <a:pt x="668" y="986"/>
                      <a:pt x="653" y="919"/>
                    </a:cubicBezTo>
                    <a:lnTo>
                      <a:pt x="555" y="414"/>
                    </a:lnTo>
                    <a:lnTo>
                      <a:pt x="474" y="0"/>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9"/>
              <p:cNvSpPr/>
              <p:nvPr/>
            </p:nvSpPr>
            <p:spPr>
              <a:xfrm>
                <a:off x="-4032187" y="7107590"/>
                <a:ext cx="339211" cy="894829"/>
              </a:xfrm>
              <a:custGeom>
                <a:avLst/>
                <a:gdLst/>
                <a:ahLst/>
                <a:cxnLst/>
                <a:rect l="l" t="t" r="r" b="b"/>
                <a:pathLst>
                  <a:path w="1116" h="2944" extrusionOk="0">
                    <a:moveTo>
                      <a:pt x="209" y="0"/>
                    </a:moveTo>
                    <a:cubicBezTo>
                      <a:pt x="144" y="0"/>
                      <a:pt x="68" y="37"/>
                      <a:pt x="14" y="54"/>
                    </a:cubicBezTo>
                    <a:cubicBezTo>
                      <a:pt x="10" y="55"/>
                      <a:pt x="4" y="56"/>
                      <a:pt x="0" y="58"/>
                    </a:cubicBezTo>
                    <a:lnTo>
                      <a:pt x="274" y="1090"/>
                    </a:lnTo>
                    <a:lnTo>
                      <a:pt x="762" y="2944"/>
                    </a:lnTo>
                    <a:cubicBezTo>
                      <a:pt x="876" y="2845"/>
                      <a:pt x="968" y="2627"/>
                      <a:pt x="999" y="2541"/>
                    </a:cubicBezTo>
                    <a:cubicBezTo>
                      <a:pt x="1115" y="2218"/>
                      <a:pt x="1114" y="1863"/>
                      <a:pt x="1073" y="1527"/>
                    </a:cubicBezTo>
                    <a:cubicBezTo>
                      <a:pt x="1056" y="1382"/>
                      <a:pt x="1034" y="1256"/>
                      <a:pt x="973" y="1123"/>
                    </a:cubicBezTo>
                    <a:cubicBezTo>
                      <a:pt x="910" y="983"/>
                      <a:pt x="814" y="861"/>
                      <a:pt x="756" y="718"/>
                    </a:cubicBezTo>
                    <a:cubicBezTo>
                      <a:pt x="714" y="611"/>
                      <a:pt x="625" y="565"/>
                      <a:pt x="548" y="480"/>
                    </a:cubicBezTo>
                    <a:cubicBezTo>
                      <a:pt x="487" y="415"/>
                      <a:pt x="437" y="337"/>
                      <a:pt x="397" y="256"/>
                    </a:cubicBezTo>
                    <a:cubicBezTo>
                      <a:pt x="363" y="189"/>
                      <a:pt x="345" y="105"/>
                      <a:pt x="299" y="42"/>
                    </a:cubicBezTo>
                    <a:cubicBezTo>
                      <a:pt x="276" y="11"/>
                      <a:pt x="244" y="0"/>
                      <a:pt x="209"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9"/>
              <p:cNvSpPr/>
              <p:nvPr/>
            </p:nvSpPr>
            <p:spPr>
              <a:xfrm>
                <a:off x="-3684166" y="7140112"/>
                <a:ext cx="229788" cy="202431"/>
              </a:xfrm>
              <a:custGeom>
                <a:avLst/>
                <a:gdLst/>
                <a:ahLst/>
                <a:cxnLst/>
                <a:rect l="l" t="t" r="r" b="b"/>
                <a:pathLst>
                  <a:path w="756" h="666" extrusionOk="0">
                    <a:moveTo>
                      <a:pt x="385" y="1"/>
                    </a:moveTo>
                    <a:cubicBezTo>
                      <a:pt x="220" y="1"/>
                      <a:pt x="61" y="128"/>
                      <a:pt x="26" y="303"/>
                    </a:cubicBezTo>
                    <a:cubicBezTo>
                      <a:pt x="0" y="429"/>
                      <a:pt x="78" y="535"/>
                      <a:pt x="179" y="604"/>
                    </a:cubicBezTo>
                    <a:cubicBezTo>
                      <a:pt x="242" y="646"/>
                      <a:pt x="304" y="665"/>
                      <a:pt x="362" y="665"/>
                    </a:cubicBezTo>
                    <a:cubicBezTo>
                      <a:pt x="507" y="665"/>
                      <a:pt x="630" y="548"/>
                      <a:pt x="693" y="391"/>
                    </a:cubicBezTo>
                    <a:cubicBezTo>
                      <a:pt x="756" y="240"/>
                      <a:pt x="689" y="140"/>
                      <a:pt x="561" y="55"/>
                    </a:cubicBezTo>
                    <a:cubicBezTo>
                      <a:pt x="505" y="17"/>
                      <a:pt x="445" y="1"/>
                      <a:pt x="385"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9"/>
              <p:cNvSpPr/>
              <p:nvPr/>
            </p:nvSpPr>
            <p:spPr>
              <a:xfrm>
                <a:off x="-3030374" y="7464727"/>
                <a:ext cx="206992" cy="994524"/>
              </a:xfrm>
              <a:custGeom>
                <a:avLst/>
                <a:gdLst/>
                <a:ahLst/>
                <a:cxnLst/>
                <a:rect l="l" t="t" r="r" b="b"/>
                <a:pathLst>
                  <a:path w="681" h="3272" extrusionOk="0">
                    <a:moveTo>
                      <a:pt x="419" y="1"/>
                    </a:moveTo>
                    <a:cubicBezTo>
                      <a:pt x="406" y="4"/>
                      <a:pt x="393" y="8"/>
                      <a:pt x="381" y="14"/>
                    </a:cubicBezTo>
                    <a:cubicBezTo>
                      <a:pt x="305" y="50"/>
                      <a:pt x="207" y="157"/>
                      <a:pt x="165" y="219"/>
                    </a:cubicBezTo>
                    <a:cubicBezTo>
                      <a:pt x="45" y="395"/>
                      <a:pt x="19" y="558"/>
                      <a:pt x="21" y="768"/>
                    </a:cubicBezTo>
                    <a:cubicBezTo>
                      <a:pt x="23" y="861"/>
                      <a:pt x="26" y="954"/>
                      <a:pt x="18" y="1047"/>
                    </a:cubicBezTo>
                    <a:cubicBezTo>
                      <a:pt x="11" y="1117"/>
                      <a:pt x="0" y="1188"/>
                      <a:pt x="4" y="1260"/>
                    </a:cubicBezTo>
                    <a:cubicBezTo>
                      <a:pt x="14" y="1403"/>
                      <a:pt x="85" y="1529"/>
                      <a:pt x="99" y="1670"/>
                    </a:cubicBezTo>
                    <a:cubicBezTo>
                      <a:pt x="119" y="1882"/>
                      <a:pt x="108" y="2094"/>
                      <a:pt x="123" y="2304"/>
                    </a:cubicBezTo>
                    <a:cubicBezTo>
                      <a:pt x="129" y="2363"/>
                      <a:pt x="135" y="2410"/>
                      <a:pt x="159" y="2464"/>
                    </a:cubicBezTo>
                    <a:cubicBezTo>
                      <a:pt x="189" y="2532"/>
                      <a:pt x="241" y="2593"/>
                      <a:pt x="278" y="2660"/>
                    </a:cubicBezTo>
                    <a:cubicBezTo>
                      <a:pt x="329" y="2750"/>
                      <a:pt x="367" y="2845"/>
                      <a:pt x="401" y="2941"/>
                    </a:cubicBezTo>
                    <a:cubicBezTo>
                      <a:pt x="417" y="2987"/>
                      <a:pt x="430" y="3027"/>
                      <a:pt x="459" y="3066"/>
                    </a:cubicBezTo>
                    <a:cubicBezTo>
                      <a:pt x="506" y="3131"/>
                      <a:pt x="589" y="3204"/>
                      <a:pt x="652" y="3254"/>
                    </a:cubicBezTo>
                    <a:cubicBezTo>
                      <a:pt x="661" y="3262"/>
                      <a:pt x="672" y="3268"/>
                      <a:pt x="681" y="3272"/>
                    </a:cubicBezTo>
                    <a:cubicBezTo>
                      <a:pt x="621" y="2373"/>
                      <a:pt x="547" y="1411"/>
                      <a:pt x="458" y="424"/>
                    </a:cubicBezTo>
                    <a:lnTo>
                      <a:pt x="419" y="1"/>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9"/>
              <p:cNvSpPr/>
              <p:nvPr/>
            </p:nvSpPr>
            <p:spPr>
              <a:xfrm>
                <a:off x="-3738269" y="8237359"/>
                <a:ext cx="246809" cy="642246"/>
              </a:xfrm>
              <a:custGeom>
                <a:avLst/>
                <a:gdLst/>
                <a:ahLst/>
                <a:cxnLst/>
                <a:rect l="l" t="t" r="r" b="b"/>
                <a:pathLst>
                  <a:path w="812" h="2113" extrusionOk="0">
                    <a:moveTo>
                      <a:pt x="0" y="1"/>
                    </a:moveTo>
                    <a:lnTo>
                      <a:pt x="560" y="2112"/>
                    </a:lnTo>
                    <a:cubicBezTo>
                      <a:pt x="593" y="2109"/>
                      <a:pt x="625" y="2098"/>
                      <a:pt x="658" y="2073"/>
                    </a:cubicBezTo>
                    <a:cubicBezTo>
                      <a:pt x="780" y="1983"/>
                      <a:pt x="811" y="1759"/>
                      <a:pt x="777" y="1616"/>
                    </a:cubicBezTo>
                    <a:cubicBezTo>
                      <a:pt x="712" y="1355"/>
                      <a:pt x="492" y="1168"/>
                      <a:pt x="428" y="904"/>
                    </a:cubicBezTo>
                    <a:cubicBezTo>
                      <a:pt x="397" y="775"/>
                      <a:pt x="380" y="655"/>
                      <a:pt x="323" y="532"/>
                    </a:cubicBezTo>
                    <a:cubicBezTo>
                      <a:pt x="270" y="417"/>
                      <a:pt x="225" y="296"/>
                      <a:pt x="168" y="185"/>
                    </a:cubicBezTo>
                    <a:cubicBezTo>
                      <a:pt x="130" y="106"/>
                      <a:pt x="76" y="31"/>
                      <a:pt x="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9"/>
              <p:cNvSpPr/>
              <p:nvPr/>
            </p:nvSpPr>
            <p:spPr>
              <a:xfrm>
                <a:off x="-3243441" y="9147070"/>
                <a:ext cx="220973" cy="591487"/>
              </a:xfrm>
              <a:custGeom>
                <a:avLst/>
                <a:gdLst/>
                <a:ahLst/>
                <a:cxnLst/>
                <a:rect l="l" t="t" r="r" b="b"/>
                <a:pathLst>
                  <a:path w="727" h="1946" extrusionOk="0">
                    <a:moveTo>
                      <a:pt x="267" y="0"/>
                    </a:moveTo>
                    <a:cubicBezTo>
                      <a:pt x="122" y="0"/>
                      <a:pt x="0" y="121"/>
                      <a:pt x="85" y="286"/>
                    </a:cubicBezTo>
                    <a:cubicBezTo>
                      <a:pt x="85" y="545"/>
                      <a:pt x="72" y="807"/>
                      <a:pt x="89" y="1066"/>
                    </a:cubicBezTo>
                    <a:cubicBezTo>
                      <a:pt x="103" y="1284"/>
                      <a:pt x="147" y="1478"/>
                      <a:pt x="240" y="1675"/>
                    </a:cubicBezTo>
                    <a:cubicBezTo>
                      <a:pt x="275" y="1751"/>
                      <a:pt x="305" y="1838"/>
                      <a:pt x="362" y="1900"/>
                    </a:cubicBezTo>
                    <a:cubicBezTo>
                      <a:pt x="392" y="1932"/>
                      <a:pt x="423" y="1945"/>
                      <a:pt x="453" y="1945"/>
                    </a:cubicBezTo>
                    <a:cubicBezTo>
                      <a:pt x="547" y="1945"/>
                      <a:pt x="637" y="1818"/>
                      <a:pt x="673" y="1731"/>
                    </a:cubicBezTo>
                    <a:cubicBezTo>
                      <a:pt x="726" y="1605"/>
                      <a:pt x="701" y="1456"/>
                      <a:pt x="700" y="1322"/>
                    </a:cubicBezTo>
                    <a:lnTo>
                      <a:pt x="700" y="901"/>
                    </a:lnTo>
                    <a:cubicBezTo>
                      <a:pt x="700" y="805"/>
                      <a:pt x="710" y="705"/>
                      <a:pt x="696" y="610"/>
                    </a:cubicBezTo>
                    <a:cubicBezTo>
                      <a:pt x="680" y="512"/>
                      <a:pt x="636" y="409"/>
                      <a:pt x="598" y="317"/>
                    </a:cubicBezTo>
                    <a:cubicBezTo>
                      <a:pt x="560" y="224"/>
                      <a:pt x="504" y="105"/>
                      <a:pt x="419" y="47"/>
                    </a:cubicBezTo>
                    <a:cubicBezTo>
                      <a:pt x="371" y="15"/>
                      <a:pt x="318" y="0"/>
                      <a:pt x="26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9"/>
              <p:cNvSpPr/>
              <p:nvPr/>
            </p:nvSpPr>
            <p:spPr>
              <a:xfrm>
                <a:off x="-2896029" y="9526699"/>
                <a:ext cx="151368" cy="543159"/>
              </a:xfrm>
              <a:custGeom>
                <a:avLst/>
                <a:gdLst/>
                <a:ahLst/>
                <a:cxnLst/>
                <a:rect l="l" t="t" r="r" b="b"/>
                <a:pathLst>
                  <a:path w="498" h="1787" extrusionOk="0">
                    <a:moveTo>
                      <a:pt x="433" y="0"/>
                    </a:moveTo>
                    <a:cubicBezTo>
                      <a:pt x="428" y="4"/>
                      <a:pt x="425" y="8"/>
                      <a:pt x="422" y="13"/>
                    </a:cubicBezTo>
                    <a:cubicBezTo>
                      <a:pt x="338" y="136"/>
                      <a:pt x="280" y="277"/>
                      <a:pt x="208" y="406"/>
                    </a:cubicBezTo>
                    <a:cubicBezTo>
                      <a:pt x="74" y="644"/>
                      <a:pt x="1" y="839"/>
                      <a:pt x="80" y="1109"/>
                    </a:cubicBezTo>
                    <a:cubicBezTo>
                      <a:pt x="149" y="1337"/>
                      <a:pt x="180" y="1585"/>
                      <a:pt x="387" y="1726"/>
                    </a:cubicBezTo>
                    <a:cubicBezTo>
                      <a:pt x="426" y="1753"/>
                      <a:pt x="462" y="1773"/>
                      <a:pt x="498" y="1787"/>
                    </a:cubicBezTo>
                    <a:cubicBezTo>
                      <a:pt x="495" y="1680"/>
                      <a:pt x="491" y="1540"/>
                      <a:pt x="484" y="1367"/>
                    </a:cubicBezTo>
                    <a:cubicBezTo>
                      <a:pt x="474" y="1023"/>
                      <a:pt x="458" y="561"/>
                      <a:pt x="43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9"/>
              <p:cNvSpPr/>
              <p:nvPr/>
            </p:nvSpPr>
            <p:spPr>
              <a:xfrm>
                <a:off x="-3330066" y="7147103"/>
                <a:ext cx="139210" cy="115197"/>
              </a:xfrm>
              <a:custGeom>
                <a:avLst/>
                <a:gdLst/>
                <a:ahLst/>
                <a:cxnLst/>
                <a:rect l="l" t="t" r="r" b="b"/>
                <a:pathLst>
                  <a:path w="458" h="379" extrusionOk="0">
                    <a:moveTo>
                      <a:pt x="244" y="0"/>
                    </a:moveTo>
                    <a:cubicBezTo>
                      <a:pt x="124" y="0"/>
                      <a:pt x="0" y="78"/>
                      <a:pt x="14" y="197"/>
                    </a:cubicBezTo>
                    <a:cubicBezTo>
                      <a:pt x="18" y="239"/>
                      <a:pt x="41" y="270"/>
                      <a:pt x="64" y="306"/>
                    </a:cubicBezTo>
                    <a:cubicBezTo>
                      <a:pt x="98" y="354"/>
                      <a:pt x="113" y="379"/>
                      <a:pt x="173" y="379"/>
                    </a:cubicBezTo>
                    <a:cubicBezTo>
                      <a:pt x="174" y="379"/>
                      <a:pt x="176" y="379"/>
                      <a:pt x="177" y="379"/>
                    </a:cubicBezTo>
                    <a:cubicBezTo>
                      <a:pt x="275" y="378"/>
                      <a:pt x="442" y="355"/>
                      <a:pt x="451" y="231"/>
                    </a:cubicBezTo>
                    <a:cubicBezTo>
                      <a:pt x="458" y="122"/>
                      <a:pt x="413" y="57"/>
                      <a:pt x="348" y="23"/>
                    </a:cubicBezTo>
                    <a:cubicBezTo>
                      <a:pt x="316" y="8"/>
                      <a:pt x="280" y="0"/>
                      <a:pt x="24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9"/>
              <p:cNvSpPr/>
              <p:nvPr/>
            </p:nvSpPr>
            <p:spPr>
              <a:xfrm>
                <a:off x="-3567754" y="8134929"/>
                <a:ext cx="156232" cy="160182"/>
              </a:xfrm>
              <a:custGeom>
                <a:avLst/>
                <a:gdLst/>
                <a:ahLst/>
                <a:cxnLst/>
                <a:rect l="l" t="t" r="r" b="b"/>
                <a:pathLst>
                  <a:path w="514" h="527" extrusionOk="0">
                    <a:moveTo>
                      <a:pt x="304" y="1"/>
                    </a:moveTo>
                    <a:cubicBezTo>
                      <a:pt x="273" y="1"/>
                      <a:pt x="244" y="15"/>
                      <a:pt x="216" y="25"/>
                    </a:cubicBezTo>
                    <a:cubicBezTo>
                      <a:pt x="175" y="37"/>
                      <a:pt x="130" y="39"/>
                      <a:pt x="93" y="60"/>
                    </a:cubicBezTo>
                    <a:cubicBezTo>
                      <a:pt x="31" y="93"/>
                      <a:pt x="1" y="169"/>
                      <a:pt x="1" y="239"/>
                    </a:cubicBezTo>
                    <a:cubicBezTo>
                      <a:pt x="1" y="347"/>
                      <a:pt x="62" y="456"/>
                      <a:pt x="160" y="502"/>
                    </a:cubicBezTo>
                    <a:cubicBezTo>
                      <a:pt x="194" y="519"/>
                      <a:pt x="232" y="527"/>
                      <a:pt x="270" y="527"/>
                    </a:cubicBezTo>
                    <a:cubicBezTo>
                      <a:pt x="340" y="527"/>
                      <a:pt x="410" y="499"/>
                      <a:pt x="456" y="445"/>
                    </a:cubicBezTo>
                    <a:cubicBezTo>
                      <a:pt x="513" y="377"/>
                      <a:pt x="506" y="211"/>
                      <a:pt x="445" y="102"/>
                    </a:cubicBezTo>
                    <a:cubicBezTo>
                      <a:pt x="413" y="44"/>
                      <a:pt x="364" y="1"/>
                      <a:pt x="304"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9"/>
              <p:cNvSpPr/>
              <p:nvPr/>
            </p:nvSpPr>
            <p:spPr>
              <a:xfrm>
                <a:off x="-3234323" y="10433068"/>
                <a:ext cx="176900" cy="370211"/>
              </a:xfrm>
              <a:custGeom>
                <a:avLst/>
                <a:gdLst/>
                <a:ahLst/>
                <a:cxnLst/>
                <a:rect l="l" t="t" r="r" b="b"/>
                <a:pathLst>
                  <a:path w="582" h="1218" extrusionOk="0">
                    <a:moveTo>
                      <a:pt x="154" y="154"/>
                    </a:moveTo>
                    <a:cubicBezTo>
                      <a:pt x="153" y="154"/>
                      <a:pt x="153" y="154"/>
                      <a:pt x="153" y="155"/>
                    </a:cubicBezTo>
                    <a:cubicBezTo>
                      <a:pt x="154" y="154"/>
                      <a:pt x="154" y="154"/>
                      <a:pt x="154" y="154"/>
                    </a:cubicBezTo>
                    <a:lnTo>
                      <a:pt x="154" y="154"/>
                    </a:lnTo>
                    <a:cubicBezTo>
                      <a:pt x="154" y="154"/>
                      <a:pt x="154" y="154"/>
                      <a:pt x="154" y="154"/>
                    </a:cubicBezTo>
                    <a:close/>
                    <a:moveTo>
                      <a:pt x="316" y="1"/>
                    </a:moveTo>
                    <a:cubicBezTo>
                      <a:pt x="293" y="1"/>
                      <a:pt x="270" y="8"/>
                      <a:pt x="245" y="27"/>
                    </a:cubicBezTo>
                    <a:cubicBezTo>
                      <a:pt x="229" y="40"/>
                      <a:pt x="204" y="80"/>
                      <a:pt x="191" y="98"/>
                    </a:cubicBezTo>
                    <a:cubicBezTo>
                      <a:pt x="179" y="115"/>
                      <a:pt x="170" y="141"/>
                      <a:pt x="154" y="154"/>
                    </a:cubicBezTo>
                    <a:lnTo>
                      <a:pt x="154" y="154"/>
                    </a:lnTo>
                    <a:cubicBezTo>
                      <a:pt x="156" y="154"/>
                      <a:pt x="161" y="156"/>
                      <a:pt x="172" y="164"/>
                    </a:cubicBezTo>
                    <a:cubicBezTo>
                      <a:pt x="155" y="357"/>
                      <a:pt x="34" y="532"/>
                      <a:pt x="11" y="728"/>
                    </a:cubicBezTo>
                    <a:cubicBezTo>
                      <a:pt x="5" y="785"/>
                      <a:pt x="8" y="844"/>
                      <a:pt x="8" y="901"/>
                    </a:cubicBezTo>
                    <a:cubicBezTo>
                      <a:pt x="8" y="950"/>
                      <a:pt x="1" y="1004"/>
                      <a:pt x="11" y="1053"/>
                    </a:cubicBezTo>
                    <a:cubicBezTo>
                      <a:pt x="24" y="1115"/>
                      <a:pt x="88" y="1162"/>
                      <a:pt x="137" y="1197"/>
                    </a:cubicBezTo>
                    <a:cubicBezTo>
                      <a:pt x="157" y="1211"/>
                      <a:pt x="175" y="1217"/>
                      <a:pt x="193" y="1217"/>
                    </a:cubicBezTo>
                    <a:cubicBezTo>
                      <a:pt x="280" y="1217"/>
                      <a:pt x="334" y="1065"/>
                      <a:pt x="355" y="995"/>
                    </a:cubicBezTo>
                    <a:cubicBezTo>
                      <a:pt x="388" y="889"/>
                      <a:pt x="417" y="792"/>
                      <a:pt x="464" y="691"/>
                    </a:cubicBezTo>
                    <a:cubicBezTo>
                      <a:pt x="497" y="623"/>
                      <a:pt x="497" y="562"/>
                      <a:pt x="513" y="489"/>
                    </a:cubicBezTo>
                    <a:cubicBezTo>
                      <a:pt x="526" y="425"/>
                      <a:pt x="551" y="374"/>
                      <a:pt x="554" y="308"/>
                    </a:cubicBezTo>
                    <a:cubicBezTo>
                      <a:pt x="556" y="256"/>
                      <a:pt x="581" y="211"/>
                      <a:pt x="569" y="158"/>
                    </a:cubicBezTo>
                    <a:cubicBezTo>
                      <a:pt x="550" y="75"/>
                      <a:pt x="490" y="51"/>
                      <a:pt x="418" y="27"/>
                    </a:cubicBezTo>
                    <a:cubicBezTo>
                      <a:pt x="381" y="14"/>
                      <a:pt x="348" y="1"/>
                      <a:pt x="316"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9"/>
              <p:cNvSpPr/>
              <p:nvPr/>
            </p:nvSpPr>
            <p:spPr>
              <a:xfrm rot="5400000">
                <a:off x="-6885638" y="-668268"/>
                <a:ext cx="87234" cy="293616"/>
              </a:xfrm>
              <a:custGeom>
                <a:avLst/>
                <a:gdLst/>
                <a:ahLst/>
                <a:cxnLst/>
                <a:rect l="l" t="t" r="r" b="b"/>
                <a:pathLst>
                  <a:path w="287" h="966" extrusionOk="0">
                    <a:moveTo>
                      <a:pt x="54" y="1"/>
                    </a:moveTo>
                    <a:cubicBezTo>
                      <a:pt x="23" y="2"/>
                      <a:pt x="0" y="26"/>
                      <a:pt x="0" y="57"/>
                    </a:cubicBezTo>
                    <a:lnTo>
                      <a:pt x="6" y="741"/>
                    </a:lnTo>
                    <a:cubicBezTo>
                      <a:pt x="7" y="865"/>
                      <a:pt x="106" y="963"/>
                      <a:pt x="230" y="965"/>
                    </a:cubicBezTo>
                    <a:cubicBezTo>
                      <a:pt x="260" y="965"/>
                      <a:pt x="285" y="940"/>
                      <a:pt x="285" y="912"/>
                    </a:cubicBezTo>
                    <a:cubicBezTo>
                      <a:pt x="286" y="882"/>
                      <a:pt x="261" y="856"/>
                      <a:pt x="231" y="856"/>
                    </a:cubicBezTo>
                    <a:cubicBezTo>
                      <a:pt x="167" y="855"/>
                      <a:pt x="116" y="805"/>
                      <a:pt x="115" y="739"/>
                    </a:cubicBezTo>
                    <a:lnTo>
                      <a:pt x="108" y="54"/>
                    </a:lnTo>
                    <a:cubicBezTo>
                      <a:pt x="108" y="24"/>
                      <a:pt x="8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2D32-1591-4D65-9CD9-04DF82795688}"/>
              </a:ext>
            </a:extLst>
          </p:cNvPr>
          <p:cNvSpPr>
            <a:spLocks noGrp="1"/>
          </p:cNvSpPr>
          <p:nvPr>
            <p:ph type="ctrTitle"/>
          </p:nvPr>
        </p:nvSpPr>
        <p:spPr>
          <a:xfrm>
            <a:off x="176981" y="629750"/>
            <a:ext cx="8629222" cy="2961482"/>
          </a:xfrm>
        </p:spPr>
        <p:txBody>
          <a:bodyPr/>
          <a:lstStyle/>
          <a:p>
            <a:pPr>
              <a:lnSpc>
                <a:spcPct val="135000"/>
              </a:lnSpc>
              <a:spcAft>
                <a:spcPts val="600"/>
              </a:spcAft>
            </a:pPr>
            <a:br>
              <a:rPr lang="en-US" sz="1600" dirty="0">
                <a:latin typeface="Nunito"/>
                <a:cs typeface="Times New Roman" panose="02020603050405020304" pitchFamily="18" charset="0"/>
              </a:rPr>
            </a:br>
            <a:r>
              <a:rPr lang="en-US" sz="1600" dirty="0">
                <a:latin typeface="Nunito"/>
                <a:cs typeface="Times New Roman" panose="02020603050405020304" pitchFamily="18" charset="0"/>
              </a:rPr>
              <a:t>The data We get from BV-BRC contains 30531 rows and 96 columns. Most of the Columns are Empty </a:t>
            </a:r>
            <a:r>
              <a:rPr lang="en-US" sz="1600" dirty="0" err="1">
                <a:latin typeface="Nunito"/>
                <a:cs typeface="Times New Roman" panose="02020603050405020304" pitchFamily="18" charset="0"/>
              </a:rPr>
              <a:t>i.e</a:t>
            </a:r>
            <a:r>
              <a:rPr lang="en-US" sz="1600" dirty="0">
                <a:latin typeface="Nunito"/>
                <a:cs typeface="Times New Roman" panose="02020603050405020304" pitchFamily="18" charset="0"/>
              </a:rPr>
              <a:t>, Null . The “symptoms” column contained data points in the form of key-value pairs, which were then separated into rows and columns, respectively. Furthermore, all the Yes/No/Blank data points were converted into binary data, with Blank and No being considered as 0, and yes being considered as 1. The data points in the gender column were converted to binary data, with Males getting </a:t>
            </a:r>
            <a:r>
              <a:rPr lang="en-US" sz="1600" dirty="0" err="1">
                <a:latin typeface="Nunito"/>
                <a:cs typeface="Times New Roman" panose="02020603050405020304" pitchFamily="18" charset="0"/>
              </a:rPr>
              <a:t>initialised</a:t>
            </a:r>
            <a:r>
              <a:rPr lang="en-US" sz="1600" dirty="0">
                <a:latin typeface="Nunito"/>
                <a:cs typeface="Times New Roman" panose="02020603050405020304" pitchFamily="18" charset="0"/>
              </a:rPr>
              <a:t> as 0 and Females getting </a:t>
            </a:r>
            <a:r>
              <a:rPr lang="en-US" sz="1600" dirty="0" err="1">
                <a:latin typeface="Nunito"/>
                <a:cs typeface="Times New Roman" panose="02020603050405020304" pitchFamily="18" charset="0"/>
              </a:rPr>
              <a:t>initialised</a:t>
            </a:r>
            <a:r>
              <a:rPr lang="en-US" sz="1600" dirty="0">
                <a:latin typeface="Nunito"/>
                <a:cs typeface="Times New Roman" panose="02020603050405020304" pitchFamily="18" charset="0"/>
              </a:rPr>
              <a:t> as 1. Then, only rows having all instances filled were taken into consideration, the rest were removed. Any row or column value having its instance as null was removed and disregarded</a:t>
            </a:r>
            <a:br>
              <a:rPr lang="en-US" sz="1600" dirty="0">
                <a:latin typeface="Nunito"/>
                <a:cs typeface="Times New Roman" panose="02020603050405020304" pitchFamily="18" charset="0"/>
              </a:rPr>
            </a:br>
            <a:r>
              <a:rPr lang="en-US" sz="1600" dirty="0">
                <a:latin typeface="Nunito"/>
                <a:cs typeface="Times New Roman" panose="02020603050405020304" pitchFamily="18" charset="0"/>
              </a:rPr>
              <a:t> After having </a:t>
            </a:r>
            <a:r>
              <a:rPr lang="en-US" sz="1600" dirty="0" err="1">
                <a:latin typeface="Nunito"/>
                <a:cs typeface="Times New Roman" panose="02020603050405020304" pitchFamily="18" charset="0"/>
              </a:rPr>
              <a:t>finalised</a:t>
            </a:r>
            <a:r>
              <a:rPr lang="en-US" sz="1600" dirty="0">
                <a:latin typeface="Nunito"/>
                <a:cs typeface="Times New Roman" panose="02020603050405020304" pitchFamily="18" charset="0"/>
              </a:rPr>
              <a:t> the data pre-processing, 18582 rows and 23 columns remain, which only contain a patient’s fully-procured relevant data with the collection year, symptoms, gender and age, all columns necessary for processing. </a:t>
            </a:r>
            <a:r>
              <a:rPr lang="en-US" sz="1600" dirty="0">
                <a:latin typeface="Nunito"/>
                <a:ea typeface="Calibri" panose="020F0502020204030204" pitchFamily="34" charset="0"/>
              </a:rPr>
              <a:t>The data was divided into sets of 70% or 80% training and rest for testing, to be comprehended by the learning models. </a:t>
            </a:r>
            <a:br>
              <a:rPr lang="en-US" sz="1600" dirty="0">
                <a:latin typeface="Nunito"/>
                <a:ea typeface="Calibri" panose="020F0502020204030204" pitchFamily="34" charset="0"/>
              </a:rPr>
            </a:br>
            <a:br>
              <a:rPr lang="en-US" sz="1600" dirty="0">
                <a:latin typeface="Nunito"/>
              </a:rPr>
            </a:br>
            <a:br>
              <a:rPr lang="en-US" sz="1600" dirty="0">
                <a:latin typeface="Nunito"/>
                <a:cs typeface="Times New Roman" panose="02020603050405020304" pitchFamily="18" charset="0"/>
              </a:rPr>
            </a:br>
            <a:br>
              <a:rPr lang="en-US" sz="1600" dirty="0">
                <a:latin typeface="Nunito"/>
              </a:rPr>
            </a:br>
            <a:br>
              <a:rPr lang="en-IN" sz="1600" dirty="0">
                <a:latin typeface="Nunito"/>
              </a:rPr>
            </a:br>
            <a:endParaRPr lang="en-IN" sz="1600" dirty="0">
              <a:latin typeface="Nunito"/>
            </a:endParaRPr>
          </a:p>
        </p:txBody>
      </p:sp>
      <p:sp>
        <p:nvSpPr>
          <p:cNvPr id="3" name="Subtitle 2">
            <a:extLst>
              <a:ext uri="{FF2B5EF4-FFF2-40B4-BE49-F238E27FC236}">
                <a16:creationId xmlns:a16="http://schemas.microsoft.com/office/drawing/2014/main" id="{59A0FE35-9772-440E-9DC0-AE70E294ED58}"/>
              </a:ext>
            </a:extLst>
          </p:cNvPr>
          <p:cNvSpPr>
            <a:spLocks noGrp="1"/>
          </p:cNvSpPr>
          <p:nvPr>
            <p:ph type="subTitle" idx="1"/>
          </p:nvPr>
        </p:nvSpPr>
        <p:spPr>
          <a:xfrm>
            <a:off x="1219200" y="446900"/>
            <a:ext cx="6608063" cy="504076"/>
          </a:xfrm>
        </p:spPr>
        <p:txBody>
          <a:bodyPr/>
          <a:lstStyle/>
          <a:p>
            <a:pPr algn="ctr"/>
            <a:r>
              <a:rPr lang="en-IN" sz="2800" b="1" dirty="0">
                <a:latin typeface="Calistoga"/>
              </a:rPr>
              <a:t>Data Pre-Processing</a:t>
            </a:r>
          </a:p>
        </p:txBody>
      </p:sp>
    </p:spTree>
    <p:extLst>
      <p:ext uri="{BB962C8B-B14F-4D97-AF65-F5344CB8AC3E}">
        <p14:creationId xmlns:p14="http://schemas.microsoft.com/office/powerpoint/2010/main" val="21524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0"/>
        <p:cNvGrpSpPr/>
        <p:nvPr/>
      </p:nvGrpSpPr>
      <p:grpSpPr>
        <a:xfrm>
          <a:off x="0" y="0"/>
          <a:ext cx="0" cy="0"/>
          <a:chOff x="0" y="0"/>
          <a:chExt cx="0" cy="0"/>
        </a:xfrm>
      </p:grpSpPr>
      <p:sp>
        <p:nvSpPr>
          <p:cNvPr id="5291" name="Google Shape;5291;p46"/>
          <p:cNvSpPr txBox="1">
            <a:spLocks noGrp="1"/>
          </p:cNvSpPr>
          <p:nvPr>
            <p:ph type="title"/>
          </p:nvPr>
        </p:nvSpPr>
        <p:spPr>
          <a:xfrm>
            <a:off x="1152636" y="186254"/>
            <a:ext cx="6583423" cy="6755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solidFill>
                  <a:schemeClr val="dk2"/>
                </a:solidFill>
              </a:rPr>
              <a:t>Combination of 2 ML Models</a:t>
            </a:r>
            <a:endParaRPr sz="2800" dirty="0">
              <a:solidFill>
                <a:schemeClr val="dk2"/>
              </a:solidFill>
            </a:endParaRPr>
          </a:p>
        </p:txBody>
      </p:sp>
      <p:grpSp>
        <p:nvGrpSpPr>
          <p:cNvPr id="5292" name="Google Shape;5292;p46"/>
          <p:cNvGrpSpPr/>
          <p:nvPr/>
        </p:nvGrpSpPr>
        <p:grpSpPr>
          <a:xfrm rot="-6698909">
            <a:off x="7476507" y="3483585"/>
            <a:ext cx="597981" cy="681783"/>
            <a:chOff x="-1511125" y="950675"/>
            <a:chExt cx="2046401" cy="2333185"/>
          </a:xfrm>
        </p:grpSpPr>
        <p:grpSp>
          <p:nvGrpSpPr>
            <p:cNvPr id="5293" name="Google Shape;5293;p46"/>
            <p:cNvGrpSpPr/>
            <p:nvPr/>
          </p:nvGrpSpPr>
          <p:grpSpPr>
            <a:xfrm>
              <a:off x="-1511125" y="950675"/>
              <a:ext cx="2046401" cy="2333185"/>
              <a:chOff x="-1511125" y="950675"/>
              <a:chExt cx="2046401" cy="2333185"/>
            </a:xfrm>
          </p:grpSpPr>
          <p:sp>
            <p:nvSpPr>
              <p:cNvPr id="5294" name="Google Shape;5294;p46"/>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46"/>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46"/>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46"/>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46"/>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46"/>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46"/>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46"/>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46"/>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46"/>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46"/>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46"/>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46"/>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46"/>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46"/>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46"/>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46"/>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46"/>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46"/>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46"/>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46"/>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46"/>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46"/>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46"/>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46"/>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46"/>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46"/>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46"/>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46"/>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46"/>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46"/>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46"/>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46"/>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46"/>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46"/>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46"/>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46"/>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1" name="Google Shape;5331;p46"/>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2" name="Google Shape;5332;p46"/>
          <p:cNvGrpSpPr/>
          <p:nvPr/>
        </p:nvGrpSpPr>
        <p:grpSpPr>
          <a:xfrm>
            <a:off x="-8" y="2267712"/>
            <a:ext cx="2340872" cy="2875788"/>
            <a:chOff x="-8" y="1051090"/>
            <a:chExt cx="3277292" cy="4092410"/>
          </a:xfrm>
        </p:grpSpPr>
        <p:grpSp>
          <p:nvGrpSpPr>
            <p:cNvPr id="5333" name="Google Shape;5333;p46"/>
            <p:cNvGrpSpPr/>
            <p:nvPr/>
          </p:nvGrpSpPr>
          <p:grpSpPr>
            <a:xfrm>
              <a:off x="-8" y="1051090"/>
              <a:ext cx="3277274" cy="4092410"/>
              <a:chOff x="-4991875" y="-1333500"/>
              <a:chExt cx="8464033" cy="10569241"/>
            </a:xfrm>
          </p:grpSpPr>
          <p:sp>
            <p:nvSpPr>
              <p:cNvPr id="5334" name="Google Shape;5334;p46"/>
              <p:cNvSpPr/>
              <p:nvPr/>
            </p:nvSpPr>
            <p:spPr>
              <a:xfrm>
                <a:off x="-2705858" y="5437422"/>
                <a:ext cx="3868134" cy="3798318"/>
              </a:xfrm>
              <a:custGeom>
                <a:avLst/>
                <a:gdLst/>
                <a:ahLst/>
                <a:cxnLst/>
                <a:rect l="l" t="t" r="r" b="b"/>
                <a:pathLst>
                  <a:path w="21222" h="20448" extrusionOk="0">
                    <a:moveTo>
                      <a:pt x="5055" y="0"/>
                    </a:moveTo>
                    <a:cubicBezTo>
                      <a:pt x="5055" y="0"/>
                      <a:pt x="837" y="7652"/>
                      <a:pt x="0" y="20448"/>
                    </a:cubicBezTo>
                    <a:lnTo>
                      <a:pt x="21222" y="20448"/>
                    </a:lnTo>
                    <a:cubicBezTo>
                      <a:pt x="21222" y="20448"/>
                      <a:pt x="20624" y="8783"/>
                      <a:pt x="16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46"/>
              <p:cNvSpPr/>
              <p:nvPr/>
            </p:nvSpPr>
            <p:spPr>
              <a:xfrm>
                <a:off x="-2124602" y="6507366"/>
                <a:ext cx="491947" cy="2728369"/>
              </a:xfrm>
              <a:custGeom>
                <a:avLst/>
                <a:gdLst/>
                <a:ahLst/>
                <a:cxnLst/>
                <a:rect l="l" t="t" r="r" b="b"/>
                <a:pathLst>
                  <a:path w="2699" h="14688" extrusionOk="0">
                    <a:moveTo>
                      <a:pt x="2698" y="1"/>
                    </a:moveTo>
                    <a:cubicBezTo>
                      <a:pt x="1474" y="2551"/>
                      <a:pt x="0" y="14688"/>
                      <a:pt x="0" y="14688"/>
                    </a:cubicBezTo>
                    <a:lnTo>
                      <a:pt x="1105" y="14688"/>
                    </a:lnTo>
                    <a:cubicBezTo>
                      <a:pt x="1194" y="10096"/>
                      <a:pt x="2698" y="1"/>
                      <a:pt x="2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46"/>
              <p:cNvSpPr/>
              <p:nvPr/>
            </p:nvSpPr>
            <p:spPr>
              <a:xfrm>
                <a:off x="-1493769" y="6507366"/>
                <a:ext cx="491947" cy="2728369"/>
              </a:xfrm>
              <a:custGeom>
                <a:avLst/>
                <a:gdLst/>
                <a:ahLst/>
                <a:cxnLst/>
                <a:rect l="l" t="t" r="r" b="b"/>
                <a:pathLst>
                  <a:path w="2699" h="14688" extrusionOk="0">
                    <a:moveTo>
                      <a:pt x="2699" y="1"/>
                    </a:moveTo>
                    <a:lnTo>
                      <a:pt x="2699" y="1"/>
                    </a:lnTo>
                    <a:cubicBezTo>
                      <a:pt x="1475" y="2551"/>
                      <a:pt x="1" y="14688"/>
                      <a:pt x="1" y="14688"/>
                    </a:cubicBezTo>
                    <a:lnTo>
                      <a:pt x="1105" y="14688"/>
                    </a:lnTo>
                    <a:cubicBezTo>
                      <a:pt x="1196" y="10096"/>
                      <a:pt x="2699" y="1"/>
                      <a:pt x="2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46"/>
              <p:cNvSpPr/>
              <p:nvPr/>
            </p:nvSpPr>
            <p:spPr>
              <a:xfrm>
                <a:off x="171987" y="6507366"/>
                <a:ext cx="491947" cy="2728369"/>
              </a:xfrm>
              <a:custGeom>
                <a:avLst/>
                <a:gdLst/>
                <a:ahLst/>
                <a:cxnLst/>
                <a:rect l="l" t="t" r="r" b="b"/>
                <a:pathLst>
                  <a:path w="2699" h="14688" extrusionOk="0">
                    <a:moveTo>
                      <a:pt x="0" y="1"/>
                    </a:moveTo>
                    <a:cubicBezTo>
                      <a:pt x="0" y="2"/>
                      <a:pt x="1504" y="10096"/>
                      <a:pt x="1594" y="14688"/>
                    </a:cubicBezTo>
                    <a:lnTo>
                      <a:pt x="2698" y="14688"/>
                    </a:lnTo>
                    <a:cubicBezTo>
                      <a:pt x="2698" y="14688"/>
                      <a:pt x="1224" y="25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46"/>
              <p:cNvSpPr/>
              <p:nvPr/>
            </p:nvSpPr>
            <p:spPr>
              <a:xfrm>
                <a:off x="-446634" y="6507366"/>
                <a:ext cx="491947" cy="2728369"/>
              </a:xfrm>
              <a:custGeom>
                <a:avLst/>
                <a:gdLst/>
                <a:ahLst/>
                <a:cxnLst/>
                <a:rect l="l" t="t" r="r" b="b"/>
                <a:pathLst>
                  <a:path w="2699" h="14688" extrusionOk="0">
                    <a:moveTo>
                      <a:pt x="0" y="1"/>
                    </a:moveTo>
                    <a:cubicBezTo>
                      <a:pt x="0" y="1"/>
                      <a:pt x="1503" y="10096"/>
                      <a:pt x="1593" y="14688"/>
                    </a:cubicBezTo>
                    <a:lnTo>
                      <a:pt x="2698" y="14688"/>
                    </a:lnTo>
                    <a:cubicBezTo>
                      <a:pt x="2698" y="14688"/>
                      <a:pt x="1224" y="25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46"/>
              <p:cNvSpPr/>
              <p:nvPr/>
            </p:nvSpPr>
            <p:spPr>
              <a:xfrm>
                <a:off x="-3222408" y="2258798"/>
                <a:ext cx="1589759" cy="3023163"/>
              </a:xfrm>
              <a:custGeom>
                <a:avLst/>
                <a:gdLst/>
                <a:ahLst/>
                <a:cxnLst/>
                <a:rect l="l" t="t" r="r" b="b"/>
                <a:pathLst>
                  <a:path w="8722" h="16275" extrusionOk="0">
                    <a:moveTo>
                      <a:pt x="5701" y="1"/>
                    </a:moveTo>
                    <a:cubicBezTo>
                      <a:pt x="5636" y="1"/>
                      <a:pt x="5570" y="4"/>
                      <a:pt x="5505" y="10"/>
                    </a:cubicBezTo>
                    <a:cubicBezTo>
                      <a:pt x="5477" y="11"/>
                      <a:pt x="5449" y="14"/>
                      <a:pt x="5420" y="19"/>
                    </a:cubicBezTo>
                    <a:lnTo>
                      <a:pt x="5414" y="20"/>
                    </a:lnTo>
                    <a:lnTo>
                      <a:pt x="5410" y="20"/>
                    </a:lnTo>
                    <a:cubicBezTo>
                      <a:pt x="4475" y="143"/>
                      <a:pt x="3671" y="842"/>
                      <a:pt x="3469" y="1824"/>
                    </a:cubicBezTo>
                    <a:lnTo>
                      <a:pt x="3257" y="2612"/>
                    </a:lnTo>
                    <a:lnTo>
                      <a:pt x="2796" y="4313"/>
                    </a:lnTo>
                    <a:lnTo>
                      <a:pt x="1855" y="7789"/>
                    </a:lnTo>
                    <a:lnTo>
                      <a:pt x="1387" y="9521"/>
                    </a:lnTo>
                    <a:lnTo>
                      <a:pt x="1" y="14639"/>
                    </a:lnTo>
                    <a:lnTo>
                      <a:pt x="55" y="14660"/>
                    </a:lnTo>
                    <a:lnTo>
                      <a:pt x="1275" y="15121"/>
                    </a:lnTo>
                    <a:lnTo>
                      <a:pt x="2683" y="15651"/>
                    </a:lnTo>
                    <a:lnTo>
                      <a:pt x="2684" y="15651"/>
                    </a:lnTo>
                    <a:lnTo>
                      <a:pt x="4329" y="16275"/>
                    </a:lnTo>
                    <a:lnTo>
                      <a:pt x="4434" y="15950"/>
                    </a:lnTo>
                    <a:cubicBezTo>
                      <a:pt x="4435" y="15949"/>
                      <a:pt x="4435" y="15946"/>
                      <a:pt x="4435" y="15945"/>
                    </a:cubicBezTo>
                    <a:lnTo>
                      <a:pt x="4723" y="15054"/>
                    </a:lnTo>
                    <a:lnTo>
                      <a:pt x="5372" y="13050"/>
                    </a:lnTo>
                    <a:lnTo>
                      <a:pt x="5895" y="11426"/>
                    </a:lnTo>
                    <a:lnTo>
                      <a:pt x="6022" y="11034"/>
                    </a:lnTo>
                    <a:lnTo>
                      <a:pt x="6363" y="9978"/>
                    </a:lnTo>
                    <a:lnTo>
                      <a:pt x="6575" y="9325"/>
                    </a:lnTo>
                    <a:lnTo>
                      <a:pt x="7751" y="5688"/>
                    </a:lnTo>
                    <a:lnTo>
                      <a:pt x="8687" y="2793"/>
                    </a:lnTo>
                    <a:cubicBezTo>
                      <a:pt x="8711" y="2695"/>
                      <a:pt x="8721" y="2596"/>
                      <a:pt x="8721" y="2498"/>
                    </a:cubicBezTo>
                    <a:cubicBezTo>
                      <a:pt x="8721" y="1746"/>
                      <a:pt x="8100" y="1025"/>
                      <a:pt x="7350" y="553"/>
                    </a:cubicBezTo>
                    <a:cubicBezTo>
                      <a:pt x="7289" y="513"/>
                      <a:pt x="7227" y="476"/>
                      <a:pt x="7165" y="441"/>
                    </a:cubicBezTo>
                    <a:cubicBezTo>
                      <a:pt x="6866" y="272"/>
                      <a:pt x="6555" y="144"/>
                      <a:pt x="6263" y="70"/>
                    </a:cubicBezTo>
                    <a:cubicBezTo>
                      <a:pt x="6138" y="39"/>
                      <a:pt x="6015" y="19"/>
                      <a:pt x="5891" y="9"/>
                    </a:cubicBezTo>
                    <a:cubicBezTo>
                      <a:pt x="5827" y="4"/>
                      <a:pt x="5764" y="1"/>
                      <a:pt x="5701"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46"/>
              <p:cNvSpPr/>
              <p:nvPr/>
            </p:nvSpPr>
            <p:spPr>
              <a:xfrm>
                <a:off x="-4212311" y="4596885"/>
                <a:ext cx="1817779" cy="3158764"/>
              </a:xfrm>
              <a:custGeom>
                <a:avLst/>
                <a:gdLst/>
                <a:ahLst/>
                <a:cxnLst/>
                <a:rect l="l" t="t" r="r" b="b"/>
                <a:pathLst>
                  <a:path w="9973" h="17005" extrusionOk="0">
                    <a:moveTo>
                      <a:pt x="8121" y="0"/>
                    </a:moveTo>
                    <a:cubicBezTo>
                      <a:pt x="7091" y="0"/>
                      <a:pt x="6028" y="992"/>
                      <a:pt x="5483" y="2070"/>
                    </a:cubicBezTo>
                    <a:cubicBezTo>
                      <a:pt x="5398" y="2240"/>
                      <a:pt x="5324" y="2412"/>
                      <a:pt x="5266" y="2586"/>
                    </a:cubicBezTo>
                    <a:lnTo>
                      <a:pt x="5218" y="2712"/>
                    </a:lnTo>
                    <a:lnTo>
                      <a:pt x="4915" y="3504"/>
                    </a:lnTo>
                    <a:lnTo>
                      <a:pt x="4188" y="5402"/>
                    </a:lnTo>
                    <a:lnTo>
                      <a:pt x="3386" y="7498"/>
                    </a:lnTo>
                    <a:lnTo>
                      <a:pt x="3282" y="7773"/>
                    </a:lnTo>
                    <a:lnTo>
                      <a:pt x="3282" y="7774"/>
                    </a:lnTo>
                    <a:lnTo>
                      <a:pt x="2655" y="9409"/>
                    </a:lnTo>
                    <a:lnTo>
                      <a:pt x="2378" y="10135"/>
                    </a:lnTo>
                    <a:lnTo>
                      <a:pt x="1456" y="12548"/>
                    </a:lnTo>
                    <a:lnTo>
                      <a:pt x="1454" y="12548"/>
                    </a:lnTo>
                    <a:lnTo>
                      <a:pt x="340" y="15461"/>
                    </a:lnTo>
                    <a:lnTo>
                      <a:pt x="0" y="16348"/>
                    </a:lnTo>
                    <a:lnTo>
                      <a:pt x="2104" y="17005"/>
                    </a:lnTo>
                    <a:lnTo>
                      <a:pt x="2285" y="16692"/>
                    </a:lnTo>
                    <a:lnTo>
                      <a:pt x="2923" y="15589"/>
                    </a:lnTo>
                    <a:lnTo>
                      <a:pt x="3083" y="15315"/>
                    </a:lnTo>
                    <a:lnTo>
                      <a:pt x="4226" y="13337"/>
                    </a:lnTo>
                    <a:lnTo>
                      <a:pt x="4249" y="13299"/>
                    </a:lnTo>
                    <a:lnTo>
                      <a:pt x="5975" y="10318"/>
                    </a:lnTo>
                    <a:lnTo>
                      <a:pt x="7285" y="8058"/>
                    </a:lnTo>
                    <a:lnTo>
                      <a:pt x="7958" y="6898"/>
                    </a:lnTo>
                    <a:lnTo>
                      <a:pt x="9061" y="4993"/>
                    </a:lnTo>
                    <a:lnTo>
                      <a:pt x="9580" y="4097"/>
                    </a:lnTo>
                    <a:cubicBezTo>
                      <a:pt x="9703" y="3875"/>
                      <a:pt x="9799" y="3624"/>
                      <a:pt x="9865" y="3359"/>
                    </a:cubicBezTo>
                    <a:cubicBezTo>
                      <a:pt x="9866" y="3358"/>
                      <a:pt x="9866" y="3357"/>
                      <a:pt x="9866" y="3355"/>
                    </a:cubicBezTo>
                    <a:cubicBezTo>
                      <a:pt x="9937" y="3072"/>
                      <a:pt x="9973" y="2773"/>
                      <a:pt x="9973" y="2473"/>
                    </a:cubicBezTo>
                    <a:lnTo>
                      <a:pt x="9973" y="2458"/>
                    </a:lnTo>
                    <a:cubicBezTo>
                      <a:pt x="9972" y="2134"/>
                      <a:pt x="9927" y="1809"/>
                      <a:pt x="9836" y="1506"/>
                    </a:cubicBezTo>
                    <a:cubicBezTo>
                      <a:pt x="9680" y="972"/>
                      <a:pt x="9384" y="510"/>
                      <a:pt x="8938" y="235"/>
                    </a:cubicBezTo>
                    <a:cubicBezTo>
                      <a:pt x="8675" y="73"/>
                      <a:pt x="8399" y="0"/>
                      <a:pt x="8121"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46"/>
              <p:cNvSpPr/>
              <p:nvPr/>
            </p:nvSpPr>
            <p:spPr>
              <a:xfrm>
                <a:off x="-4991875" y="7344188"/>
                <a:ext cx="1197878" cy="1580589"/>
              </a:xfrm>
              <a:custGeom>
                <a:avLst/>
                <a:gdLst/>
                <a:ahLst/>
                <a:cxnLst/>
                <a:rect l="l" t="t" r="r" b="b"/>
                <a:pathLst>
                  <a:path w="6572" h="8509" extrusionOk="0">
                    <a:moveTo>
                      <a:pt x="5466" y="1"/>
                    </a:moveTo>
                    <a:lnTo>
                      <a:pt x="4619" y="670"/>
                    </a:lnTo>
                    <a:lnTo>
                      <a:pt x="4071" y="1101"/>
                    </a:lnTo>
                    <a:lnTo>
                      <a:pt x="1917" y="2803"/>
                    </a:lnTo>
                    <a:lnTo>
                      <a:pt x="1751" y="2934"/>
                    </a:lnTo>
                    <a:cubicBezTo>
                      <a:pt x="950" y="3492"/>
                      <a:pt x="428" y="4369"/>
                      <a:pt x="320" y="5341"/>
                    </a:cubicBezTo>
                    <a:lnTo>
                      <a:pt x="41" y="7846"/>
                    </a:lnTo>
                    <a:cubicBezTo>
                      <a:pt x="0" y="8208"/>
                      <a:pt x="288" y="8508"/>
                      <a:pt x="630" y="8508"/>
                    </a:cubicBezTo>
                    <a:cubicBezTo>
                      <a:pt x="682" y="8508"/>
                      <a:pt x="734" y="8501"/>
                      <a:pt x="788" y="8486"/>
                    </a:cubicBezTo>
                    <a:cubicBezTo>
                      <a:pt x="998" y="8430"/>
                      <a:pt x="1161" y="8264"/>
                      <a:pt x="1212" y="8052"/>
                    </a:cubicBezTo>
                    <a:lnTo>
                      <a:pt x="1661" y="6198"/>
                    </a:lnTo>
                    <a:cubicBezTo>
                      <a:pt x="1818" y="5545"/>
                      <a:pt x="2192" y="4968"/>
                      <a:pt x="2719" y="4554"/>
                    </a:cubicBezTo>
                    <a:lnTo>
                      <a:pt x="3053" y="4294"/>
                    </a:lnTo>
                    <a:lnTo>
                      <a:pt x="2620" y="5424"/>
                    </a:lnTo>
                    <a:cubicBezTo>
                      <a:pt x="2591" y="5497"/>
                      <a:pt x="2578" y="5574"/>
                      <a:pt x="2578" y="5648"/>
                    </a:cubicBezTo>
                    <a:cubicBezTo>
                      <a:pt x="2578" y="5892"/>
                      <a:pt x="2722" y="6125"/>
                      <a:pt x="2961" y="6227"/>
                    </a:cubicBezTo>
                    <a:cubicBezTo>
                      <a:pt x="3040" y="6260"/>
                      <a:pt x="3122" y="6276"/>
                      <a:pt x="3203" y="6276"/>
                    </a:cubicBezTo>
                    <a:cubicBezTo>
                      <a:pt x="3418" y="6276"/>
                      <a:pt x="3626" y="6165"/>
                      <a:pt x="3743" y="5970"/>
                    </a:cubicBezTo>
                    <a:lnTo>
                      <a:pt x="4774" y="4239"/>
                    </a:lnTo>
                    <a:cubicBezTo>
                      <a:pt x="6314" y="3472"/>
                      <a:pt x="6535" y="2287"/>
                      <a:pt x="6564" y="1902"/>
                    </a:cubicBezTo>
                    <a:cubicBezTo>
                      <a:pt x="6571" y="1820"/>
                      <a:pt x="6568" y="1774"/>
                      <a:pt x="6568" y="1774"/>
                    </a:cubicBezTo>
                    <a:lnTo>
                      <a:pt x="5466"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46"/>
              <p:cNvSpPr/>
              <p:nvPr/>
            </p:nvSpPr>
            <p:spPr>
              <a:xfrm>
                <a:off x="184928" y="2258427"/>
                <a:ext cx="1360099" cy="3218391"/>
              </a:xfrm>
              <a:custGeom>
                <a:avLst/>
                <a:gdLst/>
                <a:ahLst/>
                <a:cxnLst/>
                <a:rect l="l" t="t" r="r" b="b"/>
                <a:pathLst>
                  <a:path w="7462" h="17326" extrusionOk="0">
                    <a:moveTo>
                      <a:pt x="2285" y="0"/>
                    </a:moveTo>
                    <a:cubicBezTo>
                      <a:pt x="2101" y="0"/>
                      <a:pt x="1915" y="23"/>
                      <a:pt x="1730" y="69"/>
                    </a:cubicBezTo>
                    <a:cubicBezTo>
                      <a:pt x="1405" y="150"/>
                      <a:pt x="1115" y="297"/>
                      <a:pt x="868" y="493"/>
                    </a:cubicBezTo>
                    <a:cubicBezTo>
                      <a:pt x="337" y="917"/>
                      <a:pt x="10" y="1561"/>
                      <a:pt x="2" y="2254"/>
                    </a:cubicBezTo>
                    <a:lnTo>
                      <a:pt x="2" y="2255"/>
                    </a:lnTo>
                    <a:cubicBezTo>
                      <a:pt x="1" y="2265"/>
                      <a:pt x="1" y="2275"/>
                      <a:pt x="1" y="2284"/>
                    </a:cubicBezTo>
                    <a:cubicBezTo>
                      <a:pt x="1" y="2452"/>
                      <a:pt x="21" y="2623"/>
                      <a:pt x="59" y="2794"/>
                    </a:cubicBezTo>
                    <a:lnTo>
                      <a:pt x="143" y="3179"/>
                    </a:lnTo>
                    <a:lnTo>
                      <a:pt x="143" y="3181"/>
                    </a:lnTo>
                    <a:lnTo>
                      <a:pt x="803" y="6187"/>
                    </a:lnTo>
                    <a:lnTo>
                      <a:pt x="1421" y="9009"/>
                    </a:lnTo>
                    <a:lnTo>
                      <a:pt x="1421" y="9010"/>
                    </a:lnTo>
                    <a:lnTo>
                      <a:pt x="1633" y="9977"/>
                    </a:lnTo>
                    <a:lnTo>
                      <a:pt x="1633" y="9978"/>
                    </a:lnTo>
                    <a:lnTo>
                      <a:pt x="2637" y="14559"/>
                    </a:lnTo>
                    <a:lnTo>
                      <a:pt x="3043" y="16412"/>
                    </a:lnTo>
                    <a:lnTo>
                      <a:pt x="3043" y="16413"/>
                    </a:lnTo>
                    <a:lnTo>
                      <a:pt x="3229" y="17268"/>
                    </a:lnTo>
                    <a:lnTo>
                      <a:pt x="3230" y="17270"/>
                    </a:lnTo>
                    <a:lnTo>
                      <a:pt x="3230" y="17272"/>
                    </a:lnTo>
                    <a:lnTo>
                      <a:pt x="3243" y="17325"/>
                    </a:lnTo>
                    <a:lnTo>
                      <a:pt x="3249" y="17319"/>
                    </a:lnTo>
                    <a:lnTo>
                      <a:pt x="3940" y="16719"/>
                    </a:lnTo>
                    <a:lnTo>
                      <a:pt x="4685" y="16072"/>
                    </a:lnTo>
                    <a:lnTo>
                      <a:pt x="5740" y="15158"/>
                    </a:lnTo>
                    <a:lnTo>
                      <a:pt x="7462" y="13661"/>
                    </a:lnTo>
                    <a:lnTo>
                      <a:pt x="7175" y="12483"/>
                    </a:lnTo>
                    <a:lnTo>
                      <a:pt x="6895" y="11356"/>
                    </a:lnTo>
                    <a:lnTo>
                      <a:pt x="6244" y="8742"/>
                    </a:lnTo>
                    <a:lnTo>
                      <a:pt x="6224" y="8664"/>
                    </a:lnTo>
                    <a:lnTo>
                      <a:pt x="5878" y="7274"/>
                    </a:lnTo>
                    <a:lnTo>
                      <a:pt x="5129" y="4256"/>
                    </a:lnTo>
                    <a:lnTo>
                      <a:pt x="4804" y="2950"/>
                    </a:lnTo>
                    <a:lnTo>
                      <a:pt x="4524" y="1825"/>
                    </a:lnTo>
                    <a:cubicBezTo>
                      <a:pt x="4515" y="1778"/>
                      <a:pt x="4503" y="1730"/>
                      <a:pt x="4491" y="1685"/>
                    </a:cubicBezTo>
                    <a:cubicBezTo>
                      <a:pt x="4259" y="836"/>
                      <a:pt x="3571" y="223"/>
                      <a:pt x="2757" y="52"/>
                    </a:cubicBezTo>
                    <a:cubicBezTo>
                      <a:pt x="2726" y="43"/>
                      <a:pt x="2694" y="37"/>
                      <a:pt x="2663" y="33"/>
                    </a:cubicBezTo>
                    <a:cubicBezTo>
                      <a:pt x="2539" y="11"/>
                      <a:pt x="2413" y="0"/>
                      <a:pt x="2285"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46"/>
              <p:cNvSpPr/>
              <p:nvPr/>
            </p:nvSpPr>
            <p:spPr>
              <a:xfrm>
                <a:off x="1891694" y="1662899"/>
                <a:ext cx="1580463" cy="1465050"/>
              </a:xfrm>
              <a:custGeom>
                <a:avLst/>
                <a:gdLst/>
                <a:ahLst/>
                <a:cxnLst/>
                <a:rect l="l" t="t" r="r" b="b"/>
                <a:pathLst>
                  <a:path w="8671" h="7887" extrusionOk="0">
                    <a:moveTo>
                      <a:pt x="6874" y="1"/>
                    </a:moveTo>
                    <a:cubicBezTo>
                      <a:pt x="6793" y="1"/>
                      <a:pt x="6711" y="24"/>
                      <a:pt x="6638" y="74"/>
                    </a:cubicBezTo>
                    <a:lnTo>
                      <a:pt x="2370" y="2871"/>
                    </a:lnTo>
                    <a:lnTo>
                      <a:pt x="3039" y="1550"/>
                    </a:lnTo>
                    <a:cubicBezTo>
                      <a:pt x="3088" y="1452"/>
                      <a:pt x="3113" y="1345"/>
                      <a:pt x="3113" y="1240"/>
                    </a:cubicBezTo>
                    <a:cubicBezTo>
                      <a:pt x="3113" y="1078"/>
                      <a:pt x="3055" y="917"/>
                      <a:pt x="2943" y="789"/>
                    </a:cubicBezTo>
                    <a:cubicBezTo>
                      <a:pt x="2836" y="665"/>
                      <a:pt x="2688" y="604"/>
                      <a:pt x="2541" y="604"/>
                    </a:cubicBezTo>
                    <a:cubicBezTo>
                      <a:pt x="2387" y="604"/>
                      <a:pt x="2233" y="670"/>
                      <a:pt x="2126" y="801"/>
                    </a:cubicBezTo>
                    <a:lnTo>
                      <a:pt x="1242" y="1882"/>
                    </a:lnTo>
                    <a:cubicBezTo>
                      <a:pt x="743" y="2497"/>
                      <a:pt x="392" y="3219"/>
                      <a:pt x="222" y="3992"/>
                    </a:cubicBezTo>
                    <a:lnTo>
                      <a:pt x="93" y="4569"/>
                    </a:lnTo>
                    <a:cubicBezTo>
                      <a:pt x="55" y="4743"/>
                      <a:pt x="31" y="4922"/>
                      <a:pt x="23" y="5098"/>
                    </a:cubicBezTo>
                    <a:cubicBezTo>
                      <a:pt x="0" y="5520"/>
                      <a:pt x="62" y="5947"/>
                      <a:pt x="206" y="6351"/>
                    </a:cubicBezTo>
                    <a:lnTo>
                      <a:pt x="754" y="7887"/>
                    </a:lnTo>
                    <a:lnTo>
                      <a:pt x="1805" y="7471"/>
                    </a:lnTo>
                    <a:lnTo>
                      <a:pt x="2269" y="7287"/>
                    </a:lnTo>
                    <a:lnTo>
                      <a:pt x="2718" y="7110"/>
                    </a:lnTo>
                    <a:lnTo>
                      <a:pt x="4367" y="6456"/>
                    </a:lnTo>
                    <a:lnTo>
                      <a:pt x="4397" y="6445"/>
                    </a:lnTo>
                    <a:lnTo>
                      <a:pt x="7443" y="5239"/>
                    </a:lnTo>
                    <a:cubicBezTo>
                      <a:pt x="7578" y="5183"/>
                      <a:pt x="7672" y="5059"/>
                      <a:pt x="7693" y="4916"/>
                    </a:cubicBezTo>
                    <a:cubicBezTo>
                      <a:pt x="7732" y="4657"/>
                      <a:pt x="7527" y="4441"/>
                      <a:pt x="7285" y="4441"/>
                    </a:cubicBezTo>
                    <a:cubicBezTo>
                      <a:pt x="7243" y="4441"/>
                      <a:pt x="7201" y="4447"/>
                      <a:pt x="7158" y="4461"/>
                    </a:cubicBezTo>
                    <a:lnTo>
                      <a:pt x="5672" y="4705"/>
                    </a:lnTo>
                    <a:lnTo>
                      <a:pt x="5672" y="4705"/>
                    </a:lnTo>
                    <a:lnTo>
                      <a:pt x="8313" y="3621"/>
                    </a:lnTo>
                    <a:cubicBezTo>
                      <a:pt x="8478" y="3545"/>
                      <a:pt x="8574" y="3370"/>
                      <a:pt x="8550" y="3190"/>
                    </a:cubicBezTo>
                    <a:lnTo>
                      <a:pt x="8543" y="3136"/>
                    </a:lnTo>
                    <a:cubicBezTo>
                      <a:pt x="8515" y="2923"/>
                      <a:pt x="8334" y="2776"/>
                      <a:pt x="8134" y="2776"/>
                    </a:cubicBezTo>
                    <a:cubicBezTo>
                      <a:pt x="8087" y="2776"/>
                      <a:pt x="8038" y="2784"/>
                      <a:pt x="7990" y="2802"/>
                    </a:cubicBezTo>
                    <a:lnTo>
                      <a:pt x="5386" y="3660"/>
                    </a:lnTo>
                    <a:lnTo>
                      <a:pt x="5386" y="3660"/>
                    </a:lnTo>
                    <a:lnTo>
                      <a:pt x="8420" y="1862"/>
                    </a:lnTo>
                    <a:cubicBezTo>
                      <a:pt x="8600" y="1753"/>
                      <a:pt x="8670" y="1528"/>
                      <a:pt x="8586" y="1338"/>
                    </a:cubicBezTo>
                    <a:lnTo>
                      <a:pt x="8537" y="1225"/>
                    </a:lnTo>
                    <a:cubicBezTo>
                      <a:pt x="8468" y="1070"/>
                      <a:pt x="8315" y="979"/>
                      <a:pt x="8156" y="979"/>
                    </a:cubicBezTo>
                    <a:cubicBezTo>
                      <a:pt x="8084" y="979"/>
                      <a:pt x="8011" y="998"/>
                      <a:pt x="7944" y="1038"/>
                    </a:cubicBezTo>
                    <a:lnTo>
                      <a:pt x="4408" y="2874"/>
                    </a:lnTo>
                    <a:lnTo>
                      <a:pt x="7211" y="887"/>
                    </a:lnTo>
                    <a:cubicBezTo>
                      <a:pt x="7365" y="763"/>
                      <a:pt x="7411" y="547"/>
                      <a:pt x="7319" y="373"/>
                    </a:cubicBezTo>
                    <a:lnTo>
                      <a:pt x="7242" y="224"/>
                    </a:lnTo>
                    <a:cubicBezTo>
                      <a:pt x="7168" y="80"/>
                      <a:pt x="7022" y="1"/>
                      <a:pt x="6874"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46"/>
              <p:cNvSpPr/>
              <p:nvPr/>
            </p:nvSpPr>
            <p:spPr>
              <a:xfrm>
                <a:off x="2255686" y="2183568"/>
                <a:ext cx="159851" cy="452499"/>
              </a:xfrm>
              <a:custGeom>
                <a:avLst/>
                <a:gdLst/>
                <a:ahLst/>
                <a:cxnLst/>
                <a:rect l="l" t="t" r="r" b="b"/>
                <a:pathLst>
                  <a:path w="877" h="2436" extrusionOk="0">
                    <a:moveTo>
                      <a:pt x="373" y="1"/>
                    </a:moveTo>
                    <a:cubicBezTo>
                      <a:pt x="364" y="1"/>
                      <a:pt x="355" y="2"/>
                      <a:pt x="347" y="6"/>
                    </a:cubicBezTo>
                    <a:cubicBezTo>
                      <a:pt x="313" y="20"/>
                      <a:pt x="296" y="59"/>
                      <a:pt x="309" y="94"/>
                    </a:cubicBezTo>
                    <a:cubicBezTo>
                      <a:pt x="316" y="104"/>
                      <a:pt x="724" y="1144"/>
                      <a:pt x="20" y="2335"/>
                    </a:cubicBezTo>
                    <a:cubicBezTo>
                      <a:pt x="1" y="2367"/>
                      <a:pt x="11" y="2408"/>
                      <a:pt x="43" y="2426"/>
                    </a:cubicBezTo>
                    <a:cubicBezTo>
                      <a:pt x="54" y="2434"/>
                      <a:pt x="65" y="2436"/>
                      <a:pt x="77" y="2436"/>
                    </a:cubicBezTo>
                    <a:cubicBezTo>
                      <a:pt x="100" y="2436"/>
                      <a:pt x="122" y="2424"/>
                      <a:pt x="135" y="2402"/>
                    </a:cubicBezTo>
                    <a:cubicBezTo>
                      <a:pt x="876" y="1150"/>
                      <a:pt x="452" y="87"/>
                      <a:pt x="435" y="42"/>
                    </a:cubicBezTo>
                    <a:cubicBezTo>
                      <a:pt x="424" y="16"/>
                      <a:pt x="399" y="1"/>
                      <a:pt x="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46"/>
              <p:cNvSpPr/>
              <p:nvPr/>
            </p:nvSpPr>
            <p:spPr>
              <a:xfrm>
                <a:off x="738296" y="2601514"/>
                <a:ext cx="1564241" cy="3169909"/>
              </a:xfrm>
              <a:custGeom>
                <a:avLst/>
                <a:gdLst/>
                <a:ahLst/>
                <a:cxnLst/>
                <a:rect l="l" t="t" r="r" b="b"/>
                <a:pathLst>
                  <a:path w="8582" h="17065" extrusionOk="0">
                    <a:moveTo>
                      <a:pt x="6372" y="0"/>
                    </a:moveTo>
                    <a:lnTo>
                      <a:pt x="6349" y="47"/>
                    </a:lnTo>
                    <a:lnTo>
                      <a:pt x="5413" y="2087"/>
                    </a:lnTo>
                    <a:lnTo>
                      <a:pt x="4720" y="3598"/>
                    </a:lnTo>
                    <a:lnTo>
                      <a:pt x="3203" y="6900"/>
                    </a:lnTo>
                    <a:lnTo>
                      <a:pt x="1597" y="10397"/>
                    </a:lnTo>
                    <a:lnTo>
                      <a:pt x="1574" y="10447"/>
                    </a:lnTo>
                    <a:lnTo>
                      <a:pt x="318" y="13183"/>
                    </a:lnTo>
                    <a:lnTo>
                      <a:pt x="239" y="13358"/>
                    </a:lnTo>
                    <a:cubicBezTo>
                      <a:pt x="77" y="13710"/>
                      <a:pt x="1" y="14081"/>
                      <a:pt x="1" y="14445"/>
                    </a:cubicBezTo>
                    <a:cubicBezTo>
                      <a:pt x="1" y="14487"/>
                      <a:pt x="2" y="14528"/>
                      <a:pt x="3" y="14568"/>
                    </a:cubicBezTo>
                    <a:lnTo>
                      <a:pt x="3" y="14570"/>
                    </a:lnTo>
                    <a:cubicBezTo>
                      <a:pt x="17" y="14866"/>
                      <a:pt x="80" y="15153"/>
                      <a:pt x="189" y="15426"/>
                    </a:cubicBezTo>
                    <a:lnTo>
                      <a:pt x="191" y="15427"/>
                    </a:lnTo>
                    <a:lnTo>
                      <a:pt x="191" y="15428"/>
                    </a:lnTo>
                    <a:cubicBezTo>
                      <a:pt x="199" y="15443"/>
                      <a:pt x="205" y="15461"/>
                      <a:pt x="210" y="15474"/>
                    </a:cubicBezTo>
                    <a:cubicBezTo>
                      <a:pt x="364" y="15839"/>
                      <a:pt x="603" y="16169"/>
                      <a:pt x="912" y="16433"/>
                    </a:cubicBezTo>
                    <a:cubicBezTo>
                      <a:pt x="1065" y="16564"/>
                      <a:pt x="1234" y="16679"/>
                      <a:pt x="1419" y="16774"/>
                    </a:cubicBezTo>
                    <a:cubicBezTo>
                      <a:pt x="1530" y="16830"/>
                      <a:pt x="1642" y="16878"/>
                      <a:pt x="1754" y="16918"/>
                    </a:cubicBezTo>
                    <a:cubicBezTo>
                      <a:pt x="2038" y="17017"/>
                      <a:pt x="2328" y="17065"/>
                      <a:pt x="2614" y="17065"/>
                    </a:cubicBezTo>
                    <a:cubicBezTo>
                      <a:pt x="2937" y="17065"/>
                      <a:pt x="3255" y="17004"/>
                      <a:pt x="3551" y="16891"/>
                    </a:cubicBezTo>
                    <a:cubicBezTo>
                      <a:pt x="3561" y="16888"/>
                      <a:pt x="3569" y="16885"/>
                      <a:pt x="3575" y="16881"/>
                    </a:cubicBezTo>
                    <a:cubicBezTo>
                      <a:pt x="4142" y="16658"/>
                      <a:pt x="4629" y="16239"/>
                      <a:pt x="4927" y="15675"/>
                    </a:cubicBezTo>
                    <a:cubicBezTo>
                      <a:pt x="5023" y="15495"/>
                      <a:pt x="5100" y="15300"/>
                      <a:pt x="5152" y="15091"/>
                    </a:cubicBezTo>
                    <a:lnTo>
                      <a:pt x="5223" y="14790"/>
                    </a:lnTo>
                    <a:lnTo>
                      <a:pt x="5297" y="14472"/>
                    </a:lnTo>
                    <a:lnTo>
                      <a:pt x="5674" y="12873"/>
                    </a:lnTo>
                    <a:lnTo>
                      <a:pt x="6727" y="8393"/>
                    </a:lnTo>
                    <a:lnTo>
                      <a:pt x="6963" y="7392"/>
                    </a:lnTo>
                    <a:lnTo>
                      <a:pt x="7421" y="5443"/>
                    </a:lnTo>
                    <a:lnTo>
                      <a:pt x="8131" y="2419"/>
                    </a:lnTo>
                    <a:lnTo>
                      <a:pt x="8582" y="505"/>
                    </a:lnTo>
                    <a:lnTo>
                      <a:pt x="6372"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46"/>
              <p:cNvSpPr/>
              <p:nvPr/>
            </p:nvSpPr>
            <p:spPr>
              <a:xfrm>
                <a:off x="1011335" y="3855169"/>
                <a:ext cx="321524" cy="699368"/>
              </a:xfrm>
              <a:custGeom>
                <a:avLst/>
                <a:gdLst/>
                <a:ahLst/>
                <a:cxnLst/>
                <a:rect l="l" t="t" r="r" b="b"/>
                <a:pathLst>
                  <a:path w="1764" h="3765" extrusionOk="0">
                    <a:moveTo>
                      <a:pt x="1686" y="1"/>
                    </a:moveTo>
                    <a:cubicBezTo>
                      <a:pt x="1660" y="1"/>
                      <a:pt x="1636" y="16"/>
                      <a:pt x="1624" y="41"/>
                    </a:cubicBezTo>
                    <a:lnTo>
                      <a:pt x="16" y="3669"/>
                    </a:lnTo>
                    <a:cubicBezTo>
                      <a:pt x="1" y="3704"/>
                      <a:pt x="16" y="3744"/>
                      <a:pt x="51" y="3759"/>
                    </a:cubicBezTo>
                    <a:cubicBezTo>
                      <a:pt x="59" y="3762"/>
                      <a:pt x="68" y="3764"/>
                      <a:pt x="78" y="3764"/>
                    </a:cubicBezTo>
                    <a:cubicBezTo>
                      <a:pt x="103" y="3764"/>
                      <a:pt x="128" y="3750"/>
                      <a:pt x="140" y="3725"/>
                    </a:cubicBezTo>
                    <a:lnTo>
                      <a:pt x="1748" y="97"/>
                    </a:lnTo>
                    <a:cubicBezTo>
                      <a:pt x="1763" y="61"/>
                      <a:pt x="1748" y="22"/>
                      <a:pt x="1715" y="7"/>
                    </a:cubicBezTo>
                    <a:cubicBezTo>
                      <a:pt x="1705" y="2"/>
                      <a:pt x="169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46"/>
              <p:cNvSpPr/>
              <p:nvPr/>
            </p:nvSpPr>
            <p:spPr>
              <a:xfrm>
                <a:off x="-2306871" y="1889333"/>
                <a:ext cx="2995243" cy="3548292"/>
              </a:xfrm>
              <a:custGeom>
                <a:avLst/>
                <a:gdLst/>
                <a:ahLst/>
                <a:cxnLst/>
                <a:rect l="l" t="t" r="r" b="b"/>
                <a:pathLst>
                  <a:path w="16433" h="19102" extrusionOk="0">
                    <a:moveTo>
                      <a:pt x="8024" y="1"/>
                    </a:moveTo>
                    <a:lnTo>
                      <a:pt x="5871" y="567"/>
                    </a:lnTo>
                    <a:lnTo>
                      <a:pt x="5870" y="567"/>
                    </a:lnTo>
                    <a:lnTo>
                      <a:pt x="4453" y="940"/>
                    </a:lnTo>
                    <a:lnTo>
                      <a:pt x="3190" y="1273"/>
                    </a:lnTo>
                    <a:lnTo>
                      <a:pt x="2434" y="1471"/>
                    </a:lnTo>
                    <a:lnTo>
                      <a:pt x="847" y="1888"/>
                    </a:lnTo>
                    <a:lnTo>
                      <a:pt x="486" y="1984"/>
                    </a:lnTo>
                    <a:lnTo>
                      <a:pt x="399" y="2009"/>
                    </a:lnTo>
                    <a:lnTo>
                      <a:pt x="391" y="2010"/>
                    </a:lnTo>
                    <a:lnTo>
                      <a:pt x="388" y="2010"/>
                    </a:lnTo>
                    <a:lnTo>
                      <a:pt x="1" y="2112"/>
                    </a:lnTo>
                    <a:lnTo>
                      <a:pt x="1182" y="9113"/>
                    </a:lnTo>
                    <a:lnTo>
                      <a:pt x="1554" y="11315"/>
                    </a:lnTo>
                    <a:lnTo>
                      <a:pt x="2866" y="19101"/>
                    </a:lnTo>
                    <a:lnTo>
                      <a:pt x="13883" y="19101"/>
                    </a:lnTo>
                    <a:lnTo>
                      <a:pt x="15091" y="10999"/>
                    </a:lnTo>
                    <a:lnTo>
                      <a:pt x="15091" y="10998"/>
                    </a:lnTo>
                    <a:lnTo>
                      <a:pt x="15389" y="8996"/>
                    </a:lnTo>
                    <a:lnTo>
                      <a:pt x="15733" y="6689"/>
                    </a:lnTo>
                    <a:lnTo>
                      <a:pt x="15734" y="6680"/>
                    </a:lnTo>
                    <a:lnTo>
                      <a:pt x="16425" y="2041"/>
                    </a:lnTo>
                    <a:lnTo>
                      <a:pt x="16432" y="1999"/>
                    </a:lnTo>
                    <a:lnTo>
                      <a:pt x="16334" y="1976"/>
                    </a:lnTo>
                    <a:lnTo>
                      <a:pt x="13434" y="1286"/>
                    </a:lnTo>
                    <a:lnTo>
                      <a:pt x="12122" y="975"/>
                    </a:lnTo>
                    <a:lnTo>
                      <a:pt x="11791" y="897"/>
                    </a:lnTo>
                    <a:lnTo>
                      <a:pt x="10414" y="568"/>
                    </a:lnTo>
                    <a:lnTo>
                      <a:pt x="10184" y="513"/>
                    </a:lnTo>
                    <a:lnTo>
                      <a:pt x="8024"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46"/>
              <p:cNvSpPr/>
              <p:nvPr/>
            </p:nvSpPr>
            <p:spPr>
              <a:xfrm>
                <a:off x="-2214278" y="2902436"/>
                <a:ext cx="154383" cy="675405"/>
              </a:xfrm>
              <a:custGeom>
                <a:avLst/>
                <a:gdLst/>
                <a:ahLst/>
                <a:cxnLst/>
                <a:rect l="l" t="t" r="r" b="b"/>
                <a:pathLst>
                  <a:path w="847" h="3636" extrusionOk="0">
                    <a:moveTo>
                      <a:pt x="74" y="0"/>
                    </a:moveTo>
                    <a:cubicBezTo>
                      <a:pt x="70" y="0"/>
                      <a:pt x="66" y="1"/>
                      <a:pt x="61" y="2"/>
                    </a:cubicBezTo>
                    <a:cubicBezTo>
                      <a:pt x="25" y="10"/>
                      <a:pt x="0" y="45"/>
                      <a:pt x="7" y="81"/>
                    </a:cubicBezTo>
                    <a:lnTo>
                      <a:pt x="707" y="3580"/>
                    </a:lnTo>
                    <a:cubicBezTo>
                      <a:pt x="713" y="3612"/>
                      <a:pt x="742" y="3635"/>
                      <a:pt x="773" y="3635"/>
                    </a:cubicBezTo>
                    <a:cubicBezTo>
                      <a:pt x="777" y="3635"/>
                      <a:pt x="782" y="3635"/>
                      <a:pt x="787" y="3633"/>
                    </a:cubicBezTo>
                    <a:cubicBezTo>
                      <a:pt x="823" y="3626"/>
                      <a:pt x="847" y="3591"/>
                      <a:pt x="839" y="3554"/>
                    </a:cubicBezTo>
                    <a:lnTo>
                      <a:pt x="140" y="56"/>
                    </a:lnTo>
                    <a:cubicBezTo>
                      <a:pt x="135" y="24"/>
                      <a:pt x="106"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46"/>
              <p:cNvSpPr/>
              <p:nvPr/>
            </p:nvSpPr>
            <p:spPr>
              <a:xfrm>
                <a:off x="457967" y="2925284"/>
                <a:ext cx="154018" cy="675219"/>
              </a:xfrm>
              <a:custGeom>
                <a:avLst/>
                <a:gdLst/>
                <a:ahLst/>
                <a:cxnLst/>
                <a:rect l="l" t="t" r="r" b="b"/>
                <a:pathLst>
                  <a:path w="845" h="3635" extrusionOk="0">
                    <a:moveTo>
                      <a:pt x="771" y="1"/>
                    </a:moveTo>
                    <a:cubicBezTo>
                      <a:pt x="740" y="1"/>
                      <a:pt x="713" y="23"/>
                      <a:pt x="706" y="55"/>
                    </a:cubicBezTo>
                    <a:lnTo>
                      <a:pt x="6" y="3555"/>
                    </a:lnTo>
                    <a:cubicBezTo>
                      <a:pt x="0" y="3591"/>
                      <a:pt x="23" y="3626"/>
                      <a:pt x="59" y="3633"/>
                    </a:cubicBezTo>
                    <a:cubicBezTo>
                      <a:pt x="63" y="3635"/>
                      <a:pt x="68" y="3635"/>
                      <a:pt x="73" y="3635"/>
                    </a:cubicBezTo>
                    <a:cubicBezTo>
                      <a:pt x="104" y="3635"/>
                      <a:pt x="132" y="3613"/>
                      <a:pt x="139" y="3581"/>
                    </a:cubicBezTo>
                    <a:lnTo>
                      <a:pt x="838" y="81"/>
                    </a:lnTo>
                    <a:cubicBezTo>
                      <a:pt x="844" y="44"/>
                      <a:pt x="821" y="10"/>
                      <a:pt x="784" y="2"/>
                    </a:cubicBezTo>
                    <a:cubicBezTo>
                      <a:pt x="780" y="1"/>
                      <a:pt x="776"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46"/>
              <p:cNvSpPr/>
              <p:nvPr/>
            </p:nvSpPr>
            <p:spPr>
              <a:xfrm>
                <a:off x="-2159962" y="3018161"/>
                <a:ext cx="2736237" cy="2419459"/>
              </a:xfrm>
              <a:custGeom>
                <a:avLst/>
                <a:gdLst/>
                <a:ahLst/>
                <a:cxnLst/>
                <a:rect l="l" t="t" r="r" b="b"/>
                <a:pathLst>
                  <a:path w="15012" h="13025" extrusionOk="0">
                    <a:moveTo>
                      <a:pt x="3647" y="0"/>
                    </a:moveTo>
                    <a:lnTo>
                      <a:pt x="1" y="3385"/>
                    </a:lnTo>
                    <a:lnTo>
                      <a:pt x="2060" y="13024"/>
                    </a:lnTo>
                    <a:lnTo>
                      <a:pt x="13077" y="13024"/>
                    </a:lnTo>
                    <a:lnTo>
                      <a:pt x="15012" y="3302"/>
                    </a:lnTo>
                    <a:lnTo>
                      <a:pt x="11316" y="0"/>
                    </a:lnTo>
                    <a:lnTo>
                      <a:pt x="7411" y="4126"/>
                    </a:lnTo>
                    <a:lnTo>
                      <a:pt x="3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46"/>
              <p:cNvSpPr/>
              <p:nvPr/>
            </p:nvSpPr>
            <p:spPr>
              <a:xfrm>
                <a:off x="-1632476" y="2045552"/>
                <a:ext cx="227473" cy="1194219"/>
              </a:xfrm>
              <a:custGeom>
                <a:avLst/>
                <a:gdLst/>
                <a:ahLst/>
                <a:cxnLst/>
                <a:rect l="l" t="t" r="r" b="b"/>
                <a:pathLst>
                  <a:path w="1248" h="6429" extrusionOk="0">
                    <a:moveTo>
                      <a:pt x="956" y="1"/>
                    </a:moveTo>
                    <a:lnTo>
                      <a:pt x="286" y="184"/>
                    </a:lnTo>
                    <a:lnTo>
                      <a:pt x="0" y="6429"/>
                    </a:lnTo>
                    <a:lnTo>
                      <a:pt x="0" y="6429"/>
                    </a:lnTo>
                    <a:lnTo>
                      <a:pt x="1155" y="6115"/>
                    </a:lnTo>
                    <a:cubicBezTo>
                      <a:pt x="1248" y="5928"/>
                      <a:pt x="956" y="1"/>
                      <a:pt x="9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46"/>
              <p:cNvSpPr/>
              <p:nvPr/>
            </p:nvSpPr>
            <p:spPr>
              <a:xfrm>
                <a:off x="-176876" y="2045552"/>
                <a:ext cx="227473" cy="1194219"/>
              </a:xfrm>
              <a:custGeom>
                <a:avLst/>
                <a:gdLst/>
                <a:ahLst/>
                <a:cxnLst/>
                <a:rect l="l" t="t" r="r" b="b"/>
                <a:pathLst>
                  <a:path w="1248" h="6429" extrusionOk="0">
                    <a:moveTo>
                      <a:pt x="292" y="1"/>
                    </a:moveTo>
                    <a:cubicBezTo>
                      <a:pt x="292" y="1"/>
                      <a:pt x="1" y="5928"/>
                      <a:pt x="94" y="6115"/>
                    </a:cubicBezTo>
                    <a:lnTo>
                      <a:pt x="1247" y="6429"/>
                    </a:lnTo>
                    <a:lnTo>
                      <a:pt x="961" y="184"/>
                    </a:lnTo>
                    <a:lnTo>
                      <a:pt x="2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46"/>
              <p:cNvSpPr/>
              <p:nvPr/>
            </p:nvSpPr>
            <p:spPr>
              <a:xfrm>
                <a:off x="-2306871" y="103308"/>
                <a:ext cx="2924340" cy="1572416"/>
              </a:xfrm>
              <a:custGeom>
                <a:avLst/>
                <a:gdLst/>
                <a:ahLst/>
                <a:cxnLst/>
                <a:rect l="l" t="t" r="r" b="b"/>
                <a:pathLst>
                  <a:path w="16044" h="8465" extrusionOk="0">
                    <a:moveTo>
                      <a:pt x="7935" y="1"/>
                    </a:moveTo>
                    <a:lnTo>
                      <a:pt x="2462" y="708"/>
                    </a:lnTo>
                    <a:cubicBezTo>
                      <a:pt x="2462" y="708"/>
                      <a:pt x="3106" y="3781"/>
                      <a:pt x="1838" y="4880"/>
                    </a:cubicBezTo>
                    <a:cubicBezTo>
                      <a:pt x="570" y="5979"/>
                      <a:pt x="1" y="6887"/>
                      <a:pt x="1" y="8465"/>
                    </a:cubicBezTo>
                    <a:lnTo>
                      <a:pt x="16041" y="8465"/>
                    </a:lnTo>
                    <a:cubicBezTo>
                      <a:pt x="16043" y="6888"/>
                      <a:pt x="15472" y="5979"/>
                      <a:pt x="14204" y="4880"/>
                    </a:cubicBezTo>
                    <a:cubicBezTo>
                      <a:pt x="12936" y="3780"/>
                      <a:pt x="13580" y="708"/>
                      <a:pt x="13580" y="708"/>
                    </a:cubicBezTo>
                    <a:lnTo>
                      <a:pt x="8107" y="1"/>
                    </a:lnTo>
                    <a:lnTo>
                      <a:pt x="8021" y="2720"/>
                    </a:lnTo>
                    <a:lnTo>
                      <a:pt x="7935"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46"/>
              <p:cNvSpPr/>
              <p:nvPr/>
            </p:nvSpPr>
            <p:spPr>
              <a:xfrm>
                <a:off x="-2173450" y="76373"/>
                <a:ext cx="566313" cy="582156"/>
              </a:xfrm>
              <a:custGeom>
                <a:avLst/>
                <a:gdLst/>
                <a:ahLst/>
                <a:cxnLst/>
                <a:rect l="l" t="t" r="r" b="b"/>
                <a:pathLst>
                  <a:path w="3107" h="3134" extrusionOk="0">
                    <a:moveTo>
                      <a:pt x="1597" y="0"/>
                    </a:moveTo>
                    <a:cubicBezTo>
                      <a:pt x="1341" y="0"/>
                      <a:pt x="1060" y="98"/>
                      <a:pt x="813" y="410"/>
                    </a:cubicBezTo>
                    <a:cubicBezTo>
                      <a:pt x="0" y="1436"/>
                      <a:pt x="988" y="3133"/>
                      <a:pt x="2206" y="3133"/>
                    </a:cubicBezTo>
                    <a:cubicBezTo>
                      <a:pt x="2500" y="3133"/>
                      <a:pt x="2807" y="3034"/>
                      <a:pt x="3106" y="2803"/>
                    </a:cubicBezTo>
                    <a:lnTo>
                      <a:pt x="2386" y="278"/>
                    </a:lnTo>
                    <a:cubicBezTo>
                      <a:pt x="2386" y="278"/>
                      <a:pt x="2028" y="0"/>
                      <a:pt x="1597"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46"/>
              <p:cNvSpPr/>
              <p:nvPr/>
            </p:nvSpPr>
            <p:spPr>
              <a:xfrm>
                <a:off x="-1919550" y="272901"/>
                <a:ext cx="220364" cy="195972"/>
              </a:xfrm>
              <a:custGeom>
                <a:avLst/>
                <a:gdLst/>
                <a:ahLst/>
                <a:cxnLst/>
                <a:rect l="l" t="t" r="r" b="b"/>
                <a:pathLst>
                  <a:path w="1209" h="1055" extrusionOk="0">
                    <a:moveTo>
                      <a:pt x="151" y="1"/>
                    </a:moveTo>
                    <a:cubicBezTo>
                      <a:pt x="94" y="1"/>
                      <a:pt x="60" y="11"/>
                      <a:pt x="54" y="13"/>
                    </a:cubicBezTo>
                    <a:cubicBezTo>
                      <a:pt x="20" y="23"/>
                      <a:pt x="1" y="61"/>
                      <a:pt x="11" y="96"/>
                    </a:cubicBezTo>
                    <a:cubicBezTo>
                      <a:pt x="19" y="125"/>
                      <a:pt x="46" y="144"/>
                      <a:pt x="75" y="144"/>
                    </a:cubicBezTo>
                    <a:cubicBezTo>
                      <a:pt x="81" y="144"/>
                      <a:pt x="88" y="143"/>
                      <a:pt x="94" y="141"/>
                    </a:cubicBezTo>
                    <a:cubicBezTo>
                      <a:pt x="95" y="141"/>
                      <a:pt x="113" y="136"/>
                      <a:pt x="146" y="136"/>
                    </a:cubicBezTo>
                    <a:cubicBezTo>
                      <a:pt x="281" y="136"/>
                      <a:pt x="660" y="217"/>
                      <a:pt x="1072" y="1018"/>
                    </a:cubicBezTo>
                    <a:cubicBezTo>
                      <a:pt x="1083" y="1041"/>
                      <a:pt x="1107" y="1054"/>
                      <a:pt x="1131" y="1054"/>
                    </a:cubicBezTo>
                    <a:cubicBezTo>
                      <a:pt x="1141" y="1054"/>
                      <a:pt x="1152" y="1051"/>
                      <a:pt x="1164" y="1048"/>
                    </a:cubicBezTo>
                    <a:cubicBezTo>
                      <a:pt x="1196" y="1030"/>
                      <a:pt x="1209" y="991"/>
                      <a:pt x="1192" y="957"/>
                    </a:cubicBezTo>
                    <a:cubicBezTo>
                      <a:pt x="757" y="108"/>
                      <a:pt x="33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46"/>
              <p:cNvSpPr/>
              <p:nvPr/>
            </p:nvSpPr>
            <p:spPr>
              <a:xfrm>
                <a:off x="-97589" y="76373"/>
                <a:ext cx="566131" cy="582156"/>
              </a:xfrm>
              <a:custGeom>
                <a:avLst/>
                <a:gdLst/>
                <a:ahLst/>
                <a:cxnLst/>
                <a:rect l="l" t="t" r="r" b="b"/>
                <a:pathLst>
                  <a:path w="3106" h="3134" extrusionOk="0">
                    <a:moveTo>
                      <a:pt x="1509" y="0"/>
                    </a:moveTo>
                    <a:cubicBezTo>
                      <a:pt x="1079" y="0"/>
                      <a:pt x="721" y="278"/>
                      <a:pt x="721" y="278"/>
                    </a:cubicBezTo>
                    <a:lnTo>
                      <a:pt x="1" y="2803"/>
                    </a:lnTo>
                    <a:cubicBezTo>
                      <a:pt x="299" y="3034"/>
                      <a:pt x="607" y="3133"/>
                      <a:pt x="901" y="3133"/>
                    </a:cubicBezTo>
                    <a:cubicBezTo>
                      <a:pt x="2118" y="3133"/>
                      <a:pt x="3106" y="1436"/>
                      <a:pt x="2293" y="410"/>
                    </a:cubicBezTo>
                    <a:cubicBezTo>
                      <a:pt x="2046" y="98"/>
                      <a:pt x="1765" y="0"/>
                      <a:pt x="1509"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46"/>
              <p:cNvSpPr/>
              <p:nvPr/>
            </p:nvSpPr>
            <p:spPr>
              <a:xfrm>
                <a:off x="-5725" y="272715"/>
                <a:ext cx="220911" cy="196157"/>
              </a:xfrm>
              <a:custGeom>
                <a:avLst/>
                <a:gdLst/>
                <a:ahLst/>
                <a:cxnLst/>
                <a:rect l="l" t="t" r="r" b="b"/>
                <a:pathLst>
                  <a:path w="1212" h="1056" extrusionOk="0">
                    <a:moveTo>
                      <a:pt x="1061" y="1"/>
                    </a:moveTo>
                    <a:cubicBezTo>
                      <a:pt x="877" y="1"/>
                      <a:pt x="454" y="108"/>
                      <a:pt x="18" y="957"/>
                    </a:cubicBezTo>
                    <a:cubicBezTo>
                      <a:pt x="0" y="990"/>
                      <a:pt x="13" y="1030"/>
                      <a:pt x="47" y="1047"/>
                    </a:cubicBezTo>
                    <a:cubicBezTo>
                      <a:pt x="57" y="1052"/>
                      <a:pt x="68" y="1055"/>
                      <a:pt x="78" y="1055"/>
                    </a:cubicBezTo>
                    <a:cubicBezTo>
                      <a:pt x="103" y="1055"/>
                      <a:pt x="126" y="1041"/>
                      <a:pt x="137" y="1018"/>
                    </a:cubicBezTo>
                    <a:cubicBezTo>
                      <a:pt x="548" y="215"/>
                      <a:pt x="929" y="135"/>
                      <a:pt x="1064" y="135"/>
                    </a:cubicBezTo>
                    <a:cubicBezTo>
                      <a:pt x="1095" y="135"/>
                      <a:pt x="1113" y="140"/>
                      <a:pt x="1115" y="140"/>
                    </a:cubicBezTo>
                    <a:cubicBezTo>
                      <a:pt x="1122" y="142"/>
                      <a:pt x="1129" y="143"/>
                      <a:pt x="1135" y="143"/>
                    </a:cubicBezTo>
                    <a:cubicBezTo>
                      <a:pt x="1164" y="143"/>
                      <a:pt x="1190" y="125"/>
                      <a:pt x="1199" y="97"/>
                    </a:cubicBezTo>
                    <a:cubicBezTo>
                      <a:pt x="1212" y="62"/>
                      <a:pt x="1191" y="24"/>
                      <a:pt x="1156" y="13"/>
                    </a:cubicBezTo>
                    <a:cubicBezTo>
                      <a:pt x="1151" y="11"/>
                      <a:pt x="1117" y="1"/>
                      <a:pt x="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46"/>
              <p:cNvSpPr/>
              <p:nvPr/>
            </p:nvSpPr>
            <p:spPr>
              <a:xfrm>
                <a:off x="-1904603" y="-1333500"/>
                <a:ext cx="2119436" cy="2106276"/>
              </a:xfrm>
              <a:custGeom>
                <a:avLst/>
                <a:gdLst/>
                <a:ahLst/>
                <a:cxnLst/>
                <a:rect l="l" t="t" r="r" b="b"/>
                <a:pathLst>
                  <a:path w="11628" h="11339" extrusionOk="0">
                    <a:moveTo>
                      <a:pt x="5814" y="0"/>
                    </a:moveTo>
                    <a:cubicBezTo>
                      <a:pt x="4272" y="0"/>
                      <a:pt x="2794" y="597"/>
                      <a:pt x="1703" y="1660"/>
                    </a:cubicBezTo>
                    <a:cubicBezTo>
                      <a:pt x="613" y="2724"/>
                      <a:pt x="0" y="4165"/>
                      <a:pt x="0" y="5669"/>
                    </a:cubicBezTo>
                    <a:cubicBezTo>
                      <a:pt x="0" y="7172"/>
                      <a:pt x="613" y="8614"/>
                      <a:pt x="1703" y="9677"/>
                    </a:cubicBezTo>
                    <a:cubicBezTo>
                      <a:pt x="2794" y="10740"/>
                      <a:pt x="4272" y="11338"/>
                      <a:pt x="5814" y="11338"/>
                    </a:cubicBezTo>
                    <a:cubicBezTo>
                      <a:pt x="7356" y="11338"/>
                      <a:pt x="8834" y="10740"/>
                      <a:pt x="9925" y="9677"/>
                    </a:cubicBezTo>
                    <a:cubicBezTo>
                      <a:pt x="11015" y="8614"/>
                      <a:pt x="11628" y="7172"/>
                      <a:pt x="11628" y="5669"/>
                    </a:cubicBezTo>
                    <a:cubicBezTo>
                      <a:pt x="11628" y="4165"/>
                      <a:pt x="11015" y="2724"/>
                      <a:pt x="9925" y="1660"/>
                    </a:cubicBezTo>
                    <a:cubicBezTo>
                      <a:pt x="8834" y="597"/>
                      <a:pt x="7356" y="0"/>
                      <a:pt x="5814"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46"/>
              <p:cNvSpPr/>
              <p:nvPr/>
            </p:nvSpPr>
            <p:spPr>
              <a:xfrm>
                <a:off x="-1252627" y="1125141"/>
                <a:ext cx="825136" cy="1075893"/>
              </a:xfrm>
              <a:custGeom>
                <a:avLst/>
                <a:gdLst/>
                <a:ahLst/>
                <a:cxnLst/>
                <a:rect l="l" t="t" r="r" b="b"/>
                <a:pathLst>
                  <a:path w="4527" h="5792" extrusionOk="0">
                    <a:moveTo>
                      <a:pt x="3890" y="0"/>
                    </a:moveTo>
                    <a:lnTo>
                      <a:pt x="442" y="67"/>
                    </a:lnTo>
                    <a:lnTo>
                      <a:pt x="321" y="1632"/>
                    </a:lnTo>
                    <a:lnTo>
                      <a:pt x="0" y="5791"/>
                    </a:lnTo>
                    <a:lnTo>
                      <a:pt x="4527" y="5791"/>
                    </a:lnTo>
                    <a:lnTo>
                      <a:pt x="4058" y="1524"/>
                    </a:lnTo>
                    <a:lnTo>
                      <a:pt x="389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46"/>
              <p:cNvSpPr/>
              <p:nvPr/>
            </p:nvSpPr>
            <p:spPr>
              <a:xfrm>
                <a:off x="-1189745" y="1124955"/>
                <a:ext cx="670389" cy="399002"/>
              </a:xfrm>
              <a:custGeom>
                <a:avLst/>
                <a:gdLst/>
                <a:ahLst/>
                <a:cxnLst/>
                <a:rect l="l" t="t" r="r" b="b"/>
                <a:pathLst>
                  <a:path w="3678" h="2148" extrusionOk="0">
                    <a:moveTo>
                      <a:pt x="3545" y="0"/>
                    </a:moveTo>
                    <a:lnTo>
                      <a:pt x="97" y="67"/>
                    </a:lnTo>
                    <a:lnTo>
                      <a:pt x="73" y="378"/>
                    </a:lnTo>
                    <a:cubicBezTo>
                      <a:pt x="0" y="1317"/>
                      <a:pt x="729" y="2142"/>
                      <a:pt x="1670" y="2147"/>
                    </a:cubicBezTo>
                    <a:lnTo>
                      <a:pt x="1690" y="2147"/>
                    </a:lnTo>
                    <a:cubicBezTo>
                      <a:pt x="1848" y="2147"/>
                      <a:pt x="2001" y="2139"/>
                      <a:pt x="2150" y="2120"/>
                    </a:cubicBezTo>
                    <a:cubicBezTo>
                      <a:pt x="3042" y="2012"/>
                      <a:pt x="3677" y="1202"/>
                      <a:pt x="3579" y="310"/>
                    </a:cubicBezTo>
                    <a:lnTo>
                      <a:pt x="3545"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46"/>
              <p:cNvSpPr/>
              <p:nvPr/>
            </p:nvSpPr>
            <p:spPr>
              <a:xfrm>
                <a:off x="-1798523" y="-1129728"/>
                <a:ext cx="1907091" cy="2412586"/>
              </a:xfrm>
              <a:custGeom>
                <a:avLst/>
                <a:gdLst/>
                <a:ahLst/>
                <a:cxnLst/>
                <a:rect l="l" t="t" r="r" b="b"/>
                <a:pathLst>
                  <a:path w="10463" h="12988" extrusionOk="0">
                    <a:moveTo>
                      <a:pt x="5206" y="0"/>
                    </a:moveTo>
                    <a:cubicBezTo>
                      <a:pt x="673" y="0"/>
                      <a:pt x="317" y="3942"/>
                      <a:pt x="317" y="3942"/>
                    </a:cubicBezTo>
                    <a:cubicBezTo>
                      <a:pt x="317" y="3942"/>
                      <a:pt x="1" y="8618"/>
                      <a:pt x="1801" y="11246"/>
                    </a:cubicBezTo>
                    <a:cubicBezTo>
                      <a:pt x="2092" y="11669"/>
                      <a:pt x="2439" y="12041"/>
                      <a:pt x="2849" y="12330"/>
                    </a:cubicBezTo>
                    <a:cubicBezTo>
                      <a:pt x="3340" y="12676"/>
                      <a:pt x="3924" y="12904"/>
                      <a:pt x="4620" y="12968"/>
                    </a:cubicBezTo>
                    <a:cubicBezTo>
                      <a:pt x="4751" y="12982"/>
                      <a:pt x="4889" y="12988"/>
                      <a:pt x="5030" y="12988"/>
                    </a:cubicBezTo>
                    <a:cubicBezTo>
                      <a:pt x="5429" y="12988"/>
                      <a:pt x="5796" y="12943"/>
                      <a:pt x="6134" y="12862"/>
                    </a:cubicBezTo>
                    <a:cubicBezTo>
                      <a:pt x="6821" y="12700"/>
                      <a:pt x="7392" y="12387"/>
                      <a:pt x="7869" y="11968"/>
                    </a:cubicBezTo>
                    <a:cubicBezTo>
                      <a:pt x="7888" y="11953"/>
                      <a:pt x="7905" y="11937"/>
                      <a:pt x="7924" y="11920"/>
                    </a:cubicBezTo>
                    <a:cubicBezTo>
                      <a:pt x="8243" y="11631"/>
                      <a:pt x="8520" y="11294"/>
                      <a:pt x="8756" y="10923"/>
                    </a:cubicBezTo>
                    <a:cubicBezTo>
                      <a:pt x="8797" y="10860"/>
                      <a:pt x="8837" y="10795"/>
                      <a:pt x="8875" y="10730"/>
                    </a:cubicBezTo>
                    <a:cubicBezTo>
                      <a:pt x="10462" y="8051"/>
                      <a:pt x="10185" y="3942"/>
                      <a:pt x="10185" y="3942"/>
                    </a:cubicBezTo>
                    <a:cubicBezTo>
                      <a:pt x="10185" y="3942"/>
                      <a:pt x="10152" y="0"/>
                      <a:pt x="5206"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46"/>
              <p:cNvSpPr/>
              <p:nvPr/>
            </p:nvSpPr>
            <p:spPr>
              <a:xfrm rot="239349">
                <a:off x="-1035910" y="686802"/>
                <a:ext cx="365996" cy="53497"/>
              </a:xfrm>
              <a:custGeom>
                <a:avLst/>
                <a:gdLst/>
                <a:ahLst/>
                <a:cxnLst/>
                <a:rect l="l" t="t" r="r" b="b"/>
                <a:pathLst>
                  <a:path w="2008" h="288" extrusionOk="0">
                    <a:moveTo>
                      <a:pt x="1935" y="1"/>
                    </a:moveTo>
                    <a:cubicBezTo>
                      <a:pt x="1930" y="1"/>
                      <a:pt x="1925" y="2"/>
                      <a:pt x="1919" y="3"/>
                    </a:cubicBezTo>
                    <a:cubicBezTo>
                      <a:pt x="1304" y="136"/>
                      <a:pt x="728" y="154"/>
                      <a:pt x="246" y="154"/>
                    </a:cubicBezTo>
                    <a:cubicBezTo>
                      <a:pt x="188" y="154"/>
                      <a:pt x="128" y="153"/>
                      <a:pt x="69" y="153"/>
                    </a:cubicBezTo>
                    <a:cubicBezTo>
                      <a:pt x="34" y="154"/>
                      <a:pt x="2" y="181"/>
                      <a:pt x="2" y="219"/>
                    </a:cubicBezTo>
                    <a:cubicBezTo>
                      <a:pt x="0" y="256"/>
                      <a:pt x="31" y="287"/>
                      <a:pt x="68" y="287"/>
                    </a:cubicBezTo>
                    <a:cubicBezTo>
                      <a:pt x="127" y="288"/>
                      <a:pt x="187" y="288"/>
                      <a:pt x="246" y="288"/>
                    </a:cubicBezTo>
                    <a:cubicBezTo>
                      <a:pt x="736" y="288"/>
                      <a:pt x="1319" y="269"/>
                      <a:pt x="1948" y="134"/>
                    </a:cubicBezTo>
                    <a:cubicBezTo>
                      <a:pt x="1985" y="127"/>
                      <a:pt x="2007" y="91"/>
                      <a:pt x="2000" y="55"/>
                    </a:cubicBezTo>
                    <a:cubicBezTo>
                      <a:pt x="1993" y="24"/>
                      <a:pt x="1965" y="1"/>
                      <a:pt x="1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46"/>
              <p:cNvSpPr/>
              <p:nvPr/>
            </p:nvSpPr>
            <p:spPr>
              <a:xfrm>
                <a:off x="-1440911" y="528127"/>
                <a:ext cx="227291" cy="221234"/>
              </a:xfrm>
              <a:custGeom>
                <a:avLst/>
                <a:gdLst/>
                <a:ahLst/>
                <a:cxnLst/>
                <a:rect l="l" t="t" r="r" b="b"/>
                <a:pathLst>
                  <a:path w="1247" h="1191" extrusionOk="0">
                    <a:moveTo>
                      <a:pt x="449" y="0"/>
                    </a:moveTo>
                    <a:cubicBezTo>
                      <a:pt x="428" y="0"/>
                      <a:pt x="407" y="1"/>
                      <a:pt x="385" y="3"/>
                    </a:cubicBezTo>
                    <a:cubicBezTo>
                      <a:pt x="330" y="9"/>
                      <a:pt x="270" y="48"/>
                      <a:pt x="240" y="100"/>
                    </a:cubicBezTo>
                    <a:cubicBezTo>
                      <a:pt x="194" y="115"/>
                      <a:pt x="148" y="142"/>
                      <a:pt x="103" y="182"/>
                    </a:cubicBezTo>
                    <a:cubicBezTo>
                      <a:pt x="0" y="266"/>
                      <a:pt x="36" y="444"/>
                      <a:pt x="144" y="504"/>
                    </a:cubicBezTo>
                    <a:cubicBezTo>
                      <a:pt x="249" y="561"/>
                      <a:pt x="208" y="748"/>
                      <a:pt x="234" y="851"/>
                    </a:cubicBezTo>
                    <a:cubicBezTo>
                      <a:pt x="261" y="961"/>
                      <a:pt x="321" y="1064"/>
                      <a:pt x="417" y="1128"/>
                    </a:cubicBezTo>
                    <a:cubicBezTo>
                      <a:pt x="481" y="1171"/>
                      <a:pt x="549" y="1191"/>
                      <a:pt x="615" y="1191"/>
                    </a:cubicBezTo>
                    <a:cubicBezTo>
                      <a:pt x="766" y="1191"/>
                      <a:pt x="909" y="1090"/>
                      <a:pt x="994" y="950"/>
                    </a:cubicBezTo>
                    <a:cubicBezTo>
                      <a:pt x="1247" y="523"/>
                      <a:pt x="925" y="0"/>
                      <a:pt x="449"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46"/>
              <p:cNvSpPr/>
              <p:nvPr/>
            </p:nvSpPr>
            <p:spPr>
              <a:xfrm>
                <a:off x="-459757" y="381567"/>
                <a:ext cx="224921" cy="195414"/>
              </a:xfrm>
              <a:custGeom>
                <a:avLst/>
                <a:gdLst/>
                <a:ahLst/>
                <a:cxnLst/>
                <a:rect l="l" t="t" r="r" b="b"/>
                <a:pathLst>
                  <a:path w="1234" h="1052" extrusionOk="0">
                    <a:moveTo>
                      <a:pt x="598" y="0"/>
                    </a:moveTo>
                    <a:cubicBezTo>
                      <a:pt x="448" y="0"/>
                      <a:pt x="296" y="51"/>
                      <a:pt x="181" y="158"/>
                    </a:cubicBezTo>
                    <a:cubicBezTo>
                      <a:pt x="118" y="217"/>
                      <a:pt x="78" y="294"/>
                      <a:pt x="66" y="372"/>
                    </a:cubicBezTo>
                    <a:cubicBezTo>
                      <a:pt x="7" y="471"/>
                      <a:pt x="1" y="577"/>
                      <a:pt x="48" y="732"/>
                    </a:cubicBezTo>
                    <a:cubicBezTo>
                      <a:pt x="103" y="906"/>
                      <a:pt x="196" y="1021"/>
                      <a:pt x="371" y="1021"/>
                    </a:cubicBezTo>
                    <a:cubicBezTo>
                      <a:pt x="387" y="1021"/>
                      <a:pt x="403" y="1020"/>
                      <a:pt x="420" y="1018"/>
                    </a:cubicBezTo>
                    <a:cubicBezTo>
                      <a:pt x="631" y="994"/>
                      <a:pt x="814" y="1051"/>
                      <a:pt x="1000" y="915"/>
                    </a:cubicBezTo>
                    <a:cubicBezTo>
                      <a:pt x="1156" y="800"/>
                      <a:pt x="1234" y="603"/>
                      <a:pt x="1183" y="414"/>
                    </a:cubicBezTo>
                    <a:cubicBezTo>
                      <a:pt x="1111" y="148"/>
                      <a:pt x="856" y="0"/>
                      <a:pt x="59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46"/>
              <p:cNvSpPr/>
              <p:nvPr/>
            </p:nvSpPr>
            <p:spPr>
              <a:xfrm>
                <a:off x="-437885" y="875673"/>
                <a:ext cx="235311" cy="208417"/>
              </a:xfrm>
              <a:custGeom>
                <a:avLst/>
                <a:gdLst/>
                <a:ahLst/>
                <a:cxnLst/>
                <a:rect l="l" t="t" r="r" b="b"/>
                <a:pathLst>
                  <a:path w="1291" h="1122" extrusionOk="0">
                    <a:moveTo>
                      <a:pt x="740" y="1"/>
                    </a:moveTo>
                    <a:cubicBezTo>
                      <a:pt x="532" y="1"/>
                      <a:pt x="335" y="49"/>
                      <a:pt x="211" y="144"/>
                    </a:cubicBezTo>
                    <a:cubicBezTo>
                      <a:pt x="93" y="234"/>
                      <a:pt x="29" y="384"/>
                      <a:pt x="42" y="524"/>
                    </a:cubicBezTo>
                    <a:cubicBezTo>
                      <a:pt x="32" y="549"/>
                      <a:pt x="25" y="577"/>
                      <a:pt x="22" y="608"/>
                    </a:cubicBezTo>
                    <a:cubicBezTo>
                      <a:pt x="1" y="845"/>
                      <a:pt x="213" y="984"/>
                      <a:pt x="393" y="1087"/>
                    </a:cubicBezTo>
                    <a:cubicBezTo>
                      <a:pt x="415" y="1099"/>
                      <a:pt x="436" y="1111"/>
                      <a:pt x="459" y="1122"/>
                    </a:cubicBezTo>
                    <a:cubicBezTo>
                      <a:pt x="778" y="833"/>
                      <a:pt x="1055" y="497"/>
                      <a:pt x="1291" y="126"/>
                    </a:cubicBezTo>
                    <a:cubicBezTo>
                      <a:pt x="1132" y="42"/>
                      <a:pt x="931" y="1"/>
                      <a:pt x="74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46"/>
              <p:cNvSpPr/>
              <p:nvPr/>
            </p:nvSpPr>
            <p:spPr>
              <a:xfrm>
                <a:off x="-1237864" y="934557"/>
                <a:ext cx="153289" cy="135973"/>
              </a:xfrm>
              <a:custGeom>
                <a:avLst/>
                <a:gdLst/>
                <a:ahLst/>
                <a:cxnLst/>
                <a:rect l="l" t="t" r="r" b="b"/>
                <a:pathLst>
                  <a:path w="841" h="732" extrusionOk="0">
                    <a:moveTo>
                      <a:pt x="308" y="1"/>
                    </a:moveTo>
                    <a:cubicBezTo>
                      <a:pt x="232" y="1"/>
                      <a:pt x="173" y="37"/>
                      <a:pt x="135" y="88"/>
                    </a:cubicBezTo>
                    <a:cubicBezTo>
                      <a:pt x="98" y="108"/>
                      <a:pt x="71" y="141"/>
                      <a:pt x="61" y="186"/>
                    </a:cubicBezTo>
                    <a:cubicBezTo>
                      <a:pt x="28" y="233"/>
                      <a:pt x="6" y="288"/>
                      <a:pt x="5" y="350"/>
                    </a:cubicBezTo>
                    <a:cubicBezTo>
                      <a:pt x="1" y="518"/>
                      <a:pt x="121" y="669"/>
                      <a:pt x="285" y="691"/>
                    </a:cubicBezTo>
                    <a:cubicBezTo>
                      <a:pt x="338" y="717"/>
                      <a:pt x="395" y="731"/>
                      <a:pt x="453" y="731"/>
                    </a:cubicBezTo>
                    <a:cubicBezTo>
                      <a:pt x="509" y="731"/>
                      <a:pt x="566" y="717"/>
                      <a:pt x="618" y="686"/>
                    </a:cubicBezTo>
                    <a:cubicBezTo>
                      <a:pt x="774" y="596"/>
                      <a:pt x="840" y="398"/>
                      <a:pt x="753" y="238"/>
                    </a:cubicBezTo>
                    <a:cubicBezTo>
                      <a:pt x="695" y="129"/>
                      <a:pt x="584" y="62"/>
                      <a:pt x="465" y="38"/>
                    </a:cubicBezTo>
                    <a:cubicBezTo>
                      <a:pt x="416" y="15"/>
                      <a:pt x="364" y="1"/>
                      <a:pt x="308"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46"/>
              <p:cNvSpPr/>
              <p:nvPr/>
            </p:nvSpPr>
            <p:spPr>
              <a:xfrm>
                <a:off x="-1534597" y="327884"/>
                <a:ext cx="72908" cy="57584"/>
              </a:xfrm>
              <a:custGeom>
                <a:avLst/>
                <a:gdLst/>
                <a:ahLst/>
                <a:cxnLst/>
                <a:rect l="l" t="t" r="r" b="b"/>
                <a:pathLst>
                  <a:path w="400" h="310" extrusionOk="0">
                    <a:moveTo>
                      <a:pt x="199" y="1"/>
                    </a:moveTo>
                    <a:cubicBezTo>
                      <a:pt x="0" y="1"/>
                      <a:pt x="0" y="309"/>
                      <a:pt x="199" y="309"/>
                    </a:cubicBezTo>
                    <a:cubicBezTo>
                      <a:pt x="399" y="308"/>
                      <a:pt x="399" y="1"/>
                      <a:pt x="19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46"/>
              <p:cNvSpPr/>
              <p:nvPr/>
            </p:nvSpPr>
            <p:spPr>
              <a:xfrm>
                <a:off x="-203487" y="120397"/>
                <a:ext cx="81292" cy="79503"/>
              </a:xfrm>
              <a:custGeom>
                <a:avLst/>
                <a:gdLst/>
                <a:ahLst/>
                <a:cxnLst/>
                <a:rect l="l" t="t" r="r" b="b"/>
                <a:pathLst>
                  <a:path w="446" h="428" extrusionOk="0">
                    <a:moveTo>
                      <a:pt x="193" y="0"/>
                    </a:moveTo>
                    <a:cubicBezTo>
                      <a:pt x="174" y="0"/>
                      <a:pt x="156" y="4"/>
                      <a:pt x="137" y="11"/>
                    </a:cubicBezTo>
                    <a:cubicBezTo>
                      <a:pt x="103" y="24"/>
                      <a:pt x="75" y="43"/>
                      <a:pt x="56" y="69"/>
                    </a:cubicBezTo>
                    <a:cubicBezTo>
                      <a:pt x="29" y="86"/>
                      <a:pt x="12" y="115"/>
                      <a:pt x="9" y="147"/>
                    </a:cubicBezTo>
                    <a:cubicBezTo>
                      <a:pt x="1" y="181"/>
                      <a:pt x="7" y="215"/>
                      <a:pt x="21" y="245"/>
                    </a:cubicBezTo>
                    <a:cubicBezTo>
                      <a:pt x="54" y="338"/>
                      <a:pt x="136" y="409"/>
                      <a:pt x="237" y="425"/>
                    </a:cubicBezTo>
                    <a:cubicBezTo>
                      <a:pt x="248" y="426"/>
                      <a:pt x="259" y="427"/>
                      <a:pt x="270" y="427"/>
                    </a:cubicBezTo>
                    <a:cubicBezTo>
                      <a:pt x="337" y="427"/>
                      <a:pt x="396" y="393"/>
                      <a:pt x="418" y="322"/>
                    </a:cubicBezTo>
                    <a:cubicBezTo>
                      <a:pt x="426" y="295"/>
                      <a:pt x="427" y="266"/>
                      <a:pt x="426" y="239"/>
                    </a:cubicBezTo>
                    <a:cubicBezTo>
                      <a:pt x="429" y="234"/>
                      <a:pt x="432" y="229"/>
                      <a:pt x="433" y="223"/>
                    </a:cubicBezTo>
                    <a:cubicBezTo>
                      <a:pt x="445" y="180"/>
                      <a:pt x="439" y="130"/>
                      <a:pt x="413" y="94"/>
                    </a:cubicBezTo>
                    <a:cubicBezTo>
                      <a:pt x="388" y="57"/>
                      <a:pt x="345" y="21"/>
                      <a:pt x="298" y="21"/>
                    </a:cubicBezTo>
                    <a:cubicBezTo>
                      <a:pt x="294" y="21"/>
                      <a:pt x="290" y="21"/>
                      <a:pt x="287" y="22"/>
                    </a:cubicBezTo>
                    <a:cubicBezTo>
                      <a:pt x="285" y="22"/>
                      <a:pt x="282" y="23"/>
                      <a:pt x="281" y="23"/>
                    </a:cubicBezTo>
                    <a:cubicBezTo>
                      <a:pt x="253" y="9"/>
                      <a:pt x="223" y="0"/>
                      <a:pt x="19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46"/>
              <p:cNvSpPr/>
              <p:nvPr/>
            </p:nvSpPr>
            <p:spPr>
              <a:xfrm>
                <a:off x="-750841" y="900936"/>
                <a:ext cx="103529" cy="98822"/>
              </a:xfrm>
              <a:custGeom>
                <a:avLst/>
                <a:gdLst/>
                <a:ahLst/>
                <a:cxnLst/>
                <a:rect l="l" t="t" r="r" b="b"/>
                <a:pathLst>
                  <a:path w="568" h="532" extrusionOk="0">
                    <a:moveTo>
                      <a:pt x="339" y="0"/>
                    </a:moveTo>
                    <a:cubicBezTo>
                      <a:pt x="311" y="0"/>
                      <a:pt x="282" y="10"/>
                      <a:pt x="255" y="21"/>
                    </a:cubicBezTo>
                    <a:cubicBezTo>
                      <a:pt x="248" y="20"/>
                      <a:pt x="240" y="20"/>
                      <a:pt x="233" y="20"/>
                    </a:cubicBezTo>
                    <a:cubicBezTo>
                      <a:pt x="180" y="20"/>
                      <a:pt x="132" y="37"/>
                      <a:pt x="89" y="83"/>
                    </a:cubicBezTo>
                    <a:cubicBezTo>
                      <a:pt x="39" y="134"/>
                      <a:pt x="1" y="202"/>
                      <a:pt x="2" y="275"/>
                    </a:cubicBezTo>
                    <a:cubicBezTo>
                      <a:pt x="5" y="366"/>
                      <a:pt x="55" y="447"/>
                      <a:pt x="137" y="487"/>
                    </a:cubicBezTo>
                    <a:cubicBezTo>
                      <a:pt x="172" y="506"/>
                      <a:pt x="206" y="517"/>
                      <a:pt x="246" y="523"/>
                    </a:cubicBezTo>
                    <a:cubicBezTo>
                      <a:pt x="271" y="528"/>
                      <a:pt x="295" y="532"/>
                      <a:pt x="319" y="532"/>
                    </a:cubicBezTo>
                    <a:cubicBezTo>
                      <a:pt x="340" y="532"/>
                      <a:pt x="361" y="529"/>
                      <a:pt x="382" y="519"/>
                    </a:cubicBezTo>
                    <a:cubicBezTo>
                      <a:pt x="413" y="507"/>
                      <a:pt x="443" y="493"/>
                      <a:pt x="473" y="478"/>
                    </a:cubicBezTo>
                    <a:cubicBezTo>
                      <a:pt x="537" y="446"/>
                      <a:pt x="568" y="366"/>
                      <a:pt x="559" y="299"/>
                    </a:cubicBezTo>
                    <a:cubicBezTo>
                      <a:pt x="555" y="253"/>
                      <a:pt x="529" y="213"/>
                      <a:pt x="494" y="185"/>
                    </a:cubicBezTo>
                    <a:cubicBezTo>
                      <a:pt x="494" y="157"/>
                      <a:pt x="489" y="131"/>
                      <a:pt x="479" y="105"/>
                    </a:cubicBezTo>
                    <a:cubicBezTo>
                      <a:pt x="461" y="45"/>
                      <a:pt x="405" y="0"/>
                      <a:pt x="339"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46"/>
              <p:cNvSpPr/>
              <p:nvPr/>
            </p:nvSpPr>
            <p:spPr>
              <a:xfrm>
                <a:off x="-929647" y="-156005"/>
                <a:ext cx="73637" cy="72444"/>
              </a:xfrm>
              <a:custGeom>
                <a:avLst/>
                <a:gdLst/>
                <a:ahLst/>
                <a:cxnLst/>
                <a:rect l="l" t="t" r="r" b="b"/>
                <a:pathLst>
                  <a:path w="404" h="390" extrusionOk="0">
                    <a:moveTo>
                      <a:pt x="189" y="1"/>
                    </a:moveTo>
                    <a:cubicBezTo>
                      <a:pt x="172" y="3"/>
                      <a:pt x="155" y="5"/>
                      <a:pt x="140" y="7"/>
                    </a:cubicBezTo>
                    <a:cubicBezTo>
                      <a:pt x="108" y="17"/>
                      <a:pt x="81" y="32"/>
                      <a:pt x="57" y="55"/>
                    </a:cubicBezTo>
                    <a:cubicBezTo>
                      <a:pt x="39" y="72"/>
                      <a:pt x="26" y="93"/>
                      <a:pt x="18" y="116"/>
                    </a:cubicBezTo>
                    <a:cubicBezTo>
                      <a:pt x="7" y="138"/>
                      <a:pt x="1" y="163"/>
                      <a:pt x="3" y="189"/>
                    </a:cubicBezTo>
                    <a:cubicBezTo>
                      <a:pt x="1" y="214"/>
                      <a:pt x="7" y="239"/>
                      <a:pt x="18" y="261"/>
                    </a:cubicBezTo>
                    <a:cubicBezTo>
                      <a:pt x="26" y="284"/>
                      <a:pt x="39" y="304"/>
                      <a:pt x="57" y="322"/>
                    </a:cubicBezTo>
                    <a:cubicBezTo>
                      <a:pt x="79" y="344"/>
                      <a:pt x="104" y="358"/>
                      <a:pt x="134" y="369"/>
                    </a:cubicBezTo>
                    <a:cubicBezTo>
                      <a:pt x="171" y="385"/>
                      <a:pt x="172" y="385"/>
                      <a:pt x="220" y="390"/>
                    </a:cubicBezTo>
                    <a:cubicBezTo>
                      <a:pt x="254" y="390"/>
                      <a:pt x="284" y="380"/>
                      <a:pt x="314" y="365"/>
                    </a:cubicBezTo>
                    <a:cubicBezTo>
                      <a:pt x="341" y="348"/>
                      <a:pt x="362" y="325"/>
                      <a:pt x="380" y="298"/>
                    </a:cubicBezTo>
                    <a:cubicBezTo>
                      <a:pt x="397" y="270"/>
                      <a:pt x="404" y="239"/>
                      <a:pt x="404" y="205"/>
                    </a:cubicBezTo>
                    <a:cubicBezTo>
                      <a:pt x="403" y="172"/>
                      <a:pt x="393" y="142"/>
                      <a:pt x="377" y="114"/>
                    </a:cubicBezTo>
                    <a:cubicBezTo>
                      <a:pt x="373" y="107"/>
                      <a:pt x="368" y="100"/>
                      <a:pt x="362" y="94"/>
                    </a:cubicBezTo>
                    <a:cubicBezTo>
                      <a:pt x="350" y="75"/>
                      <a:pt x="333" y="58"/>
                      <a:pt x="311" y="47"/>
                    </a:cubicBezTo>
                    <a:lnTo>
                      <a:pt x="310" y="44"/>
                    </a:lnTo>
                    <a:cubicBezTo>
                      <a:pt x="309" y="43"/>
                      <a:pt x="307" y="42"/>
                      <a:pt x="305" y="42"/>
                    </a:cubicBezTo>
                    <a:cubicBezTo>
                      <a:pt x="303" y="39"/>
                      <a:pt x="300" y="38"/>
                      <a:pt x="296" y="36"/>
                    </a:cubicBezTo>
                    <a:cubicBezTo>
                      <a:pt x="293" y="33"/>
                      <a:pt x="288" y="31"/>
                      <a:pt x="284" y="27"/>
                    </a:cubicBezTo>
                    <a:cubicBezTo>
                      <a:pt x="254" y="10"/>
                      <a:pt x="223" y="1"/>
                      <a:pt x="18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46"/>
              <p:cNvSpPr/>
              <p:nvPr/>
            </p:nvSpPr>
            <p:spPr>
              <a:xfrm>
                <a:off x="-1506893" y="-265043"/>
                <a:ext cx="481922" cy="163464"/>
              </a:xfrm>
              <a:custGeom>
                <a:avLst/>
                <a:gdLst/>
                <a:ahLst/>
                <a:cxnLst/>
                <a:rect l="l" t="t" r="r" b="b"/>
                <a:pathLst>
                  <a:path w="2644" h="880" extrusionOk="0">
                    <a:moveTo>
                      <a:pt x="1493" y="0"/>
                    </a:moveTo>
                    <a:cubicBezTo>
                      <a:pt x="1418" y="0"/>
                      <a:pt x="1337" y="4"/>
                      <a:pt x="1252" y="13"/>
                    </a:cubicBezTo>
                    <a:cubicBezTo>
                      <a:pt x="83" y="133"/>
                      <a:pt x="0" y="879"/>
                      <a:pt x="0" y="879"/>
                    </a:cubicBezTo>
                    <a:lnTo>
                      <a:pt x="2644" y="625"/>
                    </a:lnTo>
                    <a:cubicBezTo>
                      <a:pt x="2644" y="625"/>
                      <a:pt x="2428" y="0"/>
                      <a:pt x="1493"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46"/>
              <p:cNvSpPr/>
              <p:nvPr/>
            </p:nvSpPr>
            <p:spPr>
              <a:xfrm>
                <a:off x="-693973" y="-265043"/>
                <a:ext cx="481922" cy="163464"/>
              </a:xfrm>
              <a:custGeom>
                <a:avLst/>
                <a:gdLst/>
                <a:ahLst/>
                <a:cxnLst/>
                <a:rect l="l" t="t" r="r" b="b"/>
                <a:pathLst>
                  <a:path w="2644" h="880" extrusionOk="0">
                    <a:moveTo>
                      <a:pt x="1152" y="0"/>
                    </a:moveTo>
                    <a:cubicBezTo>
                      <a:pt x="217" y="0"/>
                      <a:pt x="1" y="625"/>
                      <a:pt x="1" y="625"/>
                    </a:cubicBezTo>
                    <a:lnTo>
                      <a:pt x="2644" y="879"/>
                    </a:lnTo>
                    <a:cubicBezTo>
                      <a:pt x="2644" y="879"/>
                      <a:pt x="2560" y="133"/>
                      <a:pt x="1393" y="13"/>
                    </a:cubicBezTo>
                    <a:cubicBezTo>
                      <a:pt x="1308" y="4"/>
                      <a:pt x="1228" y="0"/>
                      <a:pt x="115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46"/>
              <p:cNvSpPr/>
              <p:nvPr/>
            </p:nvSpPr>
            <p:spPr>
              <a:xfrm>
                <a:off x="-944957" y="325098"/>
                <a:ext cx="115741" cy="183154"/>
              </a:xfrm>
              <a:custGeom>
                <a:avLst/>
                <a:gdLst/>
                <a:ahLst/>
                <a:cxnLst/>
                <a:rect l="l" t="t" r="r" b="b"/>
                <a:pathLst>
                  <a:path w="635" h="986" extrusionOk="0">
                    <a:moveTo>
                      <a:pt x="204" y="0"/>
                    </a:moveTo>
                    <a:cubicBezTo>
                      <a:pt x="173" y="0"/>
                      <a:pt x="145" y="24"/>
                      <a:pt x="140" y="56"/>
                    </a:cubicBezTo>
                    <a:lnTo>
                      <a:pt x="5" y="897"/>
                    </a:lnTo>
                    <a:cubicBezTo>
                      <a:pt x="1" y="917"/>
                      <a:pt x="6" y="936"/>
                      <a:pt x="20" y="951"/>
                    </a:cubicBezTo>
                    <a:cubicBezTo>
                      <a:pt x="32" y="967"/>
                      <a:pt x="51" y="976"/>
                      <a:pt x="69" y="976"/>
                    </a:cubicBezTo>
                    <a:lnTo>
                      <a:pt x="569" y="986"/>
                    </a:lnTo>
                    <a:cubicBezTo>
                      <a:pt x="605" y="986"/>
                      <a:pt x="635" y="957"/>
                      <a:pt x="634" y="918"/>
                    </a:cubicBezTo>
                    <a:cubicBezTo>
                      <a:pt x="634" y="881"/>
                      <a:pt x="606" y="851"/>
                      <a:pt x="569" y="849"/>
                    </a:cubicBezTo>
                    <a:lnTo>
                      <a:pt x="149" y="842"/>
                    </a:lnTo>
                    <a:lnTo>
                      <a:pt x="271" y="78"/>
                    </a:lnTo>
                    <a:cubicBezTo>
                      <a:pt x="279" y="41"/>
                      <a:pt x="253" y="7"/>
                      <a:pt x="216" y="1"/>
                    </a:cubicBezTo>
                    <a:cubicBezTo>
                      <a:pt x="212" y="0"/>
                      <a:pt x="208"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46"/>
              <p:cNvSpPr/>
              <p:nvPr/>
            </p:nvSpPr>
            <p:spPr>
              <a:xfrm>
                <a:off x="-1351235" y="-21891"/>
                <a:ext cx="221276" cy="137644"/>
              </a:xfrm>
              <a:custGeom>
                <a:avLst/>
                <a:gdLst/>
                <a:ahLst/>
                <a:cxnLst/>
                <a:rect l="l" t="t" r="r" b="b"/>
                <a:pathLst>
                  <a:path w="1214" h="741" extrusionOk="0">
                    <a:moveTo>
                      <a:pt x="631" y="0"/>
                    </a:moveTo>
                    <a:cubicBezTo>
                      <a:pt x="343" y="0"/>
                      <a:pt x="100" y="259"/>
                      <a:pt x="10" y="659"/>
                    </a:cubicBezTo>
                    <a:cubicBezTo>
                      <a:pt x="0" y="695"/>
                      <a:pt x="23" y="732"/>
                      <a:pt x="59" y="740"/>
                    </a:cubicBezTo>
                    <a:cubicBezTo>
                      <a:pt x="63" y="741"/>
                      <a:pt x="69" y="741"/>
                      <a:pt x="74" y="741"/>
                    </a:cubicBezTo>
                    <a:cubicBezTo>
                      <a:pt x="105" y="741"/>
                      <a:pt x="134" y="719"/>
                      <a:pt x="140" y="689"/>
                    </a:cubicBezTo>
                    <a:cubicBezTo>
                      <a:pt x="215" y="352"/>
                      <a:pt x="407" y="135"/>
                      <a:pt x="629" y="135"/>
                    </a:cubicBezTo>
                    <a:cubicBezTo>
                      <a:pt x="845" y="135"/>
                      <a:pt x="1020" y="346"/>
                      <a:pt x="1074" y="673"/>
                    </a:cubicBezTo>
                    <a:cubicBezTo>
                      <a:pt x="1079" y="705"/>
                      <a:pt x="1106" y="729"/>
                      <a:pt x="1138" y="729"/>
                    </a:cubicBezTo>
                    <a:cubicBezTo>
                      <a:pt x="1143" y="729"/>
                      <a:pt x="1147" y="728"/>
                      <a:pt x="1151" y="727"/>
                    </a:cubicBezTo>
                    <a:cubicBezTo>
                      <a:pt x="1189" y="721"/>
                      <a:pt x="1213" y="686"/>
                      <a:pt x="1207" y="650"/>
                    </a:cubicBezTo>
                    <a:cubicBezTo>
                      <a:pt x="1141" y="255"/>
                      <a:pt x="914"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46"/>
              <p:cNvSpPr/>
              <p:nvPr/>
            </p:nvSpPr>
            <p:spPr>
              <a:xfrm>
                <a:off x="-611041" y="-22077"/>
                <a:ext cx="220729" cy="137830"/>
              </a:xfrm>
              <a:custGeom>
                <a:avLst/>
                <a:gdLst/>
                <a:ahLst/>
                <a:cxnLst/>
                <a:rect l="l" t="t" r="r" b="b"/>
                <a:pathLst>
                  <a:path w="1211" h="742" extrusionOk="0">
                    <a:moveTo>
                      <a:pt x="582" y="0"/>
                    </a:moveTo>
                    <a:cubicBezTo>
                      <a:pt x="298" y="0"/>
                      <a:pt x="71" y="255"/>
                      <a:pt x="6" y="650"/>
                    </a:cubicBezTo>
                    <a:cubicBezTo>
                      <a:pt x="1" y="686"/>
                      <a:pt x="25" y="721"/>
                      <a:pt x="61" y="727"/>
                    </a:cubicBezTo>
                    <a:cubicBezTo>
                      <a:pt x="65" y="728"/>
                      <a:pt x="69" y="729"/>
                      <a:pt x="74" y="729"/>
                    </a:cubicBezTo>
                    <a:cubicBezTo>
                      <a:pt x="106" y="729"/>
                      <a:pt x="133" y="705"/>
                      <a:pt x="139" y="672"/>
                    </a:cubicBezTo>
                    <a:cubicBezTo>
                      <a:pt x="194" y="346"/>
                      <a:pt x="369" y="135"/>
                      <a:pt x="583" y="135"/>
                    </a:cubicBezTo>
                    <a:cubicBezTo>
                      <a:pt x="805" y="135"/>
                      <a:pt x="996" y="352"/>
                      <a:pt x="1073" y="689"/>
                    </a:cubicBezTo>
                    <a:cubicBezTo>
                      <a:pt x="1080" y="721"/>
                      <a:pt x="1108" y="742"/>
                      <a:pt x="1139" y="742"/>
                    </a:cubicBezTo>
                    <a:cubicBezTo>
                      <a:pt x="1145" y="742"/>
                      <a:pt x="1148" y="741"/>
                      <a:pt x="1153" y="740"/>
                    </a:cubicBezTo>
                    <a:cubicBezTo>
                      <a:pt x="1189" y="732"/>
                      <a:pt x="1211" y="695"/>
                      <a:pt x="1204" y="659"/>
                    </a:cubicBezTo>
                    <a:cubicBezTo>
                      <a:pt x="1112" y="259"/>
                      <a:pt x="86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46"/>
              <p:cNvSpPr/>
              <p:nvPr/>
            </p:nvSpPr>
            <p:spPr>
              <a:xfrm>
                <a:off x="-1771365" y="-1199572"/>
                <a:ext cx="1902717" cy="661288"/>
              </a:xfrm>
              <a:custGeom>
                <a:avLst/>
                <a:gdLst/>
                <a:ahLst/>
                <a:cxnLst/>
                <a:rect l="l" t="t" r="r" b="b"/>
                <a:pathLst>
                  <a:path w="10439" h="3560" extrusionOk="0">
                    <a:moveTo>
                      <a:pt x="4736" y="0"/>
                    </a:moveTo>
                    <a:cubicBezTo>
                      <a:pt x="747" y="0"/>
                      <a:pt x="1" y="3559"/>
                      <a:pt x="1" y="3559"/>
                    </a:cubicBezTo>
                    <a:lnTo>
                      <a:pt x="10439" y="3559"/>
                    </a:lnTo>
                    <a:cubicBezTo>
                      <a:pt x="10439" y="3559"/>
                      <a:pt x="10165" y="533"/>
                      <a:pt x="5504" y="42"/>
                    </a:cubicBezTo>
                    <a:cubicBezTo>
                      <a:pt x="5235" y="14"/>
                      <a:pt x="4980" y="0"/>
                      <a:pt x="4736"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46"/>
              <p:cNvSpPr/>
              <p:nvPr/>
            </p:nvSpPr>
            <p:spPr>
              <a:xfrm>
                <a:off x="-534670" y="-751719"/>
                <a:ext cx="168600" cy="307239"/>
              </a:xfrm>
              <a:custGeom>
                <a:avLst/>
                <a:gdLst/>
                <a:ahLst/>
                <a:cxnLst/>
                <a:rect l="l" t="t" r="r" b="b"/>
                <a:pathLst>
                  <a:path w="925" h="1654" extrusionOk="0">
                    <a:moveTo>
                      <a:pt x="448" y="0"/>
                    </a:moveTo>
                    <a:lnTo>
                      <a:pt x="0" y="1654"/>
                    </a:lnTo>
                    <a:lnTo>
                      <a:pt x="924" y="1654"/>
                    </a:lnTo>
                    <a:lnTo>
                      <a:pt x="448"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46"/>
              <p:cNvSpPr/>
              <p:nvPr/>
            </p:nvSpPr>
            <p:spPr>
              <a:xfrm>
                <a:off x="130976" y="2128213"/>
                <a:ext cx="539337" cy="363894"/>
              </a:xfrm>
              <a:custGeom>
                <a:avLst/>
                <a:gdLst/>
                <a:ahLst/>
                <a:cxnLst/>
                <a:rect l="l" t="t" r="r" b="b"/>
                <a:pathLst>
                  <a:path w="2959" h="1959" extrusionOk="0">
                    <a:moveTo>
                      <a:pt x="58" y="0"/>
                    </a:moveTo>
                    <a:cubicBezTo>
                      <a:pt x="19" y="108"/>
                      <a:pt x="1" y="273"/>
                      <a:pt x="43" y="355"/>
                    </a:cubicBezTo>
                    <a:cubicBezTo>
                      <a:pt x="115" y="496"/>
                      <a:pt x="377" y="567"/>
                      <a:pt x="508" y="637"/>
                    </a:cubicBezTo>
                    <a:cubicBezTo>
                      <a:pt x="591" y="681"/>
                      <a:pt x="671" y="724"/>
                      <a:pt x="747" y="780"/>
                    </a:cubicBezTo>
                    <a:cubicBezTo>
                      <a:pt x="807" y="825"/>
                      <a:pt x="861" y="880"/>
                      <a:pt x="934" y="908"/>
                    </a:cubicBezTo>
                    <a:cubicBezTo>
                      <a:pt x="1019" y="937"/>
                      <a:pt x="1021" y="905"/>
                      <a:pt x="1069" y="999"/>
                    </a:cubicBezTo>
                    <a:cubicBezTo>
                      <a:pt x="1102" y="1064"/>
                      <a:pt x="1131" y="1132"/>
                      <a:pt x="1162" y="1198"/>
                    </a:cubicBezTo>
                    <a:cubicBezTo>
                      <a:pt x="1184" y="1247"/>
                      <a:pt x="1206" y="1298"/>
                      <a:pt x="1235" y="1344"/>
                    </a:cubicBezTo>
                    <a:cubicBezTo>
                      <a:pt x="1297" y="1452"/>
                      <a:pt x="1359" y="1556"/>
                      <a:pt x="1400" y="1672"/>
                    </a:cubicBezTo>
                    <a:cubicBezTo>
                      <a:pt x="1422" y="1734"/>
                      <a:pt x="1436" y="1864"/>
                      <a:pt x="1490" y="1914"/>
                    </a:cubicBezTo>
                    <a:cubicBezTo>
                      <a:pt x="1525" y="1946"/>
                      <a:pt x="1562" y="1959"/>
                      <a:pt x="1600" y="1959"/>
                    </a:cubicBezTo>
                    <a:cubicBezTo>
                      <a:pt x="1716" y="1959"/>
                      <a:pt x="1839" y="1837"/>
                      <a:pt x="1904" y="1768"/>
                    </a:cubicBezTo>
                    <a:cubicBezTo>
                      <a:pt x="1966" y="1701"/>
                      <a:pt x="2042" y="1611"/>
                      <a:pt x="2126" y="1569"/>
                    </a:cubicBezTo>
                    <a:cubicBezTo>
                      <a:pt x="2157" y="1553"/>
                      <a:pt x="2187" y="1548"/>
                      <a:pt x="2217" y="1548"/>
                    </a:cubicBezTo>
                    <a:cubicBezTo>
                      <a:pt x="2257" y="1548"/>
                      <a:pt x="2297" y="1557"/>
                      <a:pt x="2340" y="1562"/>
                    </a:cubicBezTo>
                    <a:cubicBezTo>
                      <a:pt x="2357" y="1563"/>
                      <a:pt x="2373" y="1564"/>
                      <a:pt x="2389" y="1564"/>
                    </a:cubicBezTo>
                    <a:cubicBezTo>
                      <a:pt x="2560" y="1564"/>
                      <a:pt x="2687" y="1479"/>
                      <a:pt x="2778" y="1324"/>
                    </a:cubicBezTo>
                    <a:cubicBezTo>
                      <a:pt x="2876" y="1155"/>
                      <a:pt x="2940" y="937"/>
                      <a:pt x="2955" y="737"/>
                    </a:cubicBezTo>
                    <a:cubicBezTo>
                      <a:pt x="2957" y="722"/>
                      <a:pt x="2959" y="704"/>
                      <a:pt x="2959" y="690"/>
                    </a:cubicBezTo>
                    <a:lnTo>
                      <a:pt x="58"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46"/>
              <p:cNvSpPr/>
              <p:nvPr/>
            </p:nvSpPr>
            <p:spPr>
              <a:xfrm>
                <a:off x="18881" y="2629192"/>
                <a:ext cx="212891" cy="244268"/>
              </a:xfrm>
              <a:custGeom>
                <a:avLst/>
                <a:gdLst/>
                <a:ahLst/>
                <a:cxnLst/>
                <a:rect l="l" t="t" r="r" b="b"/>
                <a:pathLst>
                  <a:path w="1168" h="1315" extrusionOk="0">
                    <a:moveTo>
                      <a:pt x="412" y="0"/>
                    </a:moveTo>
                    <a:cubicBezTo>
                      <a:pt x="309" y="0"/>
                      <a:pt x="163" y="148"/>
                      <a:pt x="140" y="166"/>
                    </a:cubicBezTo>
                    <a:cubicBezTo>
                      <a:pt x="35" y="263"/>
                      <a:pt x="0" y="345"/>
                      <a:pt x="22" y="496"/>
                    </a:cubicBezTo>
                    <a:cubicBezTo>
                      <a:pt x="47" y="659"/>
                      <a:pt x="115" y="809"/>
                      <a:pt x="219" y="937"/>
                    </a:cubicBezTo>
                    <a:cubicBezTo>
                      <a:pt x="268" y="996"/>
                      <a:pt x="317" y="1048"/>
                      <a:pt x="359" y="1113"/>
                    </a:cubicBezTo>
                    <a:cubicBezTo>
                      <a:pt x="405" y="1186"/>
                      <a:pt x="437" y="1243"/>
                      <a:pt x="519" y="1274"/>
                    </a:cubicBezTo>
                    <a:cubicBezTo>
                      <a:pt x="584" y="1298"/>
                      <a:pt x="666" y="1314"/>
                      <a:pt x="747" y="1314"/>
                    </a:cubicBezTo>
                    <a:cubicBezTo>
                      <a:pt x="849" y="1314"/>
                      <a:pt x="950" y="1289"/>
                      <a:pt x="1017" y="1224"/>
                    </a:cubicBezTo>
                    <a:cubicBezTo>
                      <a:pt x="1147" y="1097"/>
                      <a:pt x="1168" y="928"/>
                      <a:pt x="1129" y="756"/>
                    </a:cubicBezTo>
                    <a:cubicBezTo>
                      <a:pt x="1084" y="553"/>
                      <a:pt x="975" y="340"/>
                      <a:pt x="849" y="177"/>
                    </a:cubicBezTo>
                    <a:cubicBezTo>
                      <a:pt x="808" y="124"/>
                      <a:pt x="726" y="31"/>
                      <a:pt x="657" y="11"/>
                    </a:cubicBezTo>
                    <a:cubicBezTo>
                      <a:pt x="637" y="5"/>
                      <a:pt x="610" y="3"/>
                      <a:pt x="583" y="3"/>
                    </a:cubicBezTo>
                    <a:cubicBezTo>
                      <a:pt x="534" y="3"/>
                      <a:pt x="480" y="9"/>
                      <a:pt x="451" y="9"/>
                    </a:cubicBezTo>
                    <a:cubicBezTo>
                      <a:pt x="439" y="3"/>
                      <a:pt x="426" y="0"/>
                      <a:pt x="41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46"/>
              <p:cNvSpPr/>
              <p:nvPr/>
            </p:nvSpPr>
            <p:spPr>
              <a:xfrm>
                <a:off x="-893011" y="2205301"/>
                <a:ext cx="270671" cy="247983"/>
              </a:xfrm>
              <a:custGeom>
                <a:avLst/>
                <a:gdLst/>
                <a:ahLst/>
                <a:cxnLst/>
                <a:rect l="l" t="t" r="r" b="b"/>
                <a:pathLst>
                  <a:path w="1485" h="1335" extrusionOk="0">
                    <a:moveTo>
                      <a:pt x="745" y="1"/>
                    </a:moveTo>
                    <a:cubicBezTo>
                      <a:pt x="589" y="1"/>
                      <a:pt x="509" y="86"/>
                      <a:pt x="440" y="131"/>
                    </a:cubicBezTo>
                    <a:cubicBezTo>
                      <a:pt x="281" y="188"/>
                      <a:pt x="276" y="183"/>
                      <a:pt x="201" y="291"/>
                    </a:cubicBezTo>
                    <a:cubicBezTo>
                      <a:pt x="127" y="395"/>
                      <a:pt x="68" y="496"/>
                      <a:pt x="43" y="624"/>
                    </a:cubicBezTo>
                    <a:cubicBezTo>
                      <a:pt x="1" y="853"/>
                      <a:pt x="73" y="1084"/>
                      <a:pt x="262" y="1226"/>
                    </a:cubicBezTo>
                    <a:cubicBezTo>
                      <a:pt x="368" y="1306"/>
                      <a:pt x="493" y="1335"/>
                      <a:pt x="621" y="1335"/>
                    </a:cubicBezTo>
                    <a:cubicBezTo>
                      <a:pt x="716" y="1335"/>
                      <a:pt x="813" y="1319"/>
                      <a:pt x="904" y="1296"/>
                    </a:cubicBezTo>
                    <a:cubicBezTo>
                      <a:pt x="1077" y="1251"/>
                      <a:pt x="1284" y="1209"/>
                      <a:pt x="1407" y="1069"/>
                    </a:cubicBezTo>
                    <a:cubicBezTo>
                      <a:pt x="1485" y="981"/>
                      <a:pt x="1475" y="887"/>
                      <a:pt x="1471" y="771"/>
                    </a:cubicBezTo>
                    <a:cubicBezTo>
                      <a:pt x="1466" y="623"/>
                      <a:pt x="1335" y="496"/>
                      <a:pt x="1260" y="374"/>
                    </a:cubicBezTo>
                    <a:cubicBezTo>
                      <a:pt x="1217" y="302"/>
                      <a:pt x="1190" y="194"/>
                      <a:pt x="1137" y="134"/>
                    </a:cubicBezTo>
                    <a:cubicBezTo>
                      <a:pt x="1107" y="100"/>
                      <a:pt x="1061" y="94"/>
                      <a:pt x="1020" y="80"/>
                    </a:cubicBezTo>
                    <a:cubicBezTo>
                      <a:pt x="928" y="45"/>
                      <a:pt x="852" y="1"/>
                      <a:pt x="751" y="1"/>
                    </a:cubicBezTo>
                    <a:cubicBezTo>
                      <a:pt x="749" y="1"/>
                      <a:pt x="747" y="1"/>
                      <a:pt x="74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46"/>
              <p:cNvSpPr/>
              <p:nvPr/>
            </p:nvSpPr>
            <p:spPr>
              <a:xfrm>
                <a:off x="-1456769" y="2514024"/>
                <a:ext cx="210340" cy="155105"/>
              </a:xfrm>
              <a:custGeom>
                <a:avLst/>
                <a:gdLst/>
                <a:ahLst/>
                <a:cxnLst/>
                <a:rect l="l" t="t" r="r" b="b"/>
                <a:pathLst>
                  <a:path w="1154" h="835" extrusionOk="0">
                    <a:moveTo>
                      <a:pt x="658" y="0"/>
                    </a:moveTo>
                    <a:cubicBezTo>
                      <a:pt x="642" y="0"/>
                      <a:pt x="627" y="1"/>
                      <a:pt x="612" y="3"/>
                    </a:cubicBezTo>
                    <a:cubicBezTo>
                      <a:pt x="286" y="41"/>
                      <a:pt x="0" y="447"/>
                      <a:pt x="268" y="723"/>
                    </a:cubicBezTo>
                    <a:cubicBezTo>
                      <a:pt x="344" y="802"/>
                      <a:pt x="446" y="834"/>
                      <a:pt x="550" y="834"/>
                    </a:cubicBezTo>
                    <a:cubicBezTo>
                      <a:pt x="682" y="834"/>
                      <a:pt x="818" y="782"/>
                      <a:pt x="914" y="703"/>
                    </a:cubicBezTo>
                    <a:cubicBezTo>
                      <a:pt x="980" y="649"/>
                      <a:pt x="1053" y="574"/>
                      <a:pt x="1095" y="498"/>
                    </a:cubicBezTo>
                    <a:cubicBezTo>
                      <a:pt x="1153" y="397"/>
                      <a:pt x="1141" y="302"/>
                      <a:pt x="1093" y="223"/>
                    </a:cubicBezTo>
                    <a:cubicBezTo>
                      <a:pt x="1009" y="89"/>
                      <a:pt x="815" y="0"/>
                      <a:pt x="65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46"/>
              <p:cNvSpPr/>
              <p:nvPr/>
            </p:nvSpPr>
            <p:spPr>
              <a:xfrm>
                <a:off x="-2220111" y="2125612"/>
                <a:ext cx="515642" cy="291078"/>
              </a:xfrm>
              <a:custGeom>
                <a:avLst/>
                <a:gdLst/>
                <a:ahLst/>
                <a:cxnLst/>
                <a:rect l="l" t="t" r="r" b="b"/>
                <a:pathLst>
                  <a:path w="2829" h="1567" extrusionOk="0">
                    <a:moveTo>
                      <a:pt x="2716" y="1"/>
                    </a:moveTo>
                    <a:lnTo>
                      <a:pt x="1959" y="200"/>
                    </a:lnTo>
                    <a:lnTo>
                      <a:pt x="371" y="617"/>
                    </a:lnTo>
                    <a:lnTo>
                      <a:pt x="12" y="713"/>
                    </a:lnTo>
                    <a:cubicBezTo>
                      <a:pt x="10" y="718"/>
                      <a:pt x="10" y="723"/>
                      <a:pt x="8" y="728"/>
                    </a:cubicBezTo>
                    <a:cubicBezTo>
                      <a:pt x="0" y="829"/>
                      <a:pt x="17" y="938"/>
                      <a:pt x="31" y="1029"/>
                    </a:cubicBezTo>
                    <a:cubicBezTo>
                      <a:pt x="49" y="1153"/>
                      <a:pt x="95" y="1339"/>
                      <a:pt x="210" y="1417"/>
                    </a:cubicBezTo>
                    <a:cubicBezTo>
                      <a:pt x="326" y="1498"/>
                      <a:pt x="520" y="1502"/>
                      <a:pt x="658" y="1526"/>
                    </a:cubicBezTo>
                    <a:cubicBezTo>
                      <a:pt x="784" y="1548"/>
                      <a:pt x="917" y="1566"/>
                      <a:pt x="1048" y="1566"/>
                    </a:cubicBezTo>
                    <a:cubicBezTo>
                      <a:pt x="1206" y="1566"/>
                      <a:pt x="1363" y="1540"/>
                      <a:pt x="1502" y="1463"/>
                    </a:cubicBezTo>
                    <a:cubicBezTo>
                      <a:pt x="1617" y="1399"/>
                      <a:pt x="1737" y="1334"/>
                      <a:pt x="1853" y="1270"/>
                    </a:cubicBezTo>
                    <a:cubicBezTo>
                      <a:pt x="2070" y="1150"/>
                      <a:pt x="2287" y="1027"/>
                      <a:pt x="2492" y="892"/>
                    </a:cubicBezTo>
                    <a:cubicBezTo>
                      <a:pt x="2602" y="819"/>
                      <a:pt x="2720" y="732"/>
                      <a:pt x="2775" y="606"/>
                    </a:cubicBezTo>
                    <a:cubicBezTo>
                      <a:pt x="2829" y="480"/>
                      <a:pt x="2810" y="349"/>
                      <a:pt x="2779" y="223"/>
                    </a:cubicBezTo>
                    <a:cubicBezTo>
                      <a:pt x="2759" y="147"/>
                      <a:pt x="2739" y="75"/>
                      <a:pt x="271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46"/>
              <p:cNvSpPr/>
              <p:nvPr/>
            </p:nvSpPr>
            <p:spPr>
              <a:xfrm>
                <a:off x="-1077102" y="3137786"/>
                <a:ext cx="325534" cy="223278"/>
              </a:xfrm>
              <a:custGeom>
                <a:avLst/>
                <a:gdLst/>
                <a:ahLst/>
                <a:cxnLst/>
                <a:rect l="l" t="t" r="r" b="b"/>
                <a:pathLst>
                  <a:path w="1786" h="1202" extrusionOk="0">
                    <a:moveTo>
                      <a:pt x="1067" y="1"/>
                    </a:moveTo>
                    <a:cubicBezTo>
                      <a:pt x="865" y="1"/>
                      <a:pt x="648" y="56"/>
                      <a:pt x="480" y="152"/>
                    </a:cubicBezTo>
                    <a:cubicBezTo>
                      <a:pt x="143" y="346"/>
                      <a:pt x="1" y="707"/>
                      <a:pt x="568" y="1121"/>
                    </a:cubicBezTo>
                    <a:cubicBezTo>
                      <a:pt x="649" y="1180"/>
                      <a:pt x="758" y="1201"/>
                      <a:pt x="868" y="1201"/>
                    </a:cubicBezTo>
                    <a:cubicBezTo>
                      <a:pt x="961" y="1201"/>
                      <a:pt x="1055" y="1186"/>
                      <a:pt x="1132" y="1164"/>
                    </a:cubicBezTo>
                    <a:cubicBezTo>
                      <a:pt x="1351" y="1104"/>
                      <a:pt x="1572" y="920"/>
                      <a:pt x="1638" y="697"/>
                    </a:cubicBezTo>
                    <a:cubicBezTo>
                      <a:pt x="1786" y="200"/>
                      <a:pt x="1452" y="1"/>
                      <a:pt x="106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46"/>
              <p:cNvSpPr/>
              <p:nvPr/>
            </p:nvSpPr>
            <p:spPr>
              <a:xfrm>
                <a:off x="-2904896" y="3453754"/>
                <a:ext cx="425783" cy="797818"/>
              </a:xfrm>
              <a:custGeom>
                <a:avLst/>
                <a:gdLst/>
                <a:ahLst/>
                <a:cxnLst/>
                <a:rect l="l" t="t" r="r" b="b"/>
                <a:pathLst>
                  <a:path w="2336" h="4295" extrusionOk="0">
                    <a:moveTo>
                      <a:pt x="1705" y="0"/>
                    </a:moveTo>
                    <a:cubicBezTo>
                      <a:pt x="1473" y="0"/>
                      <a:pt x="1374" y="337"/>
                      <a:pt x="1152" y="582"/>
                    </a:cubicBezTo>
                    <a:cubicBezTo>
                      <a:pt x="1057" y="741"/>
                      <a:pt x="992" y="895"/>
                      <a:pt x="917" y="1062"/>
                    </a:cubicBezTo>
                    <a:cubicBezTo>
                      <a:pt x="796" y="1337"/>
                      <a:pt x="645" y="1598"/>
                      <a:pt x="526" y="1874"/>
                    </a:cubicBezTo>
                    <a:cubicBezTo>
                      <a:pt x="367" y="2238"/>
                      <a:pt x="236" y="2652"/>
                      <a:pt x="155" y="3041"/>
                    </a:cubicBezTo>
                    <a:cubicBezTo>
                      <a:pt x="108" y="3264"/>
                      <a:pt x="56" y="3494"/>
                      <a:pt x="26" y="3720"/>
                    </a:cubicBezTo>
                    <a:cubicBezTo>
                      <a:pt x="0" y="3909"/>
                      <a:pt x="52" y="3981"/>
                      <a:pt x="189" y="4105"/>
                    </a:cubicBezTo>
                    <a:cubicBezTo>
                      <a:pt x="261" y="4171"/>
                      <a:pt x="337" y="4240"/>
                      <a:pt x="429" y="4278"/>
                    </a:cubicBezTo>
                    <a:cubicBezTo>
                      <a:pt x="458" y="4290"/>
                      <a:pt x="484" y="4295"/>
                      <a:pt x="510" y="4295"/>
                    </a:cubicBezTo>
                    <a:cubicBezTo>
                      <a:pt x="695" y="4295"/>
                      <a:pt x="802" y="4017"/>
                      <a:pt x="878" y="3882"/>
                    </a:cubicBezTo>
                    <a:cubicBezTo>
                      <a:pt x="1091" y="3503"/>
                      <a:pt x="1245" y="3095"/>
                      <a:pt x="1445" y="2709"/>
                    </a:cubicBezTo>
                    <a:cubicBezTo>
                      <a:pt x="1562" y="2486"/>
                      <a:pt x="1690" y="2261"/>
                      <a:pt x="1818" y="2043"/>
                    </a:cubicBezTo>
                    <a:cubicBezTo>
                      <a:pt x="2065" y="1618"/>
                      <a:pt x="2336" y="1170"/>
                      <a:pt x="2323" y="657"/>
                    </a:cubicBezTo>
                    <a:cubicBezTo>
                      <a:pt x="2315" y="365"/>
                      <a:pt x="2082" y="128"/>
                      <a:pt x="1820" y="25"/>
                    </a:cubicBezTo>
                    <a:cubicBezTo>
                      <a:pt x="1778" y="8"/>
                      <a:pt x="1740" y="0"/>
                      <a:pt x="170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46"/>
              <p:cNvSpPr/>
              <p:nvPr/>
            </p:nvSpPr>
            <p:spPr>
              <a:xfrm>
                <a:off x="-2435918" y="4381410"/>
                <a:ext cx="288169" cy="674105"/>
              </a:xfrm>
              <a:custGeom>
                <a:avLst/>
                <a:gdLst/>
                <a:ahLst/>
                <a:cxnLst/>
                <a:rect l="l" t="t" r="r" b="b"/>
                <a:pathLst>
                  <a:path w="1581" h="3629" extrusionOk="0">
                    <a:moveTo>
                      <a:pt x="1581" y="0"/>
                    </a:moveTo>
                    <a:cubicBezTo>
                      <a:pt x="1547" y="5"/>
                      <a:pt x="1512" y="5"/>
                      <a:pt x="1472" y="5"/>
                    </a:cubicBezTo>
                    <a:cubicBezTo>
                      <a:pt x="1463" y="5"/>
                      <a:pt x="1455" y="5"/>
                      <a:pt x="1446" y="5"/>
                    </a:cubicBezTo>
                    <a:cubicBezTo>
                      <a:pt x="1291" y="5"/>
                      <a:pt x="1179" y="41"/>
                      <a:pt x="1047" y="137"/>
                    </a:cubicBezTo>
                    <a:cubicBezTo>
                      <a:pt x="938" y="218"/>
                      <a:pt x="754" y="318"/>
                      <a:pt x="685" y="441"/>
                    </a:cubicBezTo>
                    <a:cubicBezTo>
                      <a:pt x="614" y="569"/>
                      <a:pt x="585" y="729"/>
                      <a:pt x="540" y="867"/>
                    </a:cubicBezTo>
                    <a:cubicBezTo>
                      <a:pt x="466" y="1088"/>
                      <a:pt x="392" y="1304"/>
                      <a:pt x="337" y="1529"/>
                    </a:cubicBezTo>
                    <a:cubicBezTo>
                      <a:pt x="285" y="1746"/>
                      <a:pt x="254" y="1968"/>
                      <a:pt x="206" y="2183"/>
                    </a:cubicBezTo>
                    <a:cubicBezTo>
                      <a:pt x="170" y="2344"/>
                      <a:pt x="127" y="2504"/>
                      <a:pt x="93" y="2669"/>
                    </a:cubicBezTo>
                    <a:cubicBezTo>
                      <a:pt x="36" y="2923"/>
                      <a:pt x="1" y="3181"/>
                      <a:pt x="40" y="3439"/>
                    </a:cubicBezTo>
                    <a:cubicBezTo>
                      <a:pt x="58" y="3560"/>
                      <a:pt x="124" y="3606"/>
                      <a:pt x="227" y="3620"/>
                    </a:cubicBezTo>
                    <a:cubicBezTo>
                      <a:pt x="251" y="3623"/>
                      <a:pt x="280" y="3626"/>
                      <a:pt x="310" y="3627"/>
                    </a:cubicBezTo>
                    <a:cubicBezTo>
                      <a:pt x="327" y="3628"/>
                      <a:pt x="344" y="3628"/>
                      <a:pt x="360" y="3628"/>
                    </a:cubicBezTo>
                    <a:cubicBezTo>
                      <a:pt x="377" y="3628"/>
                      <a:pt x="393" y="3628"/>
                      <a:pt x="408" y="3627"/>
                    </a:cubicBezTo>
                    <a:lnTo>
                      <a:pt x="1057" y="1623"/>
                    </a:lnTo>
                    <a:lnTo>
                      <a:pt x="1581"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46"/>
              <p:cNvSpPr/>
              <p:nvPr/>
            </p:nvSpPr>
            <p:spPr>
              <a:xfrm>
                <a:off x="-2584467" y="2828877"/>
                <a:ext cx="250439" cy="390643"/>
              </a:xfrm>
              <a:custGeom>
                <a:avLst/>
                <a:gdLst/>
                <a:ahLst/>
                <a:cxnLst/>
                <a:rect l="l" t="t" r="r" b="b"/>
                <a:pathLst>
                  <a:path w="1374" h="2103" extrusionOk="0">
                    <a:moveTo>
                      <a:pt x="825" y="0"/>
                    </a:moveTo>
                    <a:cubicBezTo>
                      <a:pt x="743" y="0"/>
                      <a:pt x="659" y="15"/>
                      <a:pt x="601" y="51"/>
                    </a:cubicBezTo>
                    <a:cubicBezTo>
                      <a:pt x="562" y="75"/>
                      <a:pt x="519" y="108"/>
                      <a:pt x="487" y="143"/>
                    </a:cubicBezTo>
                    <a:cubicBezTo>
                      <a:pt x="455" y="181"/>
                      <a:pt x="437" y="249"/>
                      <a:pt x="468" y="249"/>
                    </a:cubicBezTo>
                    <a:cubicBezTo>
                      <a:pt x="484" y="249"/>
                      <a:pt x="513" y="231"/>
                      <a:pt x="561" y="179"/>
                    </a:cubicBezTo>
                    <a:lnTo>
                      <a:pt x="561" y="179"/>
                    </a:lnTo>
                    <a:cubicBezTo>
                      <a:pt x="486" y="340"/>
                      <a:pt x="440" y="497"/>
                      <a:pt x="357" y="656"/>
                    </a:cubicBezTo>
                    <a:cubicBezTo>
                      <a:pt x="275" y="812"/>
                      <a:pt x="214" y="969"/>
                      <a:pt x="165" y="1138"/>
                    </a:cubicBezTo>
                    <a:cubicBezTo>
                      <a:pt x="95" y="1379"/>
                      <a:pt x="0" y="1685"/>
                      <a:pt x="50" y="1935"/>
                    </a:cubicBezTo>
                    <a:cubicBezTo>
                      <a:pt x="76" y="2059"/>
                      <a:pt x="144" y="2103"/>
                      <a:pt x="226" y="2103"/>
                    </a:cubicBezTo>
                    <a:cubicBezTo>
                      <a:pt x="369" y="2103"/>
                      <a:pt x="556" y="1972"/>
                      <a:pt x="645" y="1900"/>
                    </a:cubicBezTo>
                    <a:cubicBezTo>
                      <a:pt x="914" y="1679"/>
                      <a:pt x="1066" y="1351"/>
                      <a:pt x="1148" y="1019"/>
                    </a:cubicBezTo>
                    <a:cubicBezTo>
                      <a:pt x="1218" y="750"/>
                      <a:pt x="1373" y="100"/>
                      <a:pt x="960" y="13"/>
                    </a:cubicBezTo>
                    <a:cubicBezTo>
                      <a:pt x="920" y="5"/>
                      <a:pt x="873" y="0"/>
                      <a:pt x="82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46"/>
              <p:cNvSpPr/>
              <p:nvPr/>
            </p:nvSpPr>
            <p:spPr>
              <a:xfrm>
                <a:off x="-3613922" y="5100464"/>
                <a:ext cx="520563" cy="1004006"/>
              </a:xfrm>
              <a:custGeom>
                <a:avLst/>
                <a:gdLst/>
                <a:ahLst/>
                <a:cxnLst/>
                <a:rect l="l" t="t" r="r" b="b"/>
                <a:pathLst>
                  <a:path w="2856" h="5405" extrusionOk="0">
                    <a:moveTo>
                      <a:pt x="1936" y="1"/>
                    </a:moveTo>
                    <a:lnTo>
                      <a:pt x="1634" y="793"/>
                    </a:lnTo>
                    <a:lnTo>
                      <a:pt x="907" y="2691"/>
                    </a:lnTo>
                    <a:lnTo>
                      <a:pt x="105" y="4787"/>
                    </a:lnTo>
                    <a:lnTo>
                      <a:pt x="1" y="5062"/>
                    </a:lnTo>
                    <a:lnTo>
                      <a:pt x="1" y="5063"/>
                    </a:lnTo>
                    <a:cubicBezTo>
                      <a:pt x="17" y="5150"/>
                      <a:pt x="35" y="5247"/>
                      <a:pt x="73" y="5314"/>
                    </a:cubicBezTo>
                    <a:cubicBezTo>
                      <a:pt x="115" y="5388"/>
                      <a:pt x="197" y="5405"/>
                      <a:pt x="284" y="5405"/>
                    </a:cubicBezTo>
                    <a:cubicBezTo>
                      <a:pt x="339" y="5405"/>
                      <a:pt x="396" y="5398"/>
                      <a:pt x="447" y="5396"/>
                    </a:cubicBezTo>
                    <a:cubicBezTo>
                      <a:pt x="753" y="5382"/>
                      <a:pt x="971" y="5119"/>
                      <a:pt x="1179" y="4927"/>
                    </a:cubicBezTo>
                    <a:cubicBezTo>
                      <a:pt x="1281" y="4832"/>
                      <a:pt x="1417" y="4741"/>
                      <a:pt x="1505" y="4629"/>
                    </a:cubicBezTo>
                    <a:cubicBezTo>
                      <a:pt x="1577" y="4536"/>
                      <a:pt x="1598" y="4425"/>
                      <a:pt x="1634" y="4315"/>
                    </a:cubicBezTo>
                    <a:cubicBezTo>
                      <a:pt x="1743" y="3976"/>
                      <a:pt x="1950" y="3692"/>
                      <a:pt x="2121" y="3382"/>
                    </a:cubicBezTo>
                    <a:cubicBezTo>
                      <a:pt x="2272" y="3106"/>
                      <a:pt x="2494" y="2923"/>
                      <a:pt x="2674" y="2672"/>
                    </a:cubicBezTo>
                    <a:cubicBezTo>
                      <a:pt x="2855" y="2419"/>
                      <a:pt x="2789" y="2264"/>
                      <a:pt x="2718" y="1988"/>
                    </a:cubicBezTo>
                    <a:cubicBezTo>
                      <a:pt x="2672" y="1805"/>
                      <a:pt x="2717" y="1603"/>
                      <a:pt x="2629" y="1439"/>
                    </a:cubicBezTo>
                    <a:cubicBezTo>
                      <a:pt x="2489" y="1172"/>
                      <a:pt x="2524" y="943"/>
                      <a:pt x="2515" y="653"/>
                    </a:cubicBezTo>
                    <a:cubicBezTo>
                      <a:pt x="2510" y="470"/>
                      <a:pt x="2255" y="292"/>
                      <a:pt x="2135" y="177"/>
                    </a:cubicBezTo>
                    <a:cubicBezTo>
                      <a:pt x="2069" y="115"/>
                      <a:pt x="2003" y="56"/>
                      <a:pt x="193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46"/>
              <p:cNvSpPr/>
              <p:nvPr/>
            </p:nvSpPr>
            <p:spPr>
              <a:xfrm>
                <a:off x="-3190146" y="6093134"/>
                <a:ext cx="305849" cy="420735"/>
              </a:xfrm>
              <a:custGeom>
                <a:avLst/>
                <a:gdLst/>
                <a:ahLst/>
                <a:cxnLst/>
                <a:rect l="l" t="t" r="r" b="b"/>
                <a:pathLst>
                  <a:path w="1678" h="2265" extrusionOk="0">
                    <a:moveTo>
                      <a:pt x="970" y="0"/>
                    </a:moveTo>
                    <a:cubicBezTo>
                      <a:pt x="788" y="0"/>
                      <a:pt x="603" y="21"/>
                      <a:pt x="470" y="147"/>
                    </a:cubicBezTo>
                    <a:cubicBezTo>
                      <a:pt x="324" y="286"/>
                      <a:pt x="264" y="488"/>
                      <a:pt x="192" y="669"/>
                    </a:cubicBezTo>
                    <a:cubicBezTo>
                      <a:pt x="120" y="855"/>
                      <a:pt x="40" y="1062"/>
                      <a:pt x="20" y="1261"/>
                    </a:cubicBezTo>
                    <a:cubicBezTo>
                      <a:pt x="1" y="1462"/>
                      <a:pt x="72" y="1508"/>
                      <a:pt x="185" y="1645"/>
                    </a:cubicBezTo>
                    <a:cubicBezTo>
                      <a:pt x="308" y="1794"/>
                      <a:pt x="325" y="2001"/>
                      <a:pt x="355" y="2182"/>
                    </a:cubicBezTo>
                    <a:cubicBezTo>
                      <a:pt x="360" y="2209"/>
                      <a:pt x="363" y="2236"/>
                      <a:pt x="367" y="2265"/>
                    </a:cubicBezTo>
                    <a:lnTo>
                      <a:pt x="1677" y="5"/>
                    </a:lnTo>
                    <a:lnTo>
                      <a:pt x="1199" y="5"/>
                    </a:lnTo>
                    <a:cubicBezTo>
                      <a:pt x="1127" y="4"/>
                      <a:pt x="1049" y="0"/>
                      <a:pt x="970"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46"/>
              <p:cNvSpPr/>
              <p:nvPr/>
            </p:nvSpPr>
            <p:spPr>
              <a:xfrm>
                <a:off x="-3691022" y="7071129"/>
                <a:ext cx="249345" cy="370953"/>
              </a:xfrm>
              <a:custGeom>
                <a:avLst/>
                <a:gdLst/>
                <a:ahLst/>
                <a:cxnLst/>
                <a:rect l="l" t="t" r="r" b="b"/>
                <a:pathLst>
                  <a:path w="1368" h="1997" extrusionOk="0">
                    <a:moveTo>
                      <a:pt x="1295" y="0"/>
                    </a:moveTo>
                    <a:cubicBezTo>
                      <a:pt x="1230" y="0"/>
                      <a:pt x="1196" y="63"/>
                      <a:pt x="1041" y="245"/>
                    </a:cubicBezTo>
                    <a:cubicBezTo>
                      <a:pt x="836" y="308"/>
                      <a:pt x="633" y="323"/>
                      <a:pt x="450" y="450"/>
                    </a:cubicBezTo>
                    <a:cubicBezTo>
                      <a:pt x="222" y="606"/>
                      <a:pt x="103" y="867"/>
                      <a:pt x="63" y="1134"/>
                    </a:cubicBezTo>
                    <a:cubicBezTo>
                      <a:pt x="23" y="1404"/>
                      <a:pt x="1" y="1681"/>
                      <a:pt x="160" y="1924"/>
                    </a:cubicBezTo>
                    <a:cubicBezTo>
                      <a:pt x="180" y="1955"/>
                      <a:pt x="201" y="1978"/>
                      <a:pt x="224" y="1996"/>
                    </a:cubicBezTo>
                    <a:lnTo>
                      <a:pt x="1368" y="19"/>
                    </a:lnTo>
                    <a:cubicBezTo>
                      <a:pt x="1364" y="16"/>
                      <a:pt x="1362" y="16"/>
                      <a:pt x="1358" y="13"/>
                    </a:cubicBezTo>
                    <a:cubicBezTo>
                      <a:pt x="1333" y="5"/>
                      <a:pt x="1313" y="0"/>
                      <a:pt x="129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46"/>
              <p:cNvSpPr/>
              <p:nvPr/>
            </p:nvSpPr>
            <p:spPr>
              <a:xfrm>
                <a:off x="-4642101" y="7548703"/>
                <a:ext cx="396073" cy="373182"/>
              </a:xfrm>
              <a:custGeom>
                <a:avLst/>
                <a:gdLst/>
                <a:ahLst/>
                <a:cxnLst/>
                <a:rect l="l" t="t" r="r" b="b"/>
                <a:pathLst>
                  <a:path w="2173" h="2009" extrusionOk="0">
                    <a:moveTo>
                      <a:pt x="2153" y="0"/>
                    </a:moveTo>
                    <a:lnTo>
                      <a:pt x="0" y="1702"/>
                    </a:lnTo>
                    <a:cubicBezTo>
                      <a:pt x="95" y="1854"/>
                      <a:pt x="221" y="2009"/>
                      <a:pt x="390" y="2009"/>
                    </a:cubicBezTo>
                    <a:cubicBezTo>
                      <a:pt x="396" y="2009"/>
                      <a:pt x="403" y="2009"/>
                      <a:pt x="409" y="2008"/>
                    </a:cubicBezTo>
                    <a:cubicBezTo>
                      <a:pt x="499" y="2001"/>
                      <a:pt x="556" y="1942"/>
                      <a:pt x="625" y="1892"/>
                    </a:cubicBezTo>
                    <a:cubicBezTo>
                      <a:pt x="754" y="1797"/>
                      <a:pt x="882" y="1701"/>
                      <a:pt x="1010" y="1603"/>
                    </a:cubicBezTo>
                    <a:cubicBezTo>
                      <a:pt x="1225" y="1437"/>
                      <a:pt x="1442" y="1263"/>
                      <a:pt x="1642" y="1078"/>
                    </a:cubicBezTo>
                    <a:cubicBezTo>
                      <a:pt x="1824" y="908"/>
                      <a:pt x="1982" y="675"/>
                      <a:pt x="2098" y="456"/>
                    </a:cubicBezTo>
                    <a:cubicBezTo>
                      <a:pt x="2168" y="324"/>
                      <a:pt x="2173" y="164"/>
                      <a:pt x="215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46"/>
              <p:cNvSpPr/>
              <p:nvPr/>
            </p:nvSpPr>
            <p:spPr>
              <a:xfrm>
                <a:off x="-2860240" y="4968207"/>
                <a:ext cx="158939" cy="134672"/>
              </a:xfrm>
              <a:custGeom>
                <a:avLst/>
                <a:gdLst/>
                <a:ahLst/>
                <a:cxnLst/>
                <a:rect l="l" t="t" r="r" b="b"/>
                <a:pathLst>
                  <a:path w="872" h="725" extrusionOk="0">
                    <a:moveTo>
                      <a:pt x="462" y="0"/>
                    </a:moveTo>
                    <a:cubicBezTo>
                      <a:pt x="427" y="0"/>
                      <a:pt x="395" y="3"/>
                      <a:pt x="371" y="7"/>
                    </a:cubicBezTo>
                    <a:cubicBezTo>
                      <a:pt x="282" y="26"/>
                      <a:pt x="240" y="105"/>
                      <a:pt x="183" y="177"/>
                    </a:cubicBezTo>
                    <a:lnTo>
                      <a:pt x="267" y="136"/>
                    </a:lnTo>
                    <a:lnTo>
                      <a:pt x="267" y="136"/>
                    </a:lnTo>
                    <a:cubicBezTo>
                      <a:pt x="147" y="245"/>
                      <a:pt x="1" y="326"/>
                      <a:pt x="12" y="508"/>
                    </a:cubicBezTo>
                    <a:cubicBezTo>
                      <a:pt x="20" y="640"/>
                      <a:pt x="117" y="677"/>
                      <a:pt x="244" y="706"/>
                    </a:cubicBezTo>
                    <a:cubicBezTo>
                      <a:pt x="295" y="717"/>
                      <a:pt x="345" y="724"/>
                      <a:pt x="393" y="724"/>
                    </a:cubicBezTo>
                    <a:cubicBezTo>
                      <a:pt x="493" y="724"/>
                      <a:pt x="587" y="694"/>
                      <a:pt x="670" y="619"/>
                    </a:cubicBezTo>
                    <a:cubicBezTo>
                      <a:pt x="765" y="532"/>
                      <a:pt x="783" y="428"/>
                      <a:pt x="824" y="312"/>
                    </a:cubicBezTo>
                    <a:cubicBezTo>
                      <a:pt x="862" y="207"/>
                      <a:pt x="871" y="183"/>
                      <a:pt x="771" y="124"/>
                    </a:cubicBezTo>
                    <a:cubicBezTo>
                      <a:pt x="718" y="93"/>
                      <a:pt x="662" y="37"/>
                      <a:pt x="604" y="18"/>
                    </a:cubicBezTo>
                    <a:cubicBezTo>
                      <a:pt x="569" y="6"/>
                      <a:pt x="513" y="0"/>
                      <a:pt x="46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46"/>
              <p:cNvSpPr/>
              <p:nvPr/>
            </p:nvSpPr>
            <p:spPr>
              <a:xfrm>
                <a:off x="1008784" y="2806587"/>
                <a:ext cx="247158" cy="813978"/>
              </a:xfrm>
              <a:custGeom>
                <a:avLst/>
                <a:gdLst/>
                <a:ahLst/>
                <a:cxnLst/>
                <a:rect l="l" t="t" r="r" b="b"/>
                <a:pathLst>
                  <a:path w="1356" h="4382" extrusionOk="0">
                    <a:moveTo>
                      <a:pt x="284" y="1"/>
                    </a:moveTo>
                    <a:cubicBezTo>
                      <a:pt x="209" y="38"/>
                      <a:pt x="148" y="83"/>
                      <a:pt x="116" y="174"/>
                    </a:cubicBezTo>
                    <a:cubicBezTo>
                      <a:pt x="40" y="390"/>
                      <a:pt x="0" y="587"/>
                      <a:pt x="14" y="818"/>
                    </a:cubicBezTo>
                    <a:cubicBezTo>
                      <a:pt x="31" y="1110"/>
                      <a:pt x="99" y="1401"/>
                      <a:pt x="128" y="1694"/>
                    </a:cubicBezTo>
                    <a:cubicBezTo>
                      <a:pt x="160" y="2043"/>
                      <a:pt x="263" y="2344"/>
                      <a:pt x="388" y="2671"/>
                    </a:cubicBezTo>
                    <a:cubicBezTo>
                      <a:pt x="505" y="2980"/>
                      <a:pt x="562" y="3296"/>
                      <a:pt x="641" y="3616"/>
                    </a:cubicBezTo>
                    <a:cubicBezTo>
                      <a:pt x="695" y="3832"/>
                      <a:pt x="798" y="3983"/>
                      <a:pt x="928" y="4160"/>
                    </a:cubicBezTo>
                    <a:cubicBezTo>
                      <a:pt x="983" y="4234"/>
                      <a:pt x="1073" y="4381"/>
                      <a:pt x="1169" y="4381"/>
                    </a:cubicBezTo>
                    <a:cubicBezTo>
                      <a:pt x="1228" y="4381"/>
                      <a:pt x="1292" y="4360"/>
                      <a:pt x="1356" y="4324"/>
                    </a:cubicBezTo>
                    <a:lnTo>
                      <a:pt x="609" y="1308"/>
                    </a:lnTo>
                    <a:lnTo>
                      <a:pt x="284"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46"/>
              <p:cNvSpPr/>
              <p:nvPr/>
            </p:nvSpPr>
            <p:spPr>
              <a:xfrm>
                <a:off x="642788" y="3665514"/>
                <a:ext cx="256272" cy="612992"/>
              </a:xfrm>
              <a:custGeom>
                <a:avLst/>
                <a:gdLst/>
                <a:ahLst/>
                <a:cxnLst/>
                <a:rect l="l" t="t" r="r" b="b"/>
                <a:pathLst>
                  <a:path w="1406" h="3300" extrusionOk="0">
                    <a:moveTo>
                      <a:pt x="332" y="0"/>
                    </a:moveTo>
                    <a:cubicBezTo>
                      <a:pt x="202" y="0"/>
                      <a:pt x="172" y="49"/>
                      <a:pt x="107" y="175"/>
                    </a:cubicBezTo>
                    <a:cubicBezTo>
                      <a:pt x="1" y="382"/>
                      <a:pt x="2" y="574"/>
                      <a:pt x="1" y="798"/>
                    </a:cubicBezTo>
                    <a:cubicBezTo>
                      <a:pt x="0" y="1119"/>
                      <a:pt x="34" y="1431"/>
                      <a:pt x="85" y="1748"/>
                    </a:cubicBezTo>
                    <a:cubicBezTo>
                      <a:pt x="112" y="1918"/>
                      <a:pt x="140" y="2087"/>
                      <a:pt x="168" y="2255"/>
                    </a:cubicBezTo>
                    <a:cubicBezTo>
                      <a:pt x="211" y="2509"/>
                      <a:pt x="211" y="2812"/>
                      <a:pt x="342" y="3041"/>
                    </a:cubicBezTo>
                    <a:cubicBezTo>
                      <a:pt x="433" y="3200"/>
                      <a:pt x="595" y="3299"/>
                      <a:pt x="754" y="3299"/>
                    </a:cubicBezTo>
                    <a:cubicBezTo>
                      <a:pt x="864" y="3299"/>
                      <a:pt x="972" y="3252"/>
                      <a:pt x="1054" y="3145"/>
                    </a:cubicBezTo>
                    <a:cubicBezTo>
                      <a:pt x="1405" y="2689"/>
                      <a:pt x="1262" y="1986"/>
                      <a:pt x="1183" y="1466"/>
                    </a:cubicBezTo>
                    <a:cubicBezTo>
                      <a:pt x="1142" y="1211"/>
                      <a:pt x="1082" y="1009"/>
                      <a:pt x="955" y="781"/>
                    </a:cubicBezTo>
                    <a:cubicBezTo>
                      <a:pt x="902" y="685"/>
                      <a:pt x="825" y="576"/>
                      <a:pt x="800" y="466"/>
                    </a:cubicBezTo>
                    <a:cubicBezTo>
                      <a:pt x="565" y="149"/>
                      <a:pt x="530" y="10"/>
                      <a:pt x="361" y="1"/>
                    </a:cubicBezTo>
                    <a:cubicBezTo>
                      <a:pt x="351" y="0"/>
                      <a:pt x="341" y="0"/>
                      <a:pt x="33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46"/>
              <p:cNvSpPr/>
              <p:nvPr/>
            </p:nvSpPr>
            <p:spPr>
              <a:xfrm>
                <a:off x="665024" y="4944617"/>
                <a:ext cx="257730" cy="709027"/>
              </a:xfrm>
              <a:custGeom>
                <a:avLst/>
                <a:gdLst/>
                <a:ahLst/>
                <a:cxnLst/>
                <a:rect l="l" t="t" r="r" b="b"/>
                <a:pathLst>
                  <a:path w="1414" h="3817" extrusionOk="0">
                    <a:moveTo>
                      <a:pt x="285" y="1"/>
                    </a:moveTo>
                    <a:cubicBezTo>
                      <a:pt x="199" y="1"/>
                      <a:pt x="100" y="41"/>
                      <a:pt x="1" y="98"/>
                    </a:cubicBezTo>
                    <a:lnTo>
                      <a:pt x="408" y="1951"/>
                    </a:lnTo>
                    <a:lnTo>
                      <a:pt x="408" y="1952"/>
                    </a:lnTo>
                    <a:cubicBezTo>
                      <a:pt x="422" y="2248"/>
                      <a:pt x="486" y="2536"/>
                      <a:pt x="594" y="2807"/>
                    </a:cubicBezTo>
                    <a:lnTo>
                      <a:pt x="595" y="2809"/>
                    </a:lnTo>
                    <a:lnTo>
                      <a:pt x="595" y="2811"/>
                    </a:lnTo>
                    <a:lnTo>
                      <a:pt x="607" y="2864"/>
                    </a:lnTo>
                    <a:lnTo>
                      <a:pt x="614" y="2858"/>
                    </a:lnTo>
                    <a:cubicBezTo>
                      <a:pt x="767" y="3222"/>
                      <a:pt x="1006" y="3552"/>
                      <a:pt x="1315" y="3817"/>
                    </a:cubicBezTo>
                    <a:cubicBezTo>
                      <a:pt x="1414" y="3570"/>
                      <a:pt x="1351" y="3212"/>
                      <a:pt x="1352" y="2978"/>
                    </a:cubicBezTo>
                    <a:cubicBezTo>
                      <a:pt x="1352" y="2803"/>
                      <a:pt x="1370" y="2621"/>
                      <a:pt x="1348" y="2448"/>
                    </a:cubicBezTo>
                    <a:cubicBezTo>
                      <a:pt x="1336" y="2386"/>
                      <a:pt x="1322" y="2322"/>
                      <a:pt x="1306" y="2258"/>
                    </a:cubicBezTo>
                    <a:cubicBezTo>
                      <a:pt x="1285" y="2175"/>
                      <a:pt x="1263" y="2092"/>
                      <a:pt x="1237" y="2010"/>
                    </a:cubicBezTo>
                    <a:cubicBezTo>
                      <a:pt x="1199" y="1840"/>
                      <a:pt x="1168" y="1668"/>
                      <a:pt x="1143" y="1496"/>
                    </a:cubicBezTo>
                    <a:cubicBezTo>
                      <a:pt x="1083" y="1199"/>
                      <a:pt x="969" y="942"/>
                      <a:pt x="806" y="690"/>
                    </a:cubicBezTo>
                    <a:cubicBezTo>
                      <a:pt x="777" y="648"/>
                      <a:pt x="750" y="609"/>
                      <a:pt x="723" y="567"/>
                    </a:cubicBezTo>
                    <a:cubicBezTo>
                      <a:pt x="674" y="493"/>
                      <a:pt x="631" y="417"/>
                      <a:pt x="591" y="339"/>
                    </a:cubicBezTo>
                    <a:cubicBezTo>
                      <a:pt x="545" y="241"/>
                      <a:pt x="493" y="148"/>
                      <a:pt x="434" y="58"/>
                    </a:cubicBezTo>
                    <a:cubicBezTo>
                      <a:pt x="392" y="18"/>
                      <a:pt x="341" y="1"/>
                      <a:pt x="28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46"/>
              <p:cNvSpPr/>
              <p:nvPr/>
            </p:nvSpPr>
            <p:spPr>
              <a:xfrm>
                <a:off x="1660395" y="4160177"/>
                <a:ext cx="304026" cy="1129576"/>
              </a:xfrm>
              <a:custGeom>
                <a:avLst/>
                <a:gdLst/>
                <a:ahLst/>
                <a:cxnLst/>
                <a:rect l="l" t="t" r="r" b="b"/>
                <a:pathLst>
                  <a:path w="1668" h="6081" extrusionOk="0">
                    <a:moveTo>
                      <a:pt x="1668" y="1"/>
                    </a:moveTo>
                    <a:lnTo>
                      <a:pt x="1668" y="1"/>
                    </a:lnTo>
                    <a:cubicBezTo>
                      <a:pt x="1613" y="4"/>
                      <a:pt x="1553" y="12"/>
                      <a:pt x="1493" y="27"/>
                    </a:cubicBezTo>
                    <a:cubicBezTo>
                      <a:pt x="1327" y="74"/>
                      <a:pt x="1179" y="149"/>
                      <a:pt x="1435" y="197"/>
                    </a:cubicBezTo>
                    <a:cubicBezTo>
                      <a:pt x="1315" y="202"/>
                      <a:pt x="1216" y="193"/>
                      <a:pt x="1113" y="254"/>
                    </a:cubicBezTo>
                    <a:cubicBezTo>
                      <a:pt x="1054" y="291"/>
                      <a:pt x="989" y="347"/>
                      <a:pt x="929" y="387"/>
                    </a:cubicBezTo>
                    <a:cubicBezTo>
                      <a:pt x="608" y="600"/>
                      <a:pt x="403" y="953"/>
                      <a:pt x="299" y="1321"/>
                    </a:cubicBezTo>
                    <a:cubicBezTo>
                      <a:pt x="220" y="1610"/>
                      <a:pt x="273" y="1924"/>
                      <a:pt x="252" y="2218"/>
                    </a:cubicBezTo>
                    <a:cubicBezTo>
                      <a:pt x="222" y="2628"/>
                      <a:pt x="170" y="3030"/>
                      <a:pt x="112" y="3436"/>
                    </a:cubicBezTo>
                    <a:cubicBezTo>
                      <a:pt x="51" y="3856"/>
                      <a:pt x="5" y="4295"/>
                      <a:pt x="3" y="4719"/>
                    </a:cubicBezTo>
                    <a:cubicBezTo>
                      <a:pt x="1" y="5081"/>
                      <a:pt x="82" y="5461"/>
                      <a:pt x="176" y="5809"/>
                    </a:cubicBezTo>
                    <a:cubicBezTo>
                      <a:pt x="197" y="5886"/>
                      <a:pt x="206" y="5994"/>
                      <a:pt x="238" y="6080"/>
                    </a:cubicBezTo>
                    <a:lnTo>
                      <a:pt x="615" y="4481"/>
                    </a:lnTo>
                    <a:lnTo>
                      <a:pt x="1668"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46"/>
              <p:cNvSpPr/>
              <p:nvPr/>
            </p:nvSpPr>
            <p:spPr>
              <a:xfrm>
                <a:off x="1537546" y="3383168"/>
                <a:ext cx="267937" cy="428908"/>
              </a:xfrm>
              <a:custGeom>
                <a:avLst/>
                <a:gdLst/>
                <a:ahLst/>
                <a:cxnLst/>
                <a:rect l="l" t="t" r="r" b="b"/>
                <a:pathLst>
                  <a:path w="1470" h="2309" extrusionOk="0">
                    <a:moveTo>
                      <a:pt x="1096" y="1"/>
                    </a:moveTo>
                    <a:cubicBezTo>
                      <a:pt x="1033" y="1"/>
                      <a:pt x="947" y="50"/>
                      <a:pt x="809" y="137"/>
                    </a:cubicBezTo>
                    <a:cubicBezTo>
                      <a:pt x="575" y="433"/>
                      <a:pt x="459" y="812"/>
                      <a:pt x="345" y="1172"/>
                    </a:cubicBezTo>
                    <a:cubicBezTo>
                      <a:pt x="253" y="1458"/>
                      <a:pt x="0" y="1919"/>
                      <a:pt x="227" y="2204"/>
                    </a:cubicBezTo>
                    <a:cubicBezTo>
                      <a:pt x="286" y="2277"/>
                      <a:pt x="347" y="2309"/>
                      <a:pt x="409" y="2309"/>
                    </a:cubicBezTo>
                    <a:cubicBezTo>
                      <a:pt x="731" y="2309"/>
                      <a:pt x="1075" y="1465"/>
                      <a:pt x="1191" y="1270"/>
                    </a:cubicBezTo>
                    <a:cubicBezTo>
                      <a:pt x="1380" y="949"/>
                      <a:pt x="1470" y="568"/>
                      <a:pt x="1283" y="227"/>
                    </a:cubicBezTo>
                    <a:cubicBezTo>
                      <a:pt x="1262" y="189"/>
                      <a:pt x="1236" y="183"/>
                      <a:pt x="1213" y="149"/>
                    </a:cubicBezTo>
                    <a:cubicBezTo>
                      <a:pt x="1189" y="113"/>
                      <a:pt x="1189" y="38"/>
                      <a:pt x="1147" y="14"/>
                    </a:cubicBezTo>
                    <a:cubicBezTo>
                      <a:pt x="1132" y="5"/>
                      <a:pt x="1115" y="1"/>
                      <a:pt x="109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46"/>
              <p:cNvSpPr/>
              <p:nvPr/>
            </p:nvSpPr>
            <p:spPr>
              <a:xfrm>
                <a:off x="1788348" y="3062370"/>
                <a:ext cx="160762" cy="158821"/>
              </a:xfrm>
              <a:custGeom>
                <a:avLst/>
                <a:gdLst/>
                <a:ahLst/>
                <a:cxnLst/>
                <a:rect l="l" t="t" r="r" b="b"/>
                <a:pathLst>
                  <a:path w="882" h="855" extrusionOk="0">
                    <a:moveTo>
                      <a:pt x="519" y="1"/>
                    </a:moveTo>
                    <a:cubicBezTo>
                      <a:pt x="450" y="1"/>
                      <a:pt x="386" y="17"/>
                      <a:pt x="357" y="56"/>
                    </a:cubicBezTo>
                    <a:lnTo>
                      <a:pt x="399" y="182"/>
                    </a:lnTo>
                    <a:cubicBezTo>
                      <a:pt x="240" y="317"/>
                      <a:pt x="0" y="566"/>
                      <a:pt x="227" y="771"/>
                    </a:cubicBezTo>
                    <a:cubicBezTo>
                      <a:pt x="291" y="829"/>
                      <a:pt x="364" y="854"/>
                      <a:pt x="438" y="854"/>
                    </a:cubicBezTo>
                    <a:cubicBezTo>
                      <a:pt x="592" y="854"/>
                      <a:pt x="748" y="745"/>
                      <a:pt x="825" y="602"/>
                    </a:cubicBezTo>
                    <a:cubicBezTo>
                      <a:pt x="872" y="517"/>
                      <a:pt x="881" y="402"/>
                      <a:pt x="855" y="306"/>
                    </a:cubicBezTo>
                    <a:cubicBezTo>
                      <a:pt x="840" y="248"/>
                      <a:pt x="769" y="104"/>
                      <a:pt x="726" y="62"/>
                    </a:cubicBezTo>
                    <a:cubicBezTo>
                      <a:pt x="688" y="24"/>
                      <a:pt x="601" y="1"/>
                      <a:pt x="51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46"/>
              <p:cNvSpPr/>
              <p:nvPr/>
            </p:nvSpPr>
            <p:spPr>
              <a:xfrm>
                <a:off x="2286854" y="2739344"/>
                <a:ext cx="426330" cy="277518"/>
              </a:xfrm>
              <a:custGeom>
                <a:avLst/>
                <a:gdLst/>
                <a:ahLst/>
                <a:cxnLst/>
                <a:rect l="l" t="t" r="r" b="b"/>
                <a:pathLst>
                  <a:path w="2339" h="1494" extrusionOk="0">
                    <a:moveTo>
                      <a:pt x="2024" y="1"/>
                    </a:moveTo>
                    <a:cubicBezTo>
                      <a:pt x="1978" y="1"/>
                      <a:pt x="1930" y="8"/>
                      <a:pt x="1881" y="13"/>
                    </a:cubicBezTo>
                    <a:cubicBezTo>
                      <a:pt x="1678" y="39"/>
                      <a:pt x="1476" y="84"/>
                      <a:pt x="1275" y="127"/>
                    </a:cubicBezTo>
                    <a:cubicBezTo>
                      <a:pt x="1100" y="165"/>
                      <a:pt x="930" y="217"/>
                      <a:pt x="772" y="298"/>
                    </a:cubicBezTo>
                    <a:cubicBezTo>
                      <a:pt x="606" y="382"/>
                      <a:pt x="477" y="526"/>
                      <a:pt x="317" y="624"/>
                    </a:cubicBezTo>
                    <a:cubicBezTo>
                      <a:pt x="98" y="754"/>
                      <a:pt x="1" y="910"/>
                      <a:pt x="17" y="1169"/>
                    </a:cubicBezTo>
                    <a:cubicBezTo>
                      <a:pt x="27" y="1296"/>
                      <a:pt x="52" y="1400"/>
                      <a:pt x="101" y="1493"/>
                    </a:cubicBezTo>
                    <a:lnTo>
                      <a:pt x="550" y="1315"/>
                    </a:lnTo>
                    <a:lnTo>
                      <a:pt x="2199" y="661"/>
                    </a:lnTo>
                    <a:lnTo>
                      <a:pt x="2229" y="650"/>
                    </a:lnTo>
                    <a:cubicBezTo>
                      <a:pt x="2300" y="469"/>
                      <a:pt x="2338" y="263"/>
                      <a:pt x="2223" y="94"/>
                    </a:cubicBezTo>
                    <a:cubicBezTo>
                      <a:pt x="2171" y="20"/>
                      <a:pt x="2101" y="1"/>
                      <a:pt x="202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46"/>
              <p:cNvSpPr/>
              <p:nvPr/>
            </p:nvSpPr>
            <p:spPr>
              <a:xfrm>
                <a:off x="1315542" y="5466957"/>
                <a:ext cx="320795" cy="269902"/>
              </a:xfrm>
              <a:custGeom>
                <a:avLst/>
                <a:gdLst/>
                <a:ahLst/>
                <a:cxnLst/>
                <a:rect l="l" t="t" r="r" b="b"/>
                <a:pathLst>
                  <a:path w="1760" h="1453" extrusionOk="0">
                    <a:moveTo>
                      <a:pt x="997" y="1"/>
                    </a:moveTo>
                    <a:cubicBezTo>
                      <a:pt x="617" y="1"/>
                      <a:pt x="242" y="175"/>
                      <a:pt x="92" y="550"/>
                    </a:cubicBezTo>
                    <a:cubicBezTo>
                      <a:pt x="1" y="776"/>
                      <a:pt x="113" y="950"/>
                      <a:pt x="219" y="1152"/>
                    </a:cubicBezTo>
                    <a:cubicBezTo>
                      <a:pt x="276" y="1264"/>
                      <a:pt x="333" y="1362"/>
                      <a:pt x="407" y="1452"/>
                    </a:cubicBezTo>
                    <a:cubicBezTo>
                      <a:pt x="974" y="1228"/>
                      <a:pt x="1461" y="810"/>
                      <a:pt x="1759" y="247"/>
                    </a:cubicBezTo>
                    <a:cubicBezTo>
                      <a:pt x="1684" y="198"/>
                      <a:pt x="1604" y="156"/>
                      <a:pt x="1523" y="119"/>
                    </a:cubicBezTo>
                    <a:cubicBezTo>
                      <a:pt x="1363" y="41"/>
                      <a:pt x="1180" y="1"/>
                      <a:pt x="99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46"/>
              <p:cNvSpPr/>
              <p:nvPr/>
            </p:nvSpPr>
            <p:spPr>
              <a:xfrm>
                <a:off x="1024276" y="4586483"/>
                <a:ext cx="301292" cy="454728"/>
              </a:xfrm>
              <a:custGeom>
                <a:avLst/>
                <a:gdLst/>
                <a:ahLst/>
                <a:cxnLst/>
                <a:rect l="l" t="t" r="r" b="b"/>
                <a:pathLst>
                  <a:path w="1653" h="2448" extrusionOk="0">
                    <a:moveTo>
                      <a:pt x="1320" y="1"/>
                    </a:moveTo>
                    <a:cubicBezTo>
                      <a:pt x="1047" y="1"/>
                      <a:pt x="900" y="181"/>
                      <a:pt x="726" y="468"/>
                    </a:cubicBezTo>
                    <a:cubicBezTo>
                      <a:pt x="754" y="563"/>
                      <a:pt x="556" y="742"/>
                      <a:pt x="518" y="803"/>
                    </a:cubicBezTo>
                    <a:cubicBezTo>
                      <a:pt x="246" y="1242"/>
                      <a:pt x="84" y="1817"/>
                      <a:pt x="14" y="2321"/>
                    </a:cubicBezTo>
                    <a:cubicBezTo>
                      <a:pt x="1" y="2417"/>
                      <a:pt x="28" y="2448"/>
                      <a:pt x="82" y="2448"/>
                    </a:cubicBezTo>
                    <a:cubicBezTo>
                      <a:pt x="114" y="2448"/>
                      <a:pt x="154" y="2437"/>
                      <a:pt x="200" y="2423"/>
                    </a:cubicBezTo>
                    <a:cubicBezTo>
                      <a:pt x="575" y="2304"/>
                      <a:pt x="861" y="1829"/>
                      <a:pt x="1060" y="1523"/>
                    </a:cubicBezTo>
                    <a:cubicBezTo>
                      <a:pt x="1149" y="1385"/>
                      <a:pt x="1230" y="1243"/>
                      <a:pt x="1315" y="1103"/>
                    </a:cubicBezTo>
                    <a:cubicBezTo>
                      <a:pt x="1390" y="985"/>
                      <a:pt x="1492" y="887"/>
                      <a:pt x="1562" y="767"/>
                    </a:cubicBezTo>
                    <a:cubicBezTo>
                      <a:pt x="1650" y="616"/>
                      <a:pt x="1649" y="478"/>
                      <a:pt x="1651" y="306"/>
                    </a:cubicBezTo>
                    <a:cubicBezTo>
                      <a:pt x="1653" y="99"/>
                      <a:pt x="1576" y="12"/>
                      <a:pt x="1354" y="2"/>
                    </a:cubicBezTo>
                    <a:cubicBezTo>
                      <a:pt x="1343" y="1"/>
                      <a:pt x="1331" y="1"/>
                      <a:pt x="132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1" name="Google Shape;5401;p46"/>
              <p:cNvGrpSpPr/>
              <p:nvPr/>
            </p:nvGrpSpPr>
            <p:grpSpPr>
              <a:xfrm rot="10800000" flipH="1">
                <a:off x="-1312960" y="-13816"/>
                <a:ext cx="894044" cy="163479"/>
                <a:chOff x="12777278" y="-7132981"/>
                <a:chExt cx="885806" cy="162004"/>
              </a:xfrm>
            </p:grpSpPr>
            <p:sp>
              <p:nvSpPr>
                <p:cNvPr id="5402" name="Google Shape;5402;p46"/>
                <p:cNvSpPr/>
                <p:nvPr/>
              </p:nvSpPr>
              <p:spPr>
                <a:xfrm>
                  <a:off x="13501079" y="-7132981"/>
                  <a:ext cx="162004" cy="162004"/>
                </a:xfrm>
                <a:custGeom>
                  <a:avLst/>
                  <a:gdLst/>
                  <a:ahLst/>
                  <a:cxnLst/>
                  <a:rect l="l" t="t" r="r" b="b"/>
                  <a:pathLst>
                    <a:path w="620" h="620" extrusionOk="0">
                      <a:moveTo>
                        <a:pt x="311" y="1"/>
                      </a:moveTo>
                      <a:cubicBezTo>
                        <a:pt x="139" y="1"/>
                        <a:pt x="1" y="138"/>
                        <a:pt x="1" y="309"/>
                      </a:cubicBezTo>
                      <a:cubicBezTo>
                        <a:pt x="1" y="480"/>
                        <a:pt x="139" y="619"/>
                        <a:pt x="311" y="619"/>
                      </a:cubicBezTo>
                      <a:cubicBezTo>
                        <a:pt x="482" y="619"/>
                        <a:pt x="619" y="480"/>
                        <a:pt x="619" y="309"/>
                      </a:cubicBezTo>
                      <a:cubicBezTo>
                        <a:pt x="619" y="138"/>
                        <a:pt x="482" y="1"/>
                        <a:pt x="311"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46"/>
                <p:cNvSpPr/>
                <p:nvPr/>
              </p:nvSpPr>
              <p:spPr>
                <a:xfrm>
                  <a:off x="12777278" y="-7132981"/>
                  <a:ext cx="162266" cy="162004"/>
                </a:xfrm>
                <a:custGeom>
                  <a:avLst/>
                  <a:gdLst/>
                  <a:ahLst/>
                  <a:cxnLst/>
                  <a:rect l="l" t="t" r="r" b="b"/>
                  <a:pathLst>
                    <a:path w="621" h="620" extrusionOk="0">
                      <a:moveTo>
                        <a:pt x="307" y="1"/>
                      </a:moveTo>
                      <a:cubicBezTo>
                        <a:pt x="137" y="1"/>
                        <a:pt x="1" y="140"/>
                        <a:pt x="1" y="309"/>
                      </a:cubicBezTo>
                      <a:cubicBezTo>
                        <a:pt x="1" y="480"/>
                        <a:pt x="139" y="619"/>
                        <a:pt x="310" y="619"/>
                      </a:cubicBezTo>
                      <a:cubicBezTo>
                        <a:pt x="481" y="619"/>
                        <a:pt x="620" y="480"/>
                        <a:pt x="620" y="309"/>
                      </a:cubicBezTo>
                      <a:cubicBezTo>
                        <a:pt x="620" y="138"/>
                        <a:pt x="481" y="1"/>
                        <a:pt x="310" y="1"/>
                      </a:cubicBezTo>
                      <a:cubicBezTo>
                        <a:pt x="309" y="1"/>
                        <a:pt x="308" y="1"/>
                        <a:pt x="30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4" name="Google Shape;5404;p46"/>
              <p:cNvSpPr/>
              <p:nvPr/>
            </p:nvSpPr>
            <p:spPr>
              <a:xfrm>
                <a:off x="-3946563" y="6479131"/>
                <a:ext cx="203413" cy="448413"/>
              </a:xfrm>
              <a:custGeom>
                <a:avLst/>
                <a:gdLst/>
                <a:ahLst/>
                <a:cxnLst/>
                <a:rect l="l" t="t" r="r" b="b"/>
                <a:pathLst>
                  <a:path w="1116" h="2414" extrusionOk="0">
                    <a:moveTo>
                      <a:pt x="922" y="0"/>
                    </a:moveTo>
                    <a:lnTo>
                      <a:pt x="0" y="2414"/>
                    </a:lnTo>
                    <a:cubicBezTo>
                      <a:pt x="88" y="2414"/>
                      <a:pt x="180" y="2347"/>
                      <a:pt x="284" y="2294"/>
                    </a:cubicBezTo>
                    <a:cubicBezTo>
                      <a:pt x="517" y="2175"/>
                      <a:pt x="719" y="2066"/>
                      <a:pt x="852" y="1829"/>
                    </a:cubicBezTo>
                    <a:cubicBezTo>
                      <a:pt x="983" y="1590"/>
                      <a:pt x="1060" y="1313"/>
                      <a:pt x="1095" y="1044"/>
                    </a:cubicBezTo>
                    <a:cubicBezTo>
                      <a:pt x="1113" y="894"/>
                      <a:pt x="1098" y="736"/>
                      <a:pt x="1101" y="585"/>
                    </a:cubicBezTo>
                    <a:cubicBezTo>
                      <a:pt x="1103" y="462"/>
                      <a:pt x="1116" y="336"/>
                      <a:pt x="1076" y="216"/>
                    </a:cubicBezTo>
                    <a:cubicBezTo>
                      <a:pt x="1041" y="117"/>
                      <a:pt x="990" y="48"/>
                      <a:pt x="92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5" name="Google Shape;5405;p46"/>
            <p:cNvSpPr/>
            <p:nvPr/>
          </p:nvSpPr>
          <p:spPr>
            <a:xfrm rot="5400000">
              <a:off x="2586430" y="405740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46"/>
            <p:cNvSpPr/>
            <p:nvPr/>
          </p:nvSpPr>
          <p:spPr>
            <a:xfrm rot="5400000">
              <a:off x="3131494" y="44683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7" name="Google Shape;5407;p46"/>
            <p:cNvGrpSpPr/>
            <p:nvPr/>
          </p:nvGrpSpPr>
          <p:grpSpPr>
            <a:xfrm>
              <a:off x="2498324" y="1051090"/>
              <a:ext cx="778944" cy="986115"/>
              <a:chOff x="-6889700" y="-1386125"/>
              <a:chExt cx="3846639" cy="4869702"/>
            </a:xfrm>
          </p:grpSpPr>
          <p:sp>
            <p:nvSpPr>
              <p:cNvPr id="5408" name="Google Shape;5408;p46"/>
              <p:cNvSpPr/>
              <p:nvPr/>
            </p:nvSpPr>
            <p:spPr>
              <a:xfrm>
                <a:off x="-6888051" y="-683203"/>
                <a:ext cx="3844991" cy="4166780"/>
              </a:xfrm>
              <a:custGeom>
                <a:avLst/>
                <a:gdLst/>
                <a:ahLst/>
                <a:cxnLst/>
                <a:rect l="l" t="t" r="r" b="b"/>
                <a:pathLst>
                  <a:path w="11662" h="12638" extrusionOk="0">
                    <a:moveTo>
                      <a:pt x="7562" y="1"/>
                    </a:moveTo>
                    <a:lnTo>
                      <a:pt x="851" y="1883"/>
                    </a:lnTo>
                    <a:lnTo>
                      <a:pt x="178" y="2949"/>
                    </a:lnTo>
                    <a:cubicBezTo>
                      <a:pt x="39" y="3172"/>
                      <a:pt x="0" y="3444"/>
                      <a:pt x="70" y="3696"/>
                    </a:cubicBezTo>
                    <a:lnTo>
                      <a:pt x="2504" y="12373"/>
                    </a:lnTo>
                    <a:cubicBezTo>
                      <a:pt x="2550" y="12532"/>
                      <a:pt x="2694" y="12637"/>
                      <a:pt x="2852" y="12637"/>
                    </a:cubicBezTo>
                    <a:cubicBezTo>
                      <a:pt x="2885" y="12637"/>
                      <a:pt x="2918" y="12633"/>
                      <a:pt x="2951" y="12623"/>
                    </a:cubicBezTo>
                    <a:lnTo>
                      <a:pt x="11356" y="10265"/>
                    </a:lnTo>
                    <a:cubicBezTo>
                      <a:pt x="11549" y="10210"/>
                      <a:pt x="11662" y="10011"/>
                      <a:pt x="11607" y="9819"/>
                    </a:cubicBezTo>
                    <a:lnTo>
                      <a:pt x="9172" y="1142"/>
                    </a:lnTo>
                    <a:cubicBezTo>
                      <a:pt x="9100" y="889"/>
                      <a:pt x="8926" y="677"/>
                      <a:pt x="8690" y="561"/>
                    </a:cubicBezTo>
                    <a:lnTo>
                      <a:pt x="7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46"/>
              <p:cNvSpPr/>
              <p:nvPr/>
            </p:nvSpPr>
            <p:spPr>
              <a:xfrm>
                <a:off x="-4682682" y="-683203"/>
                <a:ext cx="1639611" cy="3465503"/>
              </a:xfrm>
              <a:custGeom>
                <a:avLst/>
                <a:gdLst/>
                <a:ahLst/>
                <a:cxnLst/>
                <a:rect l="l" t="t" r="r" b="b"/>
                <a:pathLst>
                  <a:path w="4973" h="10511" extrusionOk="0">
                    <a:moveTo>
                      <a:pt x="873" y="1"/>
                    </a:moveTo>
                    <a:lnTo>
                      <a:pt x="0" y="245"/>
                    </a:lnTo>
                    <a:lnTo>
                      <a:pt x="1129" y="806"/>
                    </a:lnTo>
                    <a:cubicBezTo>
                      <a:pt x="1364" y="924"/>
                      <a:pt x="1539" y="1134"/>
                      <a:pt x="1610" y="1388"/>
                    </a:cubicBezTo>
                    <a:lnTo>
                      <a:pt x="4045" y="10064"/>
                    </a:lnTo>
                    <a:cubicBezTo>
                      <a:pt x="4099" y="10257"/>
                      <a:pt x="3986" y="10457"/>
                      <a:pt x="3793" y="10511"/>
                    </a:cubicBezTo>
                    <a:lnTo>
                      <a:pt x="4667" y="10266"/>
                    </a:lnTo>
                    <a:cubicBezTo>
                      <a:pt x="4860" y="10212"/>
                      <a:pt x="4973" y="10012"/>
                      <a:pt x="4918" y="9820"/>
                    </a:cubicBezTo>
                    <a:lnTo>
                      <a:pt x="2483" y="1143"/>
                    </a:lnTo>
                    <a:cubicBezTo>
                      <a:pt x="2411" y="890"/>
                      <a:pt x="2237" y="677"/>
                      <a:pt x="2001" y="561"/>
                    </a:cubicBezTo>
                    <a:lnTo>
                      <a:pt x="873" y="1"/>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46"/>
              <p:cNvSpPr/>
              <p:nvPr/>
            </p:nvSpPr>
            <p:spPr>
              <a:xfrm>
                <a:off x="-6889700" y="-1386125"/>
                <a:ext cx="2581900" cy="1329360"/>
              </a:xfrm>
              <a:custGeom>
                <a:avLst/>
                <a:gdLst/>
                <a:ahLst/>
                <a:cxnLst/>
                <a:rect l="l" t="t" r="r" b="b"/>
                <a:pathLst>
                  <a:path w="7831" h="4032" extrusionOk="0">
                    <a:moveTo>
                      <a:pt x="7074" y="0"/>
                    </a:moveTo>
                    <a:cubicBezTo>
                      <a:pt x="7049" y="0"/>
                      <a:pt x="7023" y="3"/>
                      <a:pt x="6997" y="11"/>
                    </a:cubicBezTo>
                    <a:lnTo>
                      <a:pt x="241" y="1907"/>
                    </a:lnTo>
                    <a:cubicBezTo>
                      <a:pt x="89" y="1949"/>
                      <a:pt x="0" y="2108"/>
                      <a:pt x="43" y="2260"/>
                    </a:cubicBezTo>
                    <a:lnTo>
                      <a:pt x="480" y="3822"/>
                    </a:lnTo>
                    <a:cubicBezTo>
                      <a:pt x="516" y="3949"/>
                      <a:pt x="631" y="4032"/>
                      <a:pt x="757" y="4032"/>
                    </a:cubicBezTo>
                    <a:cubicBezTo>
                      <a:pt x="782" y="4032"/>
                      <a:pt x="808" y="4029"/>
                      <a:pt x="834" y="4021"/>
                    </a:cubicBezTo>
                    <a:lnTo>
                      <a:pt x="7589" y="2125"/>
                    </a:lnTo>
                    <a:cubicBezTo>
                      <a:pt x="7742" y="2083"/>
                      <a:pt x="7831" y="1925"/>
                      <a:pt x="7789" y="1771"/>
                    </a:cubicBezTo>
                    <a:lnTo>
                      <a:pt x="7351" y="209"/>
                    </a:lnTo>
                    <a:cubicBezTo>
                      <a:pt x="7315" y="83"/>
                      <a:pt x="7200" y="0"/>
                      <a:pt x="7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46"/>
              <p:cNvSpPr/>
              <p:nvPr/>
            </p:nvSpPr>
            <p:spPr>
              <a:xfrm>
                <a:off x="-4878854" y="-1386125"/>
                <a:ext cx="571045" cy="783373"/>
              </a:xfrm>
              <a:custGeom>
                <a:avLst/>
                <a:gdLst/>
                <a:ahLst/>
                <a:cxnLst/>
                <a:rect l="l" t="t" r="r" b="b"/>
                <a:pathLst>
                  <a:path w="1732" h="2376" extrusionOk="0">
                    <a:moveTo>
                      <a:pt x="974" y="0"/>
                    </a:moveTo>
                    <a:cubicBezTo>
                      <a:pt x="949" y="0"/>
                      <a:pt x="923" y="3"/>
                      <a:pt x="897" y="11"/>
                    </a:cubicBezTo>
                    <a:lnTo>
                      <a:pt x="1" y="261"/>
                    </a:lnTo>
                    <a:cubicBezTo>
                      <a:pt x="26" y="254"/>
                      <a:pt x="52" y="251"/>
                      <a:pt x="78" y="251"/>
                    </a:cubicBezTo>
                    <a:cubicBezTo>
                      <a:pt x="203" y="251"/>
                      <a:pt x="319" y="334"/>
                      <a:pt x="354" y="460"/>
                    </a:cubicBezTo>
                    <a:lnTo>
                      <a:pt x="792" y="2022"/>
                    </a:lnTo>
                    <a:cubicBezTo>
                      <a:pt x="835" y="2175"/>
                      <a:pt x="747" y="2332"/>
                      <a:pt x="594" y="2375"/>
                    </a:cubicBezTo>
                    <a:lnTo>
                      <a:pt x="594" y="2375"/>
                    </a:lnTo>
                    <a:lnTo>
                      <a:pt x="1490" y="2124"/>
                    </a:lnTo>
                    <a:cubicBezTo>
                      <a:pt x="1643" y="2082"/>
                      <a:pt x="1732" y="1922"/>
                      <a:pt x="1689" y="1769"/>
                    </a:cubicBezTo>
                    <a:lnTo>
                      <a:pt x="1250" y="208"/>
                    </a:lnTo>
                    <a:cubicBezTo>
                      <a:pt x="1215" y="83"/>
                      <a:pt x="1100" y="0"/>
                      <a:pt x="974" y="0"/>
                    </a:cubicBezTo>
                    <a:close/>
                    <a:moveTo>
                      <a:pt x="594" y="2375"/>
                    </a:moveTo>
                    <a:lnTo>
                      <a:pt x="593" y="2375"/>
                    </a:lnTo>
                    <a:cubicBezTo>
                      <a:pt x="594" y="2375"/>
                      <a:pt x="594" y="2375"/>
                      <a:pt x="594" y="2375"/>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46"/>
              <p:cNvSpPr/>
              <p:nvPr/>
            </p:nvSpPr>
            <p:spPr>
              <a:xfrm>
                <a:off x="-6532634" y="-691116"/>
                <a:ext cx="242991" cy="445098"/>
              </a:xfrm>
              <a:custGeom>
                <a:avLst/>
                <a:gdLst/>
                <a:ahLst/>
                <a:cxnLst/>
                <a:rect l="l" t="t" r="r" b="b"/>
                <a:pathLst>
                  <a:path w="737" h="1350" extrusionOk="0">
                    <a:moveTo>
                      <a:pt x="241" y="1"/>
                    </a:moveTo>
                    <a:cubicBezTo>
                      <a:pt x="222" y="1"/>
                      <a:pt x="202" y="3"/>
                      <a:pt x="182" y="9"/>
                    </a:cubicBezTo>
                    <a:cubicBezTo>
                      <a:pt x="68" y="39"/>
                      <a:pt x="1" y="159"/>
                      <a:pt x="33" y="272"/>
                    </a:cubicBezTo>
                    <a:lnTo>
                      <a:pt x="291" y="1192"/>
                    </a:lnTo>
                    <a:cubicBezTo>
                      <a:pt x="318" y="1287"/>
                      <a:pt x="404" y="1349"/>
                      <a:pt x="498" y="1349"/>
                    </a:cubicBezTo>
                    <a:cubicBezTo>
                      <a:pt x="517" y="1349"/>
                      <a:pt x="537" y="1347"/>
                      <a:pt x="556" y="1341"/>
                    </a:cubicBezTo>
                    <a:cubicBezTo>
                      <a:pt x="670" y="1308"/>
                      <a:pt x="736" y="1190"/>
                      <a:pt x="705" y="1077"/>
                    </a:cubicBezTo>
                    <a:lnTo>
                      <a:pt x="447" y="157"/>
                    </a:lnTo>
                    <a:cubicBezTo>
                      <a:pt x="421" y="63"/>
                      <a:pt x="335" y="1"/>
                      <a:pt x="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46"/>
              <p:cNvSpPr/>
              <p:nvPr/>
            </p:nvSpPr>
            <p:spPr>
              <a:xfrm>
                <a:off x="-5986979" y="-844756"/>
                <a:ext cx="242991" cy="445428"/>
              </a:xfrm>
              <a:custGeom>
                <a:avLst/>
                <a:gdLst/>
                <a:ahLst/>
                <a:cxnLst/>
                <a:rect l="l" t="t" r="r" b="b"/>
                <a:pathLst>
                  <a:path w="737" h="1351" extrusionOk="0">
                    <a:moveTo>
                      <a:pt x="241" y="0"/>
                    </a:moveTo>
                    <a:cubicBezTo>
                      <a:pt x="221" y="0"/>
                      <a:pt x="201" y="3"/>
                      <a:pt x="182" y="9"/>
                    </a:cubicBezTo>
                    <a:cubicBezTo>
                      <a:pt x="68" y="41"/>
                      <a:pt x="0" y="160"/>
                      <a:pt x="34" y="274"/>
                    </a:cubicBezTo>
                    <a:lnTo>
                      <a:pt x="291" y="1193"/>
                    </a:lnTo>
                    <a:cubicBezTo>
                      <a:pt x="316" y="1288"/>
                      <a:pt x="403" y="1350"/>
                      <a:pt x="497" y="1350"/>
                    </a:cubicBezTo>
                    <a:cubicBezTo>
                      <a:pt x="516" y="1350"/>
                      <a:pt x="536" y="1348"/>
                      <a:pt x="555" y="1342"/>
                    </a:cubicBezTo>
                    <a:cubicBezTo>
                      <a:pt x="671" y="1310"/>
                      <a:pt x="736" y="1192"/>
                      <a:pt x="705" y="1077"/>
                    </a:cubicBezTo>
                    <a:lnTo>
                      <a:pt x="448" y="157"/>
                    </a:lnTo>
                    <a:cubicBezTo>
                      <a:pt x="421" y="63"/>
                      <a:pt x="334"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46"/>
              <p:cNvSpPr/>
              <p:nvPr/>
            </p:nvSpPr>
            <p:spPr>
              <a:xfrm>
                <a:off x="-5440994" y="-998067"/>
                <a:ext cx="242661" cy="445428"/>
              </a:xfrm>
              <a:custGeom>
                <a:avLst/>
                <a:gdLst/>
                <a:ahLst/>
                <a:cxnLst/>
                <a:rect l="l" t="t" r="r" b="b"/>
                <a:pathLst>
                  <a:path w="736" h="1351" extrusionOk="0">
                    <a:moveTo>
                      <a:pt x="239" y="1"/>
                    </a:moveTo>
                    <a:cubicBezTo>
                      <a:pt x="220" y="1"/>
                      <a:pt x="201" y="3"/>
                      <a:pt x="181" y="9"/>
                    </a:cubicBezTo>
                    <a:cubicBezTo>
                      <a:pt x="67" y="41"/>
                      <a:pt x="0" y="160"/>
                      <a:pt x="32" y="274"/>
                    </a:cubicBezTo>
                    <a:lnTo>
                      <a:pt x="290" y="1194"/>
                    </a:lnTo>
                    <a:cubicBezTo>
                      <a:pt x="316" y="1287"/>
                      <a:pt x="402" y="1350"/>
                      <a:pt x="496" y="1350"/>
                    </a:cubicBezTo>
                    <a:cubicBezTo>
                      <a:pt x="515" y="1350"/>
                      <a:pt x="535" y="1348"/>
                      <a:pt x="554" y="1342"/>
                    </a:cubicBezTo>
                    <a:cubicBezTo>
                      <a:pt x="669" y="1311"/>
                      <a:pt x="736" y="1192"/>
                      <a:pt x="704" y="1077"/>
                    </a:cubicBezTo>
                    <a:lnTo>
                      <a:pt x="446" y="158"/>
                    </a:lnTo>
                    <a:cubicBezTo>
                      <a:pt x="420" y="63"/>
                      <a:pt x="333"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46"/>
              <p:cNvSpPr/>
              <p:nvPr/>
            </p:nvSpPr>
            <p:spPr>
              <a:xfrm>
                <a:off x="-4895999" y="-1151048"/>
                <a:ext cx="243320" cy="445428"/>
              </a:xfrm>
              <a:custGeom>
                <a:avLst/>
                <a:gdLst/>
                <a:ahLst/>
                <a:cxnLst/>
                <a:rect l="l" t="t" r="r" b="b"/>
                <a:pathLst>
                  <a:path w="738" h="1351" extrusionOk="0">
                    <a:moveTo>
                      <a:pt x="240" y="0"/>
                    </a:moveTo>
                    <a:cubicBezTo>
                      <a:pt x="221" y="0"/>
                      <a:pt x="201" y="3"/>
                      <a:pt x="182" y="8"/>
                    </a:cubicBezTo>
                    <a:cubicBezTo>
                      <a:pt x="68" y="42"/>
                      <a:pt x="1" y="161"/>
                      <a:pt x="33" y="275"/>
                    </a:cubicBezTo>
                    <a:lnTo>
                      <a:pt x="291" y="1194"/>
                    </a:lnTo>
                    <a:cubicBezTo>
                      <a:pt x="318" y="1288"/>
                      <a:pt x="404" y="1351"/>
                      <a:pt x="498" y="1351"/>
                    </a:cubicBezTo>
                    <a:cubicBezTo>
                      <a:pt x="517" y="1351"/>
                      <a:pt x="537" y="1348"/>
                      <a:pt x="556" y="1343"/>
                    </a:cubicBezTo>
                    <a:cubicBezTo>
                      <a:pt x="670" y="1311"/>
                      <a:pt x="737" y="1192"/>
                      <a:pt x="705" y="1078"/>
                    </a:cubicBezTo>
                    <a:lnTo>
                      <a:pt x="447" y="158"/>
                    </a:lnTo>
                    <a:cubicBezTo>
                      <a:pt x="421" y="63"/>
                      <a:pt x="334" y="0"/>
                      <a:pt x="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46"/>
              <p:cNvSpPr/>
              <p:nvPr/>
            </p:nvSpPr>
            <p:spPr>
              <a:xfrm>
                <a:off x="-6720563" y="490532"/>
                <a:ext cx="331351" cy="434218"/>
              </a:xfrm>
              <a:custGeom>
                <a:avLst/>
                <a:gdLst/>
                <a:ahLst/>
                <a:cxnLst/>
                <a:rect l="l" t="t" r="r" b="b"/>
                <a:pathLst>
                  <a:path w="1005" h="1317" extrusionOk="0">
                    <a:moveTo>
                      <a:pt x="426" y="1"/>
                    </a:moveTo>
                    <a:cubicBezTo>
                      <a:pt x="392" y="1"/>
                      <a:pt x="357" y="5"/>
                      <a:pt x="322" y="15"/>
                    </a:cubicBezTo>
                    <a:cubicBezTo>
                      <a:pt x="120" y="72"/>
                      <a:pt x="1" y="282"/>
                      <a:pt x="58" y="487"/>
                    </a:cubicBezTo>
                    <a:lnTo>
                      <a:pt x="212" y="1038"/>
                    </a:lnTo>
                    <a:cubicBezTo>
                      <a:pt x="260" y="1206"/>
                      <a:pt x="412" y="1316"/>
                      <a:pt x="580" y="1316"/>
                    </a:cubicBezTo>
                    <a:cubicBezTo>
                      <a:pt x="614" y="1316"/>
                      <a:pt x="649" y="1312"/>
                      <a:pt x="684" y="1302"/>
                    </a:cubicBezTo>
                    <a:cubicBezTo>
                      <a:pt x="887" y="1246"/>
                      <a:pt x="1005" y="1036"/>
                      <a:pt x="948" y="831"/>
                    </a:cubicBezTo>
                    <a:lnTo>
                      <a:pt x="794" y="279"/>
                    </a:lnTo>
                    <a:cubicBezTo>
                      <a:pt x="746" y="110"/>
                      <a:pt x="593"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46"/>
              <p:cNvSpPr/>
              <p:nvPr/>
            </p:nvSpPr>
            <p:spPr>
              <a:xfrm>
                <a:off x="-6516808" y="1218182"/>
                <a:ext cx="425316" cy="767547"/>
              </a:xfrm>
              <a:custGeom>
                <a:avLst/>
                <a:gdLst/>
                <a:ahLst/>
                <a:cxnLst/>
                <a:rect l="l" t="t" r="r" b="b"/>
                <a:pathLst>
                  <a:path w="1290" h="2328" extrusionOk="0">
                    <a:moveTo>
                      <a:pt x="426" y="1"/>
                    </a:moveTo>
                    <a:cubicBezTo>
                      <a:pt x="391" y="1"/>
                      <a:pt x="356" y="5"/>
                      <a:pt x="322" y="15"/>
                    </a:cubicBezTo>
                    <a:cubicBezTo>
                      <a:pt x="120" y="72"/>
                      <a:pt x="0" y="282"/>
                      <a:pt x="57" y="486"/>
                    </a:cubicBezTo>
                    <a:lnTo>
                      <a:pt x="497" y="2049"/>
                    </a:lnTo>
                    <a:cubicBezTo>
                      <a:pt x="544" y="2217"/>
                      <a:pt x="697" y="2327"/>
                      <a:pt x="864" y="2327"/>
                    </a:cubicBezTo>
                    <a:cubicBezTo>
                      <a:pt x="899" y="2327"/>
                      <a:pt x="933" y="2323"/>
                      <a:pt x="968" y="2313"/>
                    </a:cubicBezTo>
                    <a:cubicBezTo>
                      <a:pt x="1171" y="2256"/>
                      <a:pt x="1289" y="2045"/>
                      <a:pt x="1230" y="1842"/>
                    </a:cubicBezTo>
                    <a:lnTo>
                      <a:pt x="792" y="279"/>
                    </a:lnTo>
                    <a:cubicBezTo>
                      <a:pt x="745" y="110"/>
                      <a:pt x="592"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8" name="Google Shape;5418;p46"/>
            <p:cNvSpPr/>
            <p:nvPr/>
          </p:nvSpPr>
          <p:spPr>
            <a:xfrm>
              <a:off x="2867752" y="2937925"/>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709E3B-11A1-4722-802A-64659586863F}"/>
              </a:ext>
            </a:extLst>
          </p:cNvPr>
          <p:cNvPicPr>
            <a:picLocks noChangeAspect="1"/>
          </p:cNvPicPr>
          <p:nvPr/>
        </p:nvPicPr>
        <p:blipFill rotWithShape="1">
          <a:blip r:embed="rId3"/>
          <a:srcRect l="457" t="-1" r="20784" b="49992"/>
          <a:stretch/>
        </p:blipFill>
        <p:spPr>
          <a:xfrm>
            <a:off x="2376586" y="1262521"/>
            <a:ext cx="6356497" cy="2782040"/>
          </a:xfrm>
          <a:prstGeom prst="rect">
            <a:avLst/>
          </a:prstGeom>
        </p:spPr>
      </p:pic>
    </p:spTree>
  </p:cSld>
  <p:clrMapOvr>
    <a:masterClrMapping/>
  </p:clrMapOvr>
</p:sld>
</file>

<file path=ppt/theme/theme1.xml><?xml version="1.0" encoding="utf-8"?>
<a:theme xmlns:a="http://schemas.openxmlformats.org/drawingml/2006/main" name="Hansen's Disease: Leprosy by Slidesgo">
  <a:themeElements>
    <a:clrScheme name="Simple Light">
      <a:dk1>
        <a:srgbClr val="1D315C"/>
      </a:dk1>
      <a:lt1>
        <a:srgbClr val="FAF7FF"/>
      </a:lt1>
      <a:dk2>
        <a:srgbClr val="274EA6"/>
      </a:dk2>
      <a:lt2>
        <a:srgbClr val="82A9FB"/>
      </a:lt2>
      <a:accent1>
        <a:srgbClr val="CFDFFF"/>
      </a:accent1>
      <a:accent2>
        <a:srgbClr val="FFAA3C"/>
      </a:accent2>
      <a:accent3>
        <a:srgbClr val="E15151"/>
      </a:accent3>
      <a:accent4>
        <a:srgbClr val="E16B84"/>
      </a:accent4>
      <a:accent5>
        <a:srgbClr val="FFFFFF"/>
      </a:accent5>
      <a:accent6>
        <a:srgbClr val="FFFFFF"/>
      </a:accent6>
      <a:hlink>
        <a:srgbClr val="1D31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1883</Words>
  <Application>Microsoft Office PowerPoint</Application>
  <PresentationFormat>On-screen Show (16:9)</PresentationFormat>
  <Paragraphs>74</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Bebas Neue</vt:lpstr>
      <vt:lpstr>Calibri</vt:lpstr>
      <vt:lpstr>Calistoga</vt:lpstr>
      <vt:lpstr>Nunito</vt:lpstr>
      <vt:lpstr>Times New Roman</vt:lpstr>
      <vt:lpstr>Hansen's Disease: Leprosy by Slidesgo</vt:lpstr>
      <vt:lpstr>Diagnosis of Early Onset Influenza Using Machine Learning Classification</vt:lpstr>
      <vt:lpstr>Aim</vt:lpstr>
      <vt:lpstr>PowerPoint Presentation</vt:lpstr>
      <vt:lpstr>Introduction</vt:lpstr>
      <vt:lpstr>So as to remain in compliance with researches already done by various authors and remain acknowledged with the latest trends in learning model techniques, we read through many articles, reports and papers published across various sites. Majority of them provided us information about the spread and manifestation of viruses and giving ways of preventing them through various practices. Information about learning environments, what tools and models we could use, how to use them, what's the best way of mining certain attributes was also provided in them. Given how much assumptions and theorems there are on this subject matter, a lot of inferences had to be made so that no wrong information impedes our project, regarding information about statistical analysis, pattern recognition, ensemble methods, ROC curve analysis and much more.</vt:lpstr>
      <vt:lpstr>Methodology</vt:lpstr>
      <vt:lpstr>Dataset</vt:lpstr>
      <vt:lpstr> The data We get from BV-BRC contains 30531 rows and 96 columns. Most of the Columns are Empty i.e, Null . The “symptoms” column contained data points in the form of key-value pairs, which were then separated into rows and columns, respectively. Furthermore, all the Yes/No/Blank data points were converted into binary data, with Blank and No being considered as 0, and yes being considered as 1. The data points in the gender column were converted to binary data, with Males getting initialised as 0 and Females getting initialised as 1. Then, only rows having all instances filled were taken into consideration, the rest were removed. Any row or column value having its instance as null was removed and disregarded  After having finalised the data pre-processing, 18582 rows and 23 columns remain, which only contain a patient’s fully-procured relevant data with the collection year, symptoms, gender and age, all columns necessary for processing. The data was divided into sets of 70% or 80% training and rest for testing, to be comprehended by the learning models.      </vt:lpstr>
      <vt:lpstr>Combination of 2 ML Models</vt:lpstr>
      <vt:lpstr>Result Analysis</vt:lpstr>
      <vt:lpstr>Result Analysis</vt:lpstr>
      <vt:lpstr>Result Analysis</vt:lpstr>
      <vt:lpstr>Result Analysis</vt:lpstr>
      <vt:lpstr>Result Analysis</vt:lpstr>
      <vt:lpstr>PowerPoint Presentation</vt:lpstr>
      <vt:lpstr>Questions?</vt:lpstr>
      <vt:lpstr>Future Scope</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Hansen's Disease: Leprosy</dc:title>
  <dc:creator>Bharat Sharma</dc:creator>
  <cp:lastModifiedBy>Sh_Bharat</cp:lastModifiedBy>
  <cp:revision>2</cp:revision>
  <dcterms:modified xsi:type="dcterms:W3CDTF">2023-05-09T14:28:16Z</dcterms:modified>
</cp:coreProperties>
</file>