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162" d="100"/>
          <a:sy n="162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图表标题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Performance Score</c:v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9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NEL</c:v>
              </c:pt>
              <c:pt idx="4">
                <c:v>PL</c:v>
              </c:pt>
              <c:pt idx="5">
                <c:v>SVG</c:v>
              </c:pt>
              <c:pt idx="6">
                <c:v>TNS</c:v>
              </c:pt>
              <c:pt idx="7">
                <c:v>WBL</c:v>
              </c:pt>
              <c:pt idx="8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v>Performance Score</c:v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9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NEL</c:v>
              </c:pt>
              <c:pt idx="4">
                <c:v>PL</c:v>
              </c:pt>
              <c:pt idx="5">
                <c:v>SVG</c:v>
              </c:pt>
              <c:pt idx="6">
                <c:v>TNS</c:v>
              </c:pt>
              <c:pt idx="7">
                <c:v>WBL</c:v>
              </c:pt>
              <c:pt idx="8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v>Performance Score</c:v>
          </c:tx>
          <c:spPr>
            <a:solidFill>
              <a:srgbClr val="F79646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9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NEL</c:v>
              </c:pt>
              <c:pt idx="4">
                <c:v>PL</c:v>
              </c:pt>
              <c:pt idx="5">
                <c:v>SVG</c:v>
              </c:pt>
              <c:pt idx="6">
                <c:v>TNS</c:v>
              </c:pt>
              <c:pt idx="7">
                <c:v>WBL</c:v>
              </c:pt>
              <c:pt idx="8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  <a:ln w="12700">
      <a:solidFill>
        <a:srgbClr val="D9D9D9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9/18/2024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211936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66230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025603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793092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341492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92014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12195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90666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718263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645370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393367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134203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943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528270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050549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105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918996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600587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642335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699036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365316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704881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018360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470901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09590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47601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9/18/2024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92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-314309" y="644842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692482" y="2999830"/>
            <a:ext cx="11206074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B.Ramana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312207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171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C4044F98DC016329FEE46BD9E644496D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B. COM (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MARKETING MANAGEMENT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A.M.JAIN COLLEGE MEENAMBAKKAM CHENNAI-61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6" name="文本框"/>
          <p:cNvSpPr txBox="1">
            <a:spLocks/>
          </p:cNvSpPr>
          <p:nvPr/>
        </p:nvSpPr>
        <p:spPr>
          <a:xfrm rot="0">
            <a:off x="3790892" y="-2333589"/>
            <a:ext cx="4762427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C4044F98DC016329FEE46BD9E644496D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313650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3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 rot="0">
            <a:off x="739774" y="291147"/>
            <a:ext cx="3303904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6" name="矩形"/>
          <p:cNvSpPr>
            <a:spLocks/>
          </p:cNvSpPr>
          <p:nvPr/>
        </p:nvSpPr>
        <p:spPr>
          <a:xfrm rot="0">
            <a:off x="1886526" y="1993039"/>
            <a:ext cx="4000000" cy="2186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 Descriptive analytics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 Inferential analytics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3. Predictive analytics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 Correlation analytics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5. Regression analytics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067713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63" name="图表"/>
          <p:cNvGraphicFramePr/>
          <p:nvPr/>
        </p:nvGraphicFramePr>
        <p:xfrm>
          <a:off x="3931196" y="1881382"/>
          <a:ext cx="4329607" cy="3095235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367567983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1093395" y="1510727"/>
            <a:ext cx="3999999" cy="47015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96411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 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64754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141056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1374660" y="2160582"/>
            <a:ext cx="4000000" cy="4377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317522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990600" y="2133600"/>
            <a:ext cx="7924800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08817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7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21600000">
            <a:off x="1288867" y="2152550"/>
            <a:ext cx="3232514" cy="2234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HR Manager,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Supervisor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 heads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Operation manager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Business analysts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647658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21600000">
            <a:off x="3201014" y="2605959"/>
            <a:ext cx="5100944" cy="3091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Solutions: 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Collect and clean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Create a customizable excel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Analyze performance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Identify top performance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Develop recommendations for improvement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385152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0" name="矩形"/>
          <p:cNvSpPr>
            <a:spLocks/>
          </p:cNvSpPr>
          <p:nvPr/>
        </p:nvSpPr>
        <p:spPr>
          <a:xfrm rot="0">
            <a:off x="1385994" y="7625319"/>
            <a:ext cx="3740967" cy="5105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1" name="矩形"/>
          <p:cNvSpPr>
            <a:spLocks/>
          </p:cNvSpPr>
          <p:nvPr/>
        </p:nvSpPr>
        <p:spPr>
          <a:xfrm rot="0">
            <a:off x="2529678" y="3729986"/>
            <a:ext cx="4116908" cy="3025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data includes: 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 Employee id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 Name 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3. Department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 Job title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5. Performance rating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2" name="矩形"/>
          <p:cNvSpPr>
            <a:spLocks/>
          </p:cNvSpPr>
          <p:nvPr/>
        </p:nvSpPr>
        <p:spPr>
          <a:xfrm rot="0">
            <a:off x="2379023" y="1535746"/>
            <a:ext cx="5945150" cy="17678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This data set contains employee performance data for [company name] employees, collected over a period of [Time frame].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49209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388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main feature is identify top performance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216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52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3</cp:revision>
  <dcterms:created xsi:type="dcterms:W3CDTF">2024-03-27T08:07:22Z</dcterms:created>
  <dcterms:modified xsi:type="dcterms:W3CDTF">2024-09-18T03:32:40Z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fbc3bbe61107442998017d33f2871dcb</vt:lpwstr>
  </property>
</Properties>
</file>