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79" r:id="rId3"/>
    <p:sldId id="294" r:id="rId4"/>
    <p:sldId id="281" r:id="rId5"/>
    <p:sldId id="280" r:id="rId6"/>
    <p:sldId id="284" r:id="rId7"/>
    <p:sldId id="289" r:id="rId8"/>
    <p:sldId id="288" r:id="rId9"/>
    <p:sldId id="290"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73" d="100"/>
          <a:sy n="73" d="100"/>
        </p:scale>
        <p:origin x="404" y="3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AMANAN-21DX17/INTERNSHIP"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428206"/>
            <a:ext cx="5385816" cy="1781338"/>
          </a:xfrm>
        </p:spPr>
        <p:txBody>
          <a:bodyPr/>
          <a:lstStyle/>
          <a:p>
            <a:r>
              <a:rPr lang="en-US" dirty="0"/>
              <a:t>Conference room booking system</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483864"/>
            <a:ext cx="3493008" cy="426285"/>
          </a:xfrm>
        </p:spPr>
        <p:txBody>
          <a:bodyPr/>
          <a:lstStyle/>
          <a:p>
            <a:r>
              <a:rPr lang="en-US" dirty="0"/>
              <a:t>Presidio Solutions</a:t>
            </a:r>
          </a:p>
          <a:p>
            <a:endParaRPr lang="en-US" dirty="0"/>
          </a:p>
        </p:txBody>
      </p:sp>
      <p:sp>
        <p:nvSpPr>
          <p:cNvPr id="4" name="Title 1">
            <a:extLst>
              <a:ext uri="{FF2B5EF4-FFF2-40B4-BE49-F238E27FC236}">
                <a16:creationId xmlns:a16="http://schemas.microsoft.com/office/drawing/2014/main" id="{D1464A12-4C7C-76E1-A907-3E50A0C66C41}"/>
              </a:ext>
            </a:extLst>
          </p:cNvPr>
          <p:cNvSpPr txBox="1">
            <a:spLocks/>
          </p:cNvSpPr>
          <p:nvPr/>
        </p:nvSpPr>
        <p:spPr>
          <a:xfrm>
            <a:off x="3403092" y="714103"/>
            <a:ext cx="5235811" cy="252548"/>
          </a:xfrm>
          <a:prstGeom prst="rect">
            <a:avLst/>
          </a:prstGeom>
        </p:spPr>
        <p:txBody>
          <a:bodyPr vert="horz" lIns="91440" tIns="0" rIns="91440" bIns="45720" rtlCol="0" anchor="t">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b="0" dirty="0">
                <a:latin typeface="Agency FB" panose="020B0503020202020204" pitchFamily="34" charset="0"/>
              </a:rPr>
              <a:t>Z21456 - internship</a:t>
            </a:r>
            <a:br>
              <a:rPr lang="en-US" dirty="0"/>
            </a:br>
            <a:endParaRPr lang="en-US" dirty="0"/>
          </a:p>
        </p:txBody>
      </p:sp>
      <p:sp>
        <p:nvSpPr>
          <p:cNvPr id="5" name="Subtitle 2">
            <a:extLst>
              <a:ext uri="{FF2B5EF4-FFF2-40B4-BE49-F238E27FC236}">
                <a16:creationId xmlns:a16="http://schemas.microsoft.com/office/drawing/2014/main" id="{1699D7AA-D74F-6EDB-4418-AE8CC40EB040}"/>
              </a:ext>
            </a:extLst>
          </p:cNvPr>
          <p:cNvSpPr txBox="1">
            <a:spLocks/>
          </p:cNvSpPr>
          <p:nvPr/>
        </p:nvSpPr>
        <p:spPr>
          <a:xfrm>
            <a:off x="8351084" y="4459441"/>
            <a:ext cx="3493008" cy="1781338"/>
          </a:xfrm>
          <a:prstGeom prst="rect">
            <a:avLst/>
          </a:prstGeom>
          <a:solidFill>
            <a:schemeClr val="bg1"/>
          </a:solidFill>
        </p:spPr>
        <p:txBody>
          <a:bodyPr vert="horz" lIns="0" tIns="0" rIns="0" bIns="0" rtlCol="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PRESENTED BY </a:t>
            </a:r>
          </a:p>
          <a:p>
            <a:r>
              <a:rPr lang="en-US" sz="1800" dirty="0"/>
              <a:t>RAMANAN M</a:t>
            </a:r>
          </a:p>
          <a:p>
            <a:r>
              <a:rPr lang="en-US" sz="1800" dirty="0"/>
              <a:t>BARATH K N </a:t>
            </a:r>
          </a:p>
          <a:p>
            <a:r>
              <a:rPr lang="en-US" sz="1800" dirty="0"/>
              <a:t>MUKESH BABU A</a:t>
            </a:r>
          </a:p>
          <a:p>
            <a:r>
              <a:rPr lang="en-US" sz="1800" dirty="0"/>
              <a:t>THILLAIARASU T</a:t>
            </a:r>
          </a:p>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Primary goals</a:t>
            </a:r>
          </a:p>
          <a:p>
            <a:r>
              <a:rPr lang="en-US" dirty="0"/>
              <a:t>​Areas of Learning</a:t>
            </a:r>
          </a:p>
          <a:p>
            <a:r>
              <a:rPr lang="en-US" dirty="0"/>
              <a:t>Timeline</a:t>
            </a:r>
          </a:p>
          <a:p>
            <a:r>
              <a:rPr lang="en-US" dirty="0"/>
              <a:t>Application</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purpose of a conference room booking system is to allow to reserve conference rooms for hosting a meeting or participating in a meeting. This system helps users to plan and book their rooms in advance, avoiding the double booking, uncertainty of getting a room and the knowledge about which rooms are free and which are occupied. The conference room booking system manages the entire process of booking rooms, including checking availability, issuing and deducting credits, cancellations, and managing waitlists.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578972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06583" y="3776472"/>
            <a:ext cx="10206445"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 of the app</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34720"/>
            <a:ext cx="6766560" cy="768096"/>
          </a:xfrm>
        </p:spPr>
        <p:txBody>
          <a:bodyPr/>
          <a:lstStyle/>
          <a:p>
            <a:r>
              <a:rPr lang="en-US" dirty="0"/>
              <a:t>goals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702816"/>
            <a:ext cx="6766560" cy="2700528"/>
          </a:xfrm>
        </p:spPr>
        <p:txBody>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Some of the key product functions of a Conference room booking include: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Room booking and reservation: The system allows users to search for and book rooms for their desired timings. Users can also choose their preferred size and amenities.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Room availability and waitlisting: The system provides real-time information about Room availability on different rooms and allows users to add themselves to waitlists if the desired Rooms are not available.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Overall, the product functions of a Conference room booking are designed to provide a seamless and hassle-free experience for users, from booking rooms to checking for any upcoming meetings.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AREAS</a:t>
            </a:r>
            <a:r>
              <a:rPr lang="zh-CN" altLang="en-US" sz="4400" b="1" dirty="0">
                <a:solidFill>
                  <a:schemeClr val="accent6"/>
                </a:solidFill>
                <a:latin typeface="Arial Black" panose="020B0604020202020204" pitchFamily="34" charset="0"/>
                <a:cs typeface="Arial Black" panose="020B0604020202020204" pitchFamily="34" charset="0"/>
              </a:rPr>
              <a:t> </a:t>
            </a:r>
            <a:r>
              <a:rPr lang="en-US" altLang="zh-CN" sz="4400" b="1" dirty="0">
                <a:solidFill>
                  <a:schemeClr val="accent6"/>
                </a:solidFill>
                <a:latin typeface="Arial Black" panose="020B0604020202020204" pitchFamily="34" charset="0"/>
                <a:cs typeface="Arial Black" panose="020B0604020202020204" pitchFamily="34" charset="0"/>
              </a:rPr>
              <a:t>OF</a:t>
            </a:r>
            <a:r>
              <a:rPr lang="zh-CN" altLang="en-US" sz="4400" b="1" dirty="0">
                <a:solidFill>
                  <a:schemeClr val="accent6"/>
                </a:solidFill>
                <a:latin typeface="Arial Black" panose="020B0604020202020204" pitchFamily="34" charset="0"/>
                <a:cs typeface="Arial Black" panose="020B0604020202020204" pitchFamily="34" charset="0"/>
              </a:rPr>
              <a:t> </a:t>
            </a:r>
            <a:r>
              <a:rPr lang="en-US" altLang="zh-CN" sz="4400" b="1" dirty="0">
                <a:solidFill>
                  <a:schemeClr val="accent6"/>
                </a:solidFill>
                <a:latin typeface="Arial Black" panose="020B0604020202020204" pitchFamily="34" charset="0"/>
                <a:cs typeface="Arial Black" panose="020B0604020202020204" pitchFamily="34" charset="0"/>
              </a:rPr>
              <a:t>learning</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A5D4BEF4-E612-2959-010E-B9442BBF3510}"/>
              </a:ext>
            </a:extLst>
          </p:cNvPr>
          <p:cNvSpPr>
            <a:spLocks noGrp="1"/>
          </p:cNvSpPr>
          <p:nvPr>
            <p:ph sz="half" idx="1"/>
          </p:nvPr>
        </p:nvSpPr>
        <p:spPr/>
        <p:txBody>
          <a:bodyPr/>
          <a:lstStyle/>
          <a:p>
            <a:r>
              <a:rPr lang="en-IN" dirty="0"/>
              <a:t>Front End Development</a:t>
            </a:r>
          </a:p>
          <a:p>
            <a:r>
              <a:rPr lang="en-IN" dirty="0"/>
              <a:t>JavaScript </a:t>
            </a:r>
          </a:p>
          <a:p>
            <a:r>
              <a:rPr lang="en-IN" dirty="0"/>
              <a:t> HTML , CSS</a:t>
            </a:r>
          </a:p>
          <a:p>
            <a:r>
              <a:rPr lang="en-IN" dirty="0"/>
              <a:t>Back End development</a:t>
            </a:r>
          </a:p>
          <a:p>
            <a:r>
              <a:rPr lang="en-IN" dirty="0"/>
              <a:t>Python Flask Framework</a:t>
            </a:r>
          </a:p>
          <a:p>
            <a:r>
              <a:rPr lang="en-IN" dirty="0"/>
              <a:t>Server side programming</a:t>
            </a:r>
          </a:p>
          <a:p>
            <a:r>
              <a:rPr lang="en-IN" dirty="0"/>
              <a:t>Responsive Web Design</a:t>
            </a:r>
          </a:p>
          <a:p>
            <a:r>
              <a:rPr lang="en-IN" dirty="0"/>
              <a:t>UI design</a:t>
            </a:r>
          </a:p>
          <a:p>
            <a:endParaRPr lang="en-IN" dirty="0"/>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TIMELINE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p:txBody>
          <a:bodyPr/>
          <a:lstStyle/>
          <a:p>
            <a:pPr lvl="0"/>
            <a:r>
              <a:rPr lang="en-US" dirty="0"/>
              <a:t>1 week</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p:txBody>
          <a:bodyPr/>
          <a:lstStyle/>
          <a:p>
            <a:pPr lvl="0"/>
            <a:r>
              <a:rPr lang="en-US" dirty="0"/>
              <a:t>2 week</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a:lstStyle/>
          <a:p>
            <a:pPr lvl="0"/>
            <a:r>
              <a:rPr lang="en-US" dirty="0"/>
              <a:t>3 WEEK</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a:lstStyle/>
          <a:p>
            <a:pPr lvl="0"/>
            <a:r>
              <a:rPr lang="en-US" dirty="0"/>
              <a:t>4 WEEK </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a:lstStyle/>
          <a:p>
            <a:pPr lvl="0"/>
            <a:r>
              <a:rPr lang="en-US" dirty="0"/>
              <a:t>MAY 20XX</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DOCUMENTATION AND PROJECT BRIEFING</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UML AND PLANNING</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FRONT END DEVELOPMENT</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BACKEND DEVELOPMENT</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a:xfrm>
            <a:off x="9650259" y="4745736"/>
            <a:ext cx="1993392" cy="795528"/>
          </a:xfrm>
        </p:spPr>
        <p:txBody>
          <a:bodyPr/>
          <a:lstStyle/>
          <a:p>
            <a:pPr lvl="0"/>
            <a:r>
              <a:rPr lang="en-US" dirty="0"/>
              <a:t>TESTING</a:t>
            </a:r>
          </a:p>
        </p:txBody>
      </p:sp>
    </p:spTree>
    <p:extLst>
      <p:ext uri="{BB962C8B-B14F-4D97-AF65-F5344CB8AC3E}">
        <p14:creationId xmlns:p14="http://schemas.microsoft.com/office/powerpoint/2010/main" val="250288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SOFTWARES USED</a:t>
            </a:r>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a:lstStyle/>
          <a:p>
            <a:r>
              <a:rPr lang="en-US"/>
              <a:t>Presentation title</a:t>
            </a:r>
            <a:endParaRPr lang="en-US"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IDE</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VISUAL STUDIO AND VISUAL STUDIO CODE</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PREVIEW AND VIEWING</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MICROSOFT EDGE</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CODE MANAGEMENT</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GIT AND GITHUB</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DEBUGGING</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MICROSOFT VISUAL STUDIO DEBUGGER</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AI CODE BUILDER</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MICROSOFT BING AND PYTHON VS CODE EXTENSION</a:t>
            </a:r>
          </a:p>
        </p:txBody>
      </p:sp>
    </p:spTree>
    <p:extLst>
      <p:ext uri="{BB962C8B-B14F-4D97-AF65-F5344CB8AC3E}">
        <p14:creationId xmlns:p14="http://schemas.microsoft.com/office/powerpoint/2010/main" val="160049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code</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7" name="Title 1">
            <a:extLst>
              <a:ext uri="{FF2B5EF4-FFF2-40B4-BE49-F238E27FC236}">
                <a16:creationId xmlns:a16="http://schemas.microsoft.com/office/drawing/2014/main" id="{656A47D8-DC03-81CB-769B-5C1957F40F03}"/>
              </a:ext>
            </a:extLst>
          </p:cNvPr>
          <p:cNvSpPr txBox="1">
            <a:spLocks/>
          </p:cNvSpPr>
          <p:nvPr/>
        </p:nvSpPr>
        <p:spPr>
          <a:xfrm>
            <a:off x="4026408" y="2284259"/>
            <a:ext cx="6598049"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2800" b="0" dirty="0">
                <a:latin typeface="Agency FB" panose="020B0503020202020204" pitchFamily="34" charset="0"/>
                <a:hlinkClick r:id="rId2"/>
              </a:rPr>
              <a:t>https://github.com/RAMANAN-21DX17/INTERNSHIP </a:t>
            </a:r>
            <a:endParaRPr lang="en-US" sz="2800" b="0" dirty="0">
              <a:latin typeface="Agency FB" panose="020B0503020202020204" pitchFamily="34" charset="0"/>
            </a:endParaRPr>
          </a:p>
        </p:txBody>
      </p:sp>
    </p:spTree>
    <p:extLst>
      <p:ext uri="{BB962C8B-B14F-4D97-AF65-F5344CB8AC3E}">
        <p14:creationId xmlns:p14="http://schemas.microsoft.com/office/powerpoint/2010/main" val="317028039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{45E8820C-6F8A-4888-A66E-480CD397A17B}tf78438558_win32</Template>
  <TotalTime>82</TotalTime>
  <Words>342</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Agency FB</vt:lpstr>
      <vt:lpstr>Arial</vt:lpstr>
      <vt:lpstr>Arial Black</vt:lpstr>
      <vt:lpstr>Calibri</vt:lpstr>
      <vt:lpstr>Sabon Next LT</vt:lpstr>
      <vt:lpstr>Office Theme</vt:lpstr>
      <vt:lpstr>Conference room booking system </vt:lpstr>
      <vt:lpstr>AGENDA</vt:lpstr>
      <vt:lpstr>Introduction</vt:lpstr>
      <vt:lpstr>PRIMARY GOALS of the app</vt:lpstr>
      <vt:lpstr>goals</vt:lpstr>
      <vt:lpstr>AREAS OF learning</vt:lpstr>
      <vt:lpstr>TIMELINE</vt:lpstr>
      <vt:lpstr>SOFTWARES USED</vt:lpstr>
      <vt:lpstr>code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Conference room booking system </dc:title>
  <dc:subject/>
  <dc:creator>Ramanan Mahendran</dc:creator>
  <cp:lastModifiedBy>Ramanan Mahendran</cp:lastModifiedBy>
  <cp:revision>1</cp:revision>
  <dcterms:created xsi:type="dcterms:W3CDTF">2023-06-09T04:13:18Z</dcterms:created>
  <dcterms:modified xsi:type="dcterms:W3CDTF">2023-06-09T05:36:15Z</dcterms:modified>
</cp:coreProperties>
</file>