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3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CE5D8-BB5B-412D-99B6-46BBFDDFB26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CE5D8-BB5B-412D-99B6-46BBFDDFB26C}"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CE5D8-BB5B-412D-99B6-46BBFDDFB26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CE5D8-BB5B-412D-99B6-46BBFDDFB26C}"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CE5D8-BB5B-412D-99B6-46BBFDDFB26C}"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CE5D8-BB5B-412D-99B6-46BBFDDFB26C}"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CE5D8-BB5B-412D-99B6-46BBFDDFB26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CE5D8-BB5B-412D-99B6-46BBFDDFB26C}"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1021C-82DF-4E03-8412-4965261F14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CE5D8-BB5B-412D-99B6-46BBFDDFB26C}" type="datetimeFigureOut">
              <a:rPr lang="en-US" smtClean="0"/>
              <a:pPr/>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1021C-82DF-4E03-8412-4965261F14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r>
              <a:rPr lang="en-US" b="1" dirty="0"/>
              <a:t> FLOOD MONITORING AND EARLY WARNING SYSTEM</a:t>
            </a:r>
            <a:r>
              <a:rPr lang="en-US" dirty="0"/>
              <a:t/>
            </a:r>
            <a:br>
              <a:rPr lang="en-US" dirty="0"/>
            </a:br>
            <a:endParaRPr lang="en-US" dirty="0"/>
          </a:p>
        </p:txBody>
      </p:sp>
      <p:sp>
        <p:nvSpPr>
          <p:cNvPr id="3" name="Content Placeholder 2"/>
          <p:cNvSpPr>
            <a:spLocks noGrp="1"/>
          </p:cNvSpPr>
          <p:nvPr>
            <p:ph idx="1"/>
          </p:nvPr>
        </p:nvSpPr>
        <p:spPr>
          <a:xfrm>
            <a:off x="457200" y="3048000"/>
            <a:ext cx="8229600" cy="3078163"/>
          </a:xfrm>
        </p:spPr>
        <p:txBody>
          <a:bodyPr>
            <a:normAutofit/>
          </a:bodyPr>
          <a:lstStyle/>
          <a:p>
            <a:r>
              <a:rPr lang="en-US" sz="2000" b="1" dirty="0"/>
              <a:t>NAME                    </a:t>
            </a:r>
            <a:r>
              <a:rPr lang="en-US" sz="2000" b="1" dirty="0" smtClean="0"/>
              <a:t>  </a:t>
            </a:r>
            <a:r>
              <a:rPr lang="en-US" sz="2000" b="1"/>
              <a:t>:    </a:t>
            </a:r>
            <a:r>
              <a:rPr lang="en-US" sz="2000" b="1" smtClean="0"/>
              <a:t>RAMANI N</a:t>
            </a:r>
            <a:endParaRPr lang="en-US" sz="2000" dirty="0"/>
          </a:p>
          <a:p>
            <a:r>
              <a:rPr lang="en-US" sz="2000" b="1" dirty="0"/>
              <a:t>COLLEGE CODE     </a:t>
            </a:r>
            <a:r>
              <a:rPr lang="en-US" sz="2000" b="1" dirty="0" smtClean="0"/>
              <a:t> </a:t>
            </a:r>
            <a:r>
              <a:rPr lang="en-US" sz="2000" b="1" dirty="0"/>
              <a:t>:   </a:t>
            </a:r>
            <a:r>
              <a:rPr lang="en-US" sz="2000" dirty="0" smtClean="0"/>
              <a:t>9530</a:t>
            </a:r>
          </a:p>
          <a:p>
            <a:r>
              <a:rPr lang="en-US" sz="2000" b="1" dirty="0" smtClean="0"/>
              <a:t>COLLEGE NAME    : </a:t>
            </a:r>
            <a:r>
              <a:rPr lang="en-US" sz="2000" dirty="0" smtClean="0"/>
              <a:t>ST</a:t>
            </a:r>
            <a:r>
              <a:rPr lang="en-US" sz="2000" b="1" dirty="0" smtClean="0"/>
              <a:t> .</a:t>
            </a:r>
            <a:r>
              <a:rPr lang="en-US" sz="2000" dirty="0" smtClean="0"/>
              <a:t>MOTHER</a:t>
            </a:r>
            <a:r>
              <a:rPr lang="en-US" sz="2000" b="1" dirty="0" smtClean="0"/>
              <a:t> </a:t>
            </a:r>
            <a:r>
              <a:rPr lang="en-US" sz="2000" dirty="0" smtClean="0"/>
              <a:t>THERESA</a:t>
            </a:r>
            <a:r>
              <a:rPr lang="en-US" sz="2000" b="1" dirty="0" smtClean="0"/>
              <a:t>  </a:t>
            </a:r>
            <a:r>
              <a:rPr lang="en-US" sz="2000" dirty="0" smtClean="0"/>
              <a:t>ENGINEERING</a:t>
            </a:r>
            <a:r>
              <a:rPr lang="en-US" sz="2000" b="1" dirty="0" smtClean="0"/>
              <a:t> </a:t>
            </a:r>
            <a:r>
              <a:rPr lang="en-US" sz="2000" dirty="0" smtClean="0"/>
              <a:t>COLLEGE</a:t>
            </a:r>
          </a:p>
          <a:p>
            <a:endParaRPr lang="en-US" sz="2000" i="1" dirty="0" smtClean="0"/>
          </a:p>
          <a:p>
            <a:endParaRPr lang="en-US" sz="20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SOLUTION</a:t>
            </a:r>
            <a:endParaRPr lang="en-US" dirty="0"/>
          </a:p>
        </p:txBody>
      </p:sp>
      <p:sp>
        <p:nvSpPr>
          <p:cNvPr id="3" name="Content Placeholder 2"/>
          <p:cNvSpPr>
            <a:spLocks noGrp="1"/>
          </p:cNvSpPr>
          <p:nvPr>
            <p:ph idx="1"/>
          </p:nvPr>
        </p:nvSpPr>
        <p:spPr>
          <a:xfrm>
            <a:off x="457200" y="1600200"/>
            <a:ext cx="8382000" cy="4876800"/>
          </a:xfrm>
        </p:spPr>
        <p:txBody>
          <a:bodyPr>
            <a:normAutofit fontScale="85000" lnSpcReduction="10000"/>
          </a:bodyPr>
          <a:lstStyle/>
          <a:p>
            <a:pPr>
              <a:buNone/>
            </a:pPr>
            <a:r>
              <a:rPr lang="en-US" dirty="0" smtClean="0"/>
              <a:t> </a:t>
            </a:r>
            <a:r>
              <a:rPr lang="en-US" dirty="0"/>
              <a:t>Floods are the natural  disasters that cause  catastrophic  destruction and devastation of natural life , agriculture ,property  and infrastructure every year .The objective of this project is to monitor the flood situation and send alert in case of danger in the form of text message  .The main objective of this  project is to detect rising water level in a river at a reasonable distance from the rail track/roadways  and intimate that to the respective authorities through SMS ,to take appropriate action .Our project solves problem by implementing  an early flood detection mechanism .In  this project we will connect water level sensors at different  water levels.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477962"/>
          </a:xfrm>
        </p:spPr>
        <p:txBody>
          <a:bodyPr>
            <a:normAutofit fontScale="90000"/>
          </a:bodyPr>
          <a:lstStyle/>
          <a:p>
            <a:r>
              <a:rPr lang="en-US" b="1" dirty="0"/>
              <a:t>METHODOLOGY </a:t>
            </a:r>
            <a:r>
              <a:rPr lang="en-US" b="1" dirty="0" smtClean="0"/>
              <a:t> USED WITH FLOWCHART</a:t>
            </a:r>
            <a:r>
              <a:rPr lang="en-US" dirty="0"/>
              <a:t/>
            </a:r>
            <a:br>
              <a:rPr lang="en-US" dirty="0"/>
            </a:br>
            <a:endParaRPr lang="en-US" dirty="0"/>
          </a:p>
        </p:txBody>
      </p:sp>
      <p:pic>
        <p:nvPicPr>
          <p:cNvPr id="4" name="Content Placeholder 3" descr="WhatsApp Image 2023-09-29 at 2.07.03 AM.jpeg"/>
          <p:cNvPicPr>
            <a:picLocks noGrp="1" noChangeAspect="1"/>
          </p:cNvPicPr>
          <p:nvPr>
            <p:ph idx="1"/>
          </p:nvPr>
        </p:nvPicPr>
        <p:blipFill>
          <a:blip r:embed="rId2"/>
          <a:stretch>
            <a:fillRect/>
          </a:stretch>
        </p:blipFill>
        <p:spPr>
          <a:xfrm>
            <a:off x="1022051" y="2029619"/>
            <a:ext cx="6750349" cy="453557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143</Words>
  <Application>Microsoft Office PowerPoint</Application>
  <PresentationFormat>On-screen Show (4:3)</PresentationFormat>
  <Paragraphs>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 FLOOD MONITORING AND EARLY WARNING SYSTEM </vt:lpstr>
      <vt:lpstr>PROBLEM SOLUTION</vt:lpstr>
      <vt:lpstr>METHODOLOGY  USED WITH FLOWCHART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dc:title>
  <dc:creator>Windows User</dc:creator>
  <cp:lastModifiedBy>Windows User</cp:lastModifiedBy>
  <cp:revision>6</cp:revision>
  <dcterms:created xsi:type="dcterms:W3CDTF">2023-09-29T09:22:33Z</dcterms:created>
  <dcterms:modified xsi:type="dcterms:W3CDTF">2023-09-29T10:12:18Z</dcterms:modified>
</cp:coreProperties>
</file>