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Microservice Implementation On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2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Micro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354" y="1539433"/>
            <a:ext cx="11134846" cy="504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                               Micro services </a:t>
            </a:r>
            <a:r>
              <a:rPr lang="en-US" sz="2000" dirty="0"/>
              <a:t>are </a:t>
            </a:r>
            <a:r>
              <a:rPr lang="en-US" sz="2000" dirty="0" smtClean="0"/>
              <a:t>an architectural approach to building applications</a:t>
            </a:r>
            <a:r>
              <a:rPr lang="en-US" sz="2000" dirty="0"/>
              <a:t> </a:t>
            </a:r>
            <a:r>
              <a:rPr lang="en-US" sz="2000" dirty="0" smtClean="0"/>
              <a:t>. </a:t>
            </a:r>
            <a:r>
              <a:rPr lang="en-US" sz="2000" dirty="0"/>
              <a:t>As an architectural framework, </a:t>
            </a:r>
            <a:r>
              <a:rPr lang="en-US" sz="2000" dirty="0" smtClean="0"/>
              <a:t>micro services </a:t>
            </a:r>
            <a:r>
              <a:rPr lang="en-US" sz="2000" dirty="0"/>
              <a:t>are distributed and loosely coupled, so one team’s changes won’t break the entire app.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Features of microservice:</a:t>
            </a:r>
          </a:p>
          <a:p>
            <a:r>
              <a:rPr lang="en-US" dirty="0"/>
              <a:t>Highly maintainable and testable</a:t>
            </a:r>
          </a:p>
          <a:p>
            <a:r>
              <a:rPr lang="en-US" dirty="0"/>
              <a:t>Loosely coupled</a:t>
            </a:r>
          </a:p>
          <a:p>
            <a:r>
              <a:rPr lang="en-US" dirty="0"/>
              <a:t>Independently deployable</a:t>
            </a:r>
          </a:p>
          <a:p>
            <a:r>
              <a:rPr lang="en-US" dirty="0"/>
              <a:t>Organized around business capabilities</a:t>
            </a:r>
          </a:p>
          <a:p>
            <a:r>
              <a:rPr lang="en-US" dirty="0"/>
              <a:t>Owned by a small team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8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60699"/>
            <a:ext cx="8915400" cy="394696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Prerequisites :-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Eclipse IDE with Slf4j, </a:t>
            </a:r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ws DynamoDB and aws lambda maven dependencies.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AWS Console With Full  IAM Role Secret Key And Access Key.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Advanced Rest Client for API Tester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3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62" y="1453587"/>
            <a:ext cx="10610850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720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514" y="1469985"/>
            <a:ext cx="10567686" cy="4977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Step 1:</a:t>
            </a:r>
          </a:p>
          <a:p>
            <a:pPr marL="0" indent="0">
              <a:buNone/>
            </a:pPr>
            <a:r>
              <a:rPr lang="en-US" dirty="0" smtClean="0"/>
              <a:t>   Create One API Gateway in AWS Console and implement resources and methods.</a:t>
            </a:r>
          </a:p>
          <a:p>
            <a:pPr marL="0" indent="0">
              <a:buNone/>
            </a:pPr>
            <a:r>
              <a:rPr lang="en-US" sz="2000" b="1" dirty="0" smtClean="0"/>
              <a:t>Step 2:</a:t>
            </a:r>
          </a:p>
          <a:p>
            <a:pPr marL="0" indent="0">
              <a:buNone/>
            </a:pPr>
            <a:r>
              <a:rPr lang="en-US" dirty="0" smtClean="0"/>
              <a:t>   Create Lambda Function and invoke to written source code.</a:t>
            </a:r>
          </a:p>
          <a:p>
            <a:pPr marL="0" indent="0">
              <a:buNone/>
            </a:pPr>
            <a:r>
              <a:rPr lang="en-US" sz="2000" b="1" dirty="0" smtClean="0"/>
              <a:t>Step 3 :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</a:t>
            </a:r>
            <a:r>
              <a:rPr lang="en-US" sz="2000" dirty="0" smtClean="0"/>
              <a:t>Connect lambda function to API Gateway.</a:t>
            </a:r>
          </a:p>
          <a:p>
            <a:pPr marL="0" indent="0">
              <a:buNone/>
            </a:pPr>
            <a:r>
              <a:rPr lang="en-US" sz="2000" b="1" dirty="0" smtClean="0"/>
              <a:t>Step 4:</a:t>
            </a:r>
          </a:p>
          <a:p>
            <a:pPr marL="0" indent="0">
              <a:buNone/>
            </a:pPr>
            <a:r>
              <a:rPr lang="en-US" dirty="0" smtClean="0"/>
              <a:t>   Implement Integration request in both GET and POST methods.</a:t>
            </a:r>
          </a:p>
          <a:p>
            <a:pPr marL="0" indent="0">
              <a:buNone/>
            </a:pPr>
            <a:r>
              <a:rPr lang="en-US" sz="2000" b="1" dirty="0" smtClean="0"/>
              <a:t>Step 5:</a:t>
            </a:r>
          </a:p>
          <a:p>
            <a:pPr marL="0" indent="0">
              <a:buNone/>
            </a:pPr>
            <a:r>
              <a:rPr lang="en-US" dirty="0" smtClean="0"/>
              <a:t>  Test endpoint URL using ARC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9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15" y="0"/>
            <a:ext cx="11296891" cy="6701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         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Getting end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it using ARC and it gives status 200 ok.</a:t>
            </a:r>
          </a:p>
          <a:p>
            <a:pPr marL="0" indent="0">
              <a:buNone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846" y="1037533"/>
            <a:ext cx="7674015" cy="5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326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</TotalTime>
  <Words>184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Wisp</vt:lpstr>
      <vt:lpstr>Microservice Implementation On Cloud</vt:lpstr>
      <vt:lpstr>What is Micro Services?</vt:lpstr>
      <vt:lpstr>PowerPoint Presentation</vt:lpstr>
      <vt:lpstr>Architecture</vt:lpstr>
      <vt:lpstr>Implementing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Implementation On Cloud</dc:title>
  <dc:creator>user</dc:creator>
  <cp:lastModifiedBy>user</cp:lastModifiedBy>
  <cp:revision>14</cp:revision>
  <dcterms:created xsi:type="dcterms:W3CDTF">2021-11-29T04:38:14Z</dcterms:created>
  <dcterms:modified xsi:type="dcterms:W3CDTF">2021-12-01T05:10:03Z</dcterms:modified>
</cp:coreProperties>
</file>